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8530-C32E-4D87-BC94-437B31AF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D6F8D-A6C6-4245-B4AE-F594A4BE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DC52-5339-4AAF-A45D-F8B07532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851C-0F34-4BC1-9711-8BBC6298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E088-455B-45E1-A623-21BF1379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3360-B674-42BF-9D92-2EF69A5F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5B45A-D650-4F39-B8AF-AD947C219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E916-B4CA-4BE5-A666-535A22C3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036C-4FC3-4E5B-9CEA-AD212326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B347-91A3-435F-BCFB-AF714BBB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A9850-DBE6-4B10-B2E4-07949DE7B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AE0F5-F841-4974-90E5-803740FB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E8C3-B0FA-4E71-9FD9-DCCA52A4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9025-A6D2-4713-AE88-E680D30B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A645-E24C-42D5-B4B3-3F676E32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636C-E12E-4D38-A39A-8ADE9964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7963-CCAE-4B6C-85AA-4D82C12A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F7DE-2476-4803-BBE5-FA4C8D15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6FF7-F3B8-41AD-92B5-17E9C37F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04B4-1E3C-4E3F-9DE2-DBDCBB8B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A236-AB27-4F35-BCB9-3AE2939A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C04D-0F32-4DDC-B066-7E1F8DB1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C9EA-6367-430C-BE51-9589AF1F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B9B0-6F70-4162-887E-012E32EE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1DAEA-44E0-4512-9FA6-32A506A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3DC-460F-4F84-B6D2-BE2B7BDD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2A62-BC9A-47FA-A1D8-9F52F95A9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D9A98-28B7-465C-8360-AFA55571E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EDEA-4BB5-4BC6-A1E3-DF790B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B0C2-424D-4255-B22C-F0448C02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23FB-A798-4185-A449-0B21FC1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4409-BFCE-44D6-8E45-24946C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243E-C5EE-4F2C-AC42-84D7222C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09BBB-BA38-4CBE-B970-8FD8189EA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47A3E-C200-4FDA-B287-4FD51A622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F8831-E734-413C-B322-E0C494EAE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741F0-56A4-43A3-9051-7C9BD275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385D0-5345-482D-8968-74D19248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A9CAA-5F86-4CE7-B591-FEBD7689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CCC6-1252-48B0-BC3A-0D1F02ED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910F9-52B2-47BA-8800-7AC76E02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291AA-9894-4430-A38C-7E2C283B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C8EDA-F597-4312-9FA9-3372247C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A06F0-F08B-4FC8-9FBA-0040429F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85DD9-4516-4785-85B6-31AC188C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E8AEB-9461-462D-8D8A-F5037304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B554-9A3B-4610-BA2A-18A23443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5C22-477D-4C30-A345-23ADFEEF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ECB0-266C-4156-BF44-AD82C015C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38DFB-754B-4D51-8E0B-F1484F6B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E55FE-E1AA-49D9-BAF3-F39C14EA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C7044-44BD-4A2E-BE02-D2A37699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AB4F-F38D-49F6-A75C-5B20D607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C988F-83E4-4363-92E9-63999FCA5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2B59C-CDC6-4322-A6B0-D2B95B93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B6D9-816F-4953-ABFA-6A60E4DF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185F2-A286-408C-A97D-ACC58A64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477D6-7091-4306-AC3C-9AE11463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DA36C-4517-4ED5-99A6-6FE78A33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A6046-9AC0-4549-A007-C350CE25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E9E3B-62C7-47CA-A5BD-0CEB07C4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2EBD-7054-4CE6-9E8B-77B19988C60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A6F6-35E8-482D-8BA1-55FEEC61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BAA1-5542-44D7-B52F-B81FD6EC6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3A45-84A3-4237-ABC4-09DFCAE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186D7A-DCE3-4A13-AA04-CD7E32195F1D}"/>
              </a:ext>
            </a:extLst>
          </p:cNvPr>
          <p:cNvSpPr/>
          <p:nvPr/>
        </p:nvSpPr>
        <p:spPr>
          <a:xfrm>
            <a:off x="3095538" y="2928578"/>
            <a:ext cx="184558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76C8AF-C824-42E1-8EB3-2680D47AA2D3}"/>
              </a:ext>
            </a:extLst>
          </p:cNvPr>
          <p:cNvSpPr/>
          <p:nvPr/>
        </p:nvSpPr>
        <p:spPr>
          <a:xfrm>
            <a:off x="4606954" y="1800790"/>
            <a:ext cx="184558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37A415-1490-423D-BB5C-FFB11B0013DA}"/>
              </a:ext>
            </a:extLst>
          </p:cNvPr>
          <p:cNvSpPr/>
          <p:nvPr/>
        </p:nvSpPr>
        <p:spPr>
          <a:xfrm>
            <a:off x="4606954" y="4094301"/>
            <a:ext cx="184558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80890-FA67-4794-B7B1-630E4D30C1D5}"/>
              </a:ext>
            </a:extLst>
          </p:cNvPr>
          <p:cNvSpPr/>
          <p:nvPr/>
        </p:nvSpPr>
        <p:spPr>
          <a:xfrm>
            <a:off x="5747857" y="1202652"/>
            <a:ext cx="184558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55844-BA8F-4546-9E3B-AFDDD17C0357}"/>
              </a:ext>
            </a:extLst>
          </p:cNvPr>
          <p:cNvSpPr/>
          <p:nvPr/>
        </p:nvSpPr>
        <p:spPr>
          <a:xfrm>
            <a:off x="5757644" y="2415369"/>
            <a:ext cx="184558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B733E4-DA40-48DF-A47D-21AA6E51586C}"/>
              </a:ext>
            </a:extLst>
          </p:cNvPr>
          <p:cNvSpPr/>
          <p:nvPr/>
        </p:nvSpPr>
        <p:spPr>
          <a:xfrm>
            <a:off x="5747857" y="4752718"/>
            <a:ext cx="184558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021579-B4D2-403B-BBBE-1D2849BACD5D}"/>
              </a:ext>
            </a:extLst>
          </p:cNvPr>
          <p:cNvSpPr/>
          <p:nvPr/>
        </p:nvSpPr>
        <p:spPr>
          <a:xfrm>
            <a:off x="5747857" y="3540001"/>
            <a:ext cx="184558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D01269-CA8E-42CF-8D60-F784C841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39" y="744332"/>
            <a:ext cx="1641446" cy="10928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D50A54-F326-4F70-ABC7-593FB062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39" y="1970093"/>
            <a:ext cx="1641446" cy="1066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4D3DAF-7429-4590-A690-16973C758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54" y="3100553"/>
            <a:ext cx="1577131" cy="10818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3F708F-DF31-4299-AB9A-EBF15968B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039" y="4294706"/>
            <a:ext cx="1687631" cy="111016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DD578A-0F20-46B5-8784-366244F1F331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187817" y="1888875"/>
            <a:ext cx="1419137" cy="103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9997CE-8602-482A-B66B-5E34C3FF95CC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4699233" y="1290737"/>
            <a:ext cx="1048624" cy="51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ACC06F-24BD-4306-9338-4F3CB1460F65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>
          <a:xfrm>
            <a:off x="4699233" y="1976959"/>
            <a:ext cx="1058411" cy="52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4AAB47-EDC1-4F7E-81B2-42262A54B292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>
            <a:off x="3187817" y="3104747"/>
            <a:ext cx="1419137" cy="107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694D77-C936-48BC-9CFE-E9EEC4B0BA40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4699233" y="3628086"/>
            <a:ext cx="1048624" cy="46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072105-3555-4666-8678-3B0149882A99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>
            <a:off x="4699233" y="4270470"/>
            <a:ext cx="1048624" cy="57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1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Hazlett</dc:creator>
  <cp:lastModifiedBy>Collin Hazlett</cp:lastModifiedBy>
  <cp:revision>3</cp:revision>
  <dcterms:created xsi:type="dcterms:W3CDTF">2019-06-07T13:58:44Z</dcterms:created>
  <dcterms:modified xsi:type="dcterms:W3CDTF">2019-06-07T14:41:00Z</dcterms:modified>
</cp:coreProperties>
</file>