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15"/>
  </p:notesMasterIdLst>
  <p:handoutMasterIdLst>
    <p:handoutMasterId r:id="rId16"/>
  </p:handoutMasterIdLst>
  <p:sldIdLst>
    <p:sldId id="256" r:id="rId5"/>
    <p:sldId id="261" r:id="rId6"/>
    <p:sldId id="299" r:id="rId7"/>
    <p:sldId id="302" r:id="rId8"/>
    <p:sldId id="305" r:id="rId9"/>
    <p:sldId id="296" r:id="rId10"/>
    <p:sldId id="297" r:id="rId11"/>
    <p:sldId id="303" r:id="rId12"/>
    <p:sldId id="304" r:id="rId13"/>
    <p:sldId id="292" r:id="rId14"/>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showGuides="1">
      <p:cViewPr varScale="1">
        <p:scale>
          <a:sx n="86" d="100"/>
          <a:sy n="86" d="100"/>
        </p:scale>
        <p:origin x="562" y="6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5" d="100"/>
          <a:sy n="85" d="100"/>
        </p:scale>
        <p:origin x="31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7280B-FC62-43F6-8E59-40D3E4E7160F}" type="doc">
      <dgm:prSet loTypeId="urn:microsoft.com/office/officeart/2008/layout/TitledPictureBlocks" loCatId="picture" qsTypeId="urn:microsoft.com/office/officeart/2005/8/quickstyle/simple1" qsCatId="simple" csTypeId="urn:microsoft.com/office/officeart/2005/8/colors/accent1_2" csCatId="accent1" phldr="1"/>
      <dgm:spPr/>
      <dgm:t>
        <a:bodyPr rtlCol="0"/>
        <a:lstStyle>
          <a:defPPr>
            <a:defRPr lang="fr-FR"/>
          </a:defPPr>
        </a:lstStyle>
        <a:p>
          <a:pPr rtl="0"/>
          <a:endParaRPr lang="fr-FR"/>
        </a:p>
      </dgm:t>
    </dgm:pt>
    <dgm:pt modelId="{4BB700F2-5586-4F06-993B-61B69E8D5B2C}">
      <dgm:prSet phldrT="[Text]" custT="1"/>
      <dgm:spPr>
        <a:solidFill>
          <a:schemeClr val="accent1">
            <a:lumMod val="40000"/>
            <a:lumOff val="60000"/>
            <a:alpha val="50000"/>
          </a:schemeClr>
        </a:solidFill>
        <a:ln>
          <a:noFill/>
        </a:ln>
      </dgm:spPr>
      <dgm:t>
        <a:bodyPr rtlCol="0"/>
        <a:lstStyle>
          <a:defPPr>
            <a:defRPr lang="fr-FR"/>
          </a:defPPr>
        </a:lstStyle>
        <a:p>
          <a:pPr rtl="0"/>
          <a:r>
            <a:rPr lang="fr-FR" sz="1900">
              <a:solidFill>
                <a:schemeClr val="tx1"/>
              </a:solidFill>
            </a:rPr>
            <a:t>Carte</a:t>
          </a:r>
        </a:p>
      </dgm:t>
    </dgm:pt>
    <dgm:pt modelId="{EC1EA70F-65DC-4C32-BE40-6AE8550B4F5A}" type="parTrans" cxnId="{C70992EF-3BB1-4844-891C-2FACEA05E6F3}">
      <dgm:prSet/>
      <dgm:spPr/>
      <dgm:t>
        <a:bodyPr rtlCol="0"/>
        <a:lstStyle>
          <a:defPPr>
            <a:defRPr lang="fr-FR"/>
          </a:defPPr>
        </a:lstStyle>
        <a:p>
          <a:pPr rtl="0"/>
          <a:endParaRPr lang="fr-FR"/>
        </a:p>
      </dgm:t>
    </dgm:pt>
    <dgm:pt modelId="{981C2505-640C-41BB-ABA6-7F585F8AFC4D}" type="sibTrans" cxnId="{C70992EF-3BB1-4844-891C-2FACEA05E6F3}">
      <dgm:prSet/>
      <dgm:spPr/>
      <dgm:t>
        <a:bodyPr rtlCol="0"/>
        <a:lstStyle>
          <a:defPPr>
            <a:defRPr lang="fr-FR"/>
          </a:defPPr>
        </a:lstStyle>
        <a:p>
          <a:pPr rtl="0"/>
          <a:endParaRPr lang="fr-FR"/>
        </a:p>
      </dgm:t>
    </dgm:pt>
    <dgm:pt modelId="{001208AC-2B83-4157-8BC7-4F75F1BB185F}">
      <dgm:prSet phldrT="[Text]" custT="1"/>
      <dgm:spPr>
        <a:noFill/>
        <a:ln>
          <a:noFill/>
        </a:ln>
      </dgm:spPr>
      <dgm:t>
        <a:bodyPr rtlCol="0"/>
        <a:lstStyle>
          <a:defPPr>
            <a:defRPr lang="fr-FR"/>
          </a:defPPr>
        </a:lstStyle>
        <a:p>
          <a:pPr rtl="0"/>
          <a:r>
            <a:rPr lang="fr-FR" sz="1600">
              <a:solidFill>
                <a:schemeClr val="accent1">
                  <a:lumMod val="50000"/>
                </a:schemeClr>
              </a:solidFill>
            </a:rPr>
            <a:t>Lorem ipsum dolor sit amet, consectetuer adipiscing elit</a:t>
          </a:r>
        </a:p>
      </dgm:t>
    </dgm:pt>
    <dgm:pt modelId="{23E089A8-C021-4217-B1DD-E63492E4945F}" type="parTrans" cxnId="{293C605A-0F05-4710-842B-DF6895DFB245}">
      <dgm:prSet/>
      <dgm:spPr/>
      <dgm:t>
        <a:bodyPr rtlCol="0"/>
        <a:lstStyle>
          <a:defPPr>
            <a:defRPr lang="fr-FR"/>
          </a:defPPr>
        </a:lstStyle>
        <a:p>
          <a:pPr rtl="0"/>
          <a:endParaRPr lang="fr-FR"/>
        </a:p>
      </dgm:t>
    </dgm:pt>
    <dgm:pt modelId="{348D66A9-1494-4296-8103-5209B65CA7F6}" type="sibTrans" cxnId="{293C605A-0F05-4710-842B-DF6895DFB245}">
      <dgm:prSet/>
      <dgm:spPr/>
      <dgm:t>
        <a:bodyPr rtlCol="0"/>
        <a:lstStyle>
          <a:defPPr>
            <a:defRPr lang="fr-FR"/>
          </a:defPPr>
        </a:lstStyle>
        <a:p>
          <a:pPr rtl="0"/>
          <a:endParaRPr lang="fr-FR"/>
        </a:p>
      </dgm:t>
    </dgm:pt>
    <dgm:pt modelId="{06EFAFF8-AA49-40CF-9BBC-7AC941DCB075}">
      <dgm:prSet phldrT="[Text]" custT="1"/>
      <dgm:spPr>
        <a:solidFill>
          <a:schemeClr val="accent1">
            <a:lumMod val="40000"/>
            <a:lumOff val="60000"/>
            <a:alpha val="50000"/>
          </a:schemeClr>
        </a:solidFill>
        <a:ln>
          <a:noFill/>
        </a:ln>
      </dgm:spPr>
      <dgm:t>
        <a:bodyPr rtlCol="0"/>
        <a:lstStyle>
          <a:defPPr>
            <a:defRPr lang="fr-FR"/>
          </a:defPPr>
        </a:lstStyle>
        <a:p>
          <a:pPr rtl="0"/>
          <a:r>
            <a:rPr lang="fr-FR" sz="1900">
              <a:solidFill>
                <a:schemeClr val="tx1"/>
              </a:solidFill>
            </a:rPr>
            <a:t>Route</a:t>
          </a:r>
        </a:p>
      </dgm:t>
    </dgm:pt>
    <dgm:pt modelId="{F862937C-98BE-4CF0-899C-98888EA9A521}" type="parTrans" cxnId="{66EC5C68-9DA5-43B3-AA6E-14E91AFE0431}">
      <dgm:prSet/>
      <dgm:spPr/>
      <dgm:t>
        <a:bodyPr rtlCol="0"/>
        <a:lstStyle>
          <a:defPPr>
            <a:defRPr lang="fr-FR"/>
          </a:defPPr>
        </a:lstStyle>
        <a:p>
          <a:pPr rtl="0"/>
          <a:endParaRPr lang="fr-FR"/>
        </a:p>
      </dgm:t>
    </dgm:pt>
    <dgm:pt modelId="{A0181A8A-87E6-4483-A087-FF165ADA1415}" type="sibTrans" cxnId="{66EC5C68-9DA5-43B3-AA6E-14E91AFE0431}">
      <dgm:prSet/>
      <dgm:spPr/>
      <dgm:t>
        <a:bodyPr rtlCol="0"/>
        <a:lstStyle>
          <a:defPPr>
            <a:defRPr lang="fr-FR"/>
          </a:defPPr>
        </a:lstStyle>
        <a:p>
          <a:pPr rtl="0"/>
          <a:endParaRPr lang="fr-FR"/>
        </a:p>
      </dgm:t>
    </dgm:pt>
    <dgm:pt modelId="{15F5427B-51A0-4B7F-9A84-EF39F600E081}">
      <dgm:prSet phldrT="[Text]" custT="1"/>
      <dgm:spPr>
        <a:noFill/>
        <a:ln>
          <a:noFill/>
        </a:ln>
      </dgm:spPr>
      <dgm:t>
        <a:bodyPr rtlCol="0"/>
        <a:lstStyle>
          <a:defPPr>
            <a:defRPr lang="fr-FR"/>
          </a:defPPr>
        </a:lstStyle>
        <a:p>
          <a:pPr rtl="0"/>
          <a:r>
            <a:rPr lang="fr-FR" sz="1600">
              <a:solidFill>
                <a:schemeClr val="accent1">
                  <a:lumMod val="50000"/>
                </a:schemeClr>
              </a:solidFill>
            </a:rPr>
            <a:t>Lorem ipsum dolor sit amet, consectetuer adipiscing elit</a:t>
          </a:r>
        </a:p>
      </dgm:t>
    </dgm:pt>
    <dgm:pt modelId="{E65D1AB5-DA91-429A-AA2B-6443042C7116}" type="parTrans" cxnId="{4229616D-0B30-4C8A-914C-C770AC25F4CF}">
      <dgm:prSet/>
      <dgm:spPr/>
      <dgm:t>
        <a:bodyPr rtlCol="0"/>
        <a:lstStyle>
          <a:defPPr>
            <a:defRPr lang="fr-FR"/>
          </a:defPPr>
        </a:lstStyle>
        <a:p>
          <a:pPr rtl="0"/>
          <a:endParaRPr lang="fr-FR"/>
        </a:p>
      </dgm:t>
    </dgm:pt>
    <dgm:pt modelId="{308F166C-FFB3-47DA-B89E-F439DF90B520}" type="sibTrans" cxnId="{4229616D-0B30-4C8A-914C-C770AC25F4CF}">
      <dgm:prSet/>
      <dgm:spPr/>
      <dgm:t>
        <a:bodyPr rtlCol="0"/>
        <a:lstStyle>
          <a:defPPr>
            <a:defRPr lang="fr-FR"/>
          </a:defPPr>
        </a:lstStyle>
        <a:p>
          <a:pPr rtl="0"/>
          <a:endParaRPr lang="fr-FR"/>
        </a:p>
      </dgm:t>
    </dgm:pt>
    <dgm:pt modelId="{B46F18F3-713A-45EF-B403-8225C417855E}">
      <dgm:prSet phldrT="[Text]" custT="1"/>
      <dgm:spPr>
        <a:solidFill>
          <a:schemeClr val="accent1">
            <a:lumMod val="40000"/>
            <a:lumOff val="60000"/>
            <a:alpha val="50000"/>
          </a:schemeClr>
        </a:solidFill>
        <a:ln>
          <a:noFill/>
        </a:ln>
      </dgm:spPr>
      <dgm:t>
        <a:bodyPr rtlCol="0"/>
        <a:lstStyle>
          <a:defPPr>
            <a:defRPr lang="fr-FR"/>
          </a:defPPr>
        </a:lstStyle>
        <a:p>
          <a:pPr rtl="0"/>
          <a:r>
            <a:rPr lang="fr-FR" sz="1900">
              <a:solidFill>
                <a:schemeClr val="tx1"/>
              </a:solidFill>
            </a:rPr>
            <a:t>Montagne</a:t>
          </a:r>
        </a:p>
      </dgm:t>
    </dgm:pt>
    <dgm:pt modelId="{800A3811-21A6-40B5-9CE2-D867849DD5EE}" type="parTrans" cxnId="{75160A5F-A4DE-475E-AADF-1BEED1355089}">
      <dgm:prSet/>
      <dgm:spPr/>
      <dgm:t>
        <a:bodyPr rtlCol="0"/>
        <a:lstStyle>
          <a:defPPr>
            <a:defRPr lang="fr-FR"/>
          </a:defPPr>
        </a:lstStyle>
        <a:p>
          <a:pPr rtl="0"/>
          <a:endParaRPr lang="fr-FR"/>
        </a:p>
      </dgm:t>
    </dgm:pt>
    <dgm:pt modelId="{3828CE19-B1AD-4122-BD0B-90ACA19E22C8}" type="sibTrans" cxnId="{75160A5F-A4DE-475E-AADF-1BEED1355089}">
      <dgm:prSet/>
      <dgm:spPr/>
      <dgm:t>
        <a:bodyPr rtlCol="0"/>
        <a:lstStyle>
          <a:defPPr>
            <a:defRPr lang="fr-FR"/>
          </a:defPPr>
        </a:lstStyle>
        <a:p>
          <a:pPr rtl="0"/>
          <a:endParaRPr lang="fr-FR"/>
        </a:p>
      </dgm:t>
    </dgm:pt>
    <dgm:pt modelId="{B85C7C25-7585-4AF6-B040-2824E08BBFEC}">
      <dgm:prSet phldrT="[Text]" custT="1"/>
      <dgm:spPr>
        <a:noFill/>
        <a:ln>
          <a:noFill/>
        </a:ln>
      </dgm:spPr>
      <dgm:t>
        <a:bodyPr rtlCol="0"/>
        <a:lstStyle>
          <a:defPPr>
            <a:defRPr lang="fr-FR"/>
          </a:defPPr>
        </a:lstStyle>
        <a:p>
          <a:pPr rtl="0"/>
          <a:r>
            <a:rPr lang="fr-FR" sz="1600">
              <a:solidFill>
                <a:schemeClr val="accent1">
                  <a:lumMod val="50000"/>
                </a:schemeClr>
              </a:solidFill>
            </a:rPr>
            <a:t>Lorem ipsum dolor sit</a:t>
          </a:r>
          <a:br>
            <a:rPr lang="fr-FR" sz="1600" dirty="0">
              <a:solidFill>
                <a:schemeClr val="accent1">
                  <a:lumMod val="50000"/>
                </a:schemeClr>
              </a:solidFill>
            </a:rPr>
          </a:br>
          <a:r>
            <a:rPr lang="fr-FR" sz="1600">
              <a:solidFill>
                <a:schemeClr val="accent1">
                  <a:lumMod val="50000"/>
                </a:schemeClr>
              </a:solidFill>
            </a:rPr>
            <a:t>amet, consectetuer adipiscing elit</a:t>
          </a:r>
        </a:p>
      </dgm:t>
    </dgm:pt>
    <dgm:pt modelId="{651755EC-E9D9-4B49-82BE-35553DDA5246}" type="parTrans" cxnId="{5C46EE31-F3BE-444C-85A6-82B089159FD8}">
      <dgm:prSet/>
      <dgm:spPr/>
      <dgm:t>
        <a:bodyPr rtlCol="0"/>
        <a:lstStyle>
          <a:defPPr>
            <a:defRPr lang="fr-FR"/>
          </a:defPPr>
        </a:lstStyle>
        <a:p>
          <a:pPr rtl="0"/>
          <a:endParaRPr lang="fr-FR"/>
        </a:p>
      </dgm:t>
    </dgm:pt>
    <dgm:pt modelId="{76ECF19A-5B76-4BF3-83C8-5143AB74468F}" type="sibTrans" cxnId="{5C46EE31-F3BE-444C-85A6-82B089159FD8}">
      <dgm:prSet/>
      <dgm:spPr/>
      <dgm:t>
        <a:bodyPr rtlCol="0"/>
        <a:lstStyle>
          <a:defPPr>
            <a:defRPr lang="fr-FR"/>
          </a:defPPr>
        </a:lstStyle>
        <a:p>
          <a:pPr rtl="0"/>
          <a:endParaRPr lang="fr-FR"/>
        </a:p>
      </dgm:t>
    </dgm:pt>
    <dgm:pt modelId="{D6612E20-ED34-4BD5-9123-54E9EE5BDBD0}" type="pres">
      <dgm:prSet presAssocID="{BD17280B-FC62-43F6-8E59-40D3E4E7160F}" presName="rootNode" presStyleCnt="0">
        <dgm:presLayoutVars>
          <dgm:chMax/>
          <dgm:chPref/>
          <dgm:dir/>
          <dgm:animLvl val="lvl"/>
        </dgm:presLayoutVars>
      </dgm:prSet>
      <dgm:spPr/>
    </dgm:pt>
    <dgm:pt modelId="{B4B05896-9BC4-46B1-8C1D-323874E2C10D}" type="pres">
      <dgm:prSet presAssocID="{4BB700F2-5586-4F06-993B-61B69E8D5B2C}" presName="composite" presStyleCnt="0"/>
      <dgm:spPr/>
    </dgm:pt>
    <dgm:pt modelId="{857B4CA8-411B-47F9-AD8E-CC9E8998191B}" type="pres">
      <dgm:prSet presAssocID="{4BB700F2-5586-4F06-993B-61B69E8D5B2C}" presName="ParentText" presStyleLbl="node1" presStyleIdx="0" presStyleCnt="3" custScaleY="183795" custLinFactY="-11158" custLinFactNeighborY="-100000">
        <dgm:presLayoutVars>
          <dgm:chMax val="1"/>
          <dgm:chPref val="1"/>
          <dgm:bulletEnabled val="1"/>
        </dgm:presLayoutVars>
      </dgm:prSet>
      <dgm:spPr/>
    </dgm:pt>
    <dgm:pt modelId="{105CEA98-93B9-4B2D-B9B9-9537AD997164}" type="pres">
      <dgm:prSet presAssocID="{4BB700F2-5586-4F06-993B-61B69E8D5B2C}" presName="Image" presStyleLbl="bgImgPlace1" presStyleIdx="0" presStyleCnt="3" custLinFactNeighborY="-332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a:noFill/>
        </a:ln>
      </dgm:spPr>
      <dgm:extLst>
        <a:ext uri="{E40237B7-FDA0-4F09-8148-C483321AD2D9}">
          <dgm14:cNvPr xmlns:dgm14="http://schemas.microsoft.com/office/drawing/2010/diagram" id="0" name="" descr="Map with pin"/>
        </a:ext>
      </dgm:extLst>
    </dgm:pt>
    <dgm:pt modelId="{082F9D57-96B4-483D-A747-06D859B5D858}" type="pres">
      <dgm:prSet presAssocID="{4BB700F2-5586-4F06-993B-61B69E8D5B2C}" presName="ChildText" presStyleLbl="fgAcc1" presStyleIdx="0" presStyleCnt="3" custScaleX="247876" custLinFactX="-8945" custLinFactY="49222" custLinFactNeighborX="-100000" custLinFactNeighborY="100000">
        <dgm:presLayoutVars>
          <dgm:chMax val="0"/>
          <dgm:chPref val="0"/>
          <dgm:bulletEnabled val="1"/>
        </dgm:presLayoutVars>
      </dgm:prSet>
      <dgm:spPr/>
    </dgm:pt>
    <dgm:pt modelId="{7988FF66-6E7C-43B3-99C6-FA0558526D0B}" type="pres">
      <dgm:prSet presAssocID="{981C2505-640C-41BB-ABA6-7F585F8AFC4D}" presName="sibTrans" presStyleCnt="0"/>
      <dgm:spPr/>
    </dgm:pt>
    <dgm:pt modelId="{7A6D194E-D21C-4316-A81C-C09DEBC24A8D}" type="pres">
      <dgm:prSet presAssocID="{06EFAFF8-AA49-40CF-9BBC-7AC941DCB075}" presName="composite" presStyleCnt="0"/>
      <dgm:spPr/>
    </dgm:pt>
    <dgm:pt modelId="{494B1894-FA4F-4EC1-8E8E-68AEB4899B72}" type="pres">
      <dgm:prSet presAssocID="{06EFAFF8-AA49-40CF-9BBC-7AC941DCB075}" presName="ParentText" presStyleLbl="node1" presStyleIdx="1" presStyleCnt="3" custScaleY="183795" custLinFactY="-11158" custLinFactNeighborX="25798" custLinFactNeighborY="-100000">
        <dgm:presLayoutVars>
          <dgm:chMax val="1"/>
          <dgm:chPref val="1"/>
          <dgm:bulletEnabled val="1"/>
        </dgm:presLayoutVars>
      </dgm:prSet>
      <dgm:spPr/>
    </dgm:pt>
    <dgm:pt modelId="{175B4889-8837-4A51-B8E4-43DED68FD91D}" type="pres">
      <dgm:prSet presAssocID="{06EFAFF8-AA49-40CF-9BBC-7AC941DCB075}" presName="Image" presStyleLbl="bgImgPlace1" presStyleIdx="1" presStyleCnt="3" custLinFactNeighborX="25798" custLinFactNeighborY="-332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9000" b="-9000"/>
          </a:stretch>
        </a:blipFill>
        <a:ln>
          <a:noFill/>
        </a:ln>
      </dgm:spPr>
      <dgm:extLst>
        <a:ext uri="{E40237B7-FDA0-4F09-8148-C483321AD2D9}">
          <dgm14:cNvPr xmlns:dgm14="http://schemas.microsoft.com/office/drawing/2010/diagram" id="0" name="" descr="Map compass"/>
        </a:ext>
      </dgm:extLst>
    </dgm:pt>
    <dgm:pt modelId="{DDAD261B-380A-44B9-A99B-A72499989074}" type="pres">
      <dgm:prSet presAssocID="{06EFAFF8-AA49-40CF-9BBC-7AC941DCB075}" presName="ChildText" presStyleLbl="fgAcc1" presStyleIdx="1" presStyleCnt="3" custScaleX="247876" custLinFactY="43940" custLinFactNeighborX="-64075" custLinFactNeighborY="100000">
        <dgm:presLayoutVars>
          <dgm:chMax val="0"/>
          <dgm:chPref val="0"/>
          <dgm:bulletEnabled val="1"/>
        </dgm:presLayoutVars>
      </dgm:prSet>
      <dgm:spPr/>
    </dgm:pt>
    <dgm:pt modelId="{26483D13-C27B-43DB-A088-D4A387B0A313}" type="pres">
      <dgm:prSet presAssocID="{A0181A8A-87E6-4483-A087-FF165ADA1415}" presName="sibTrans" presStyleCnt="0"/>
      <dgm:spPr/>
    </dgm:pt>
    <dgm:pt modelId="{AB1740CB-ECB5-4994-85D8-B662447BD59A}" type="pres">
      <dgm:prSet presAssocID="{B46F18F3-713A-45EF-B403-8225C417855E}" presName="composite" presStyleCnt="0"/>
      <dgm:spPr/>
    </dgm:pt>
    <dgm:pt modelId="{9BB768B8-97D3-4773-9C90-8CAAE2C66A90}" type="pres">
      <dgm:prSet presAssocID="{B46F18F3-713A-45EF-B403-8225C417855E}" presName="ParentText" presStyleLbl="node1" presStyleIdx="2" presStyleCnt="3" custScaleY="183795" custLinFactY="-11158" custLinFactNeighborX="38515" custLinFactNeighborY="-100000">
        <dgm:presLayoutVars>
          <dgm:chMax val="1"/>
          <dgm:chPref val="1"/>
          <dgm:bulletEnabled val="1"/>
        </dgm:presLayoutVars>
      </dgm:prSet>
      <dgm:spPr/>
    </dgm:pt>
    <dgm:pt modelId="{EA1B9F6F-093C-4E75-8A08-13CC63E48A2A}" type="pres">
      <dgm:prSet presAssocID="{B46F18F3-713A-45EF-B403-8225C417855E}" presName="Image" presStyleLbl="bgImgPlace1" presStyleIdx="2" presStyleCnt="3" custLinFactNeighborX="38515" custLinFactNeighborY="-332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9000" b="-9000"/>
          </a:stretch>
        </a:blipFill>
        <a:ln>
          <a:noFill/>
        </a:ln>
      </dgm:spPr>
      <dgm:extLst>
        <a:ext uri="{E40237B7-FDA0-4F09-8148-C483321AD2D9}">
          <dgm14:cNvPr xmlns:dgm14="http://schemas.microsoft.com/office/drawing/2010/diagram" id="0" name="" descr="Highway scene"/>
        </a:ext>
      </dgm:extLst>
    </dgm:pt>
    <dgm:pt modelId="{6AB589D1-3A2C-4500-AF5C-B9B478C9C905}" type="pres">
      <dgm:prSet presAssocID="{B46F18F3-713A-45EF-B403-8225C417855E}" presName="ChildText" presStyleLbl="fgAcc1" presStyleIdx="2" presStyleCnt="3" custScaleX="247876" custLinFactY="43940" custLinFactNeighborX="-33416" custLinFactNeighborY="100000">
        <dgm:presLayoutVars>
          <dgm:chMax val="0"/>
          <dgm:chPref val="0"/>
          <dgm:bulletEnabled val="1"/>
        </dgm:presLayoutVars>
      </dgm:prSet>
      <dgm:spPr/>
    </dgm:pt>
  </dgm:ptLst>
  <dgm:cxnLst>
    <dgm:cxn modelId="{5C46EE31-F3BE-444C-85A6-82B089159FD8}" srcId="{B46F18F3-713A-45EF-B403-8225C417855E}" destId="{B85C7C25-7585-4AF6-B040-2824E08BBFEC}" srcOrd="0" destOrd="0" parTransId="{651755EC-E9D9-4B49-82BE-35553DDA5246}" sibTransId="{76ECF19A-5B76-4BF3-83C8-5143AB74468F}"/>
    <dgm:cxn modelId="{A6C9023B-25D1-40C9-ACD9-7B058BC56855}" type="presOf" srcId="{001208AC-2B83-4157-8BC7-4F75F1BB185F}" destId="{082F9D57-96B4-483D-A747-06D859B5D858}" srcOrd="0" destOrd="0" presId="urn:microsoft.com/office/officeart/2008/layout/TitledPictureBlocks"/>
    <dgm:cxn modelId="{75160A5F-A4DE-475E-AADF-1BEED1355089}" srcId="{BD17280B-FC62-43F6-8E59-40D3E4E7160F}" destId="{B46F18F3-713A-45EF-B403-8225C417855E}" srcOrd="2" destOrd="0" parTransId="{800A3811-21A6-40B5-9CE2-D867849DD5EE}" sibTransId="{3828CE19-B1AD-4122-BD0B-90ACA19E22C8}"/>
    <dgm:cxn modelId="{66EC5C68-9DA5-43B3-AA6E-14E91AFE0431}" srcId="{BD17280B-FC62-43F6-8E59-40D3E4E7160F}" destId="{06EFAFF8-AA49-40CF-9BBC-7AC941DCB075}" srcOrd="1" destOrd="0" parTransId="{F862937C-98BE-4CF0-899C-98888EA9A521}" sibTransId="{A0181A8A-87E6-4483-A087-FF165ADA1415}"/>
    <dgm:cxn modelId="{7D3F154A-43C1-42C2-A461-09848888C224}" type="presOf" srcId="{BD17280B-FC62-43F6-8E59-40D3E4E7160F}" destId="{D6612E20-ED34-4BD5-9123-54E9EE5BDBD0}" srcOrd="0" destOrd="0" presId="urn:microsoft.com/office/officeart/2008/layout/TitledPictureBlocks"/>
    <dgm:cxn modelId="{4229616D-0B30-4C8A-914C-C770AC25F4CF}" srcId="{06EFAFF8-AA49-40CF-9BBC-7AC941DCB075}" destId="{15F5427B-51A0-4B7F-9A84-EF39F600E081}" srcOrd="0" destOrd="0" parTransId="{E65D1AB5-DA91-429A-AA2B-6443042C7116}" sibTransId="{308F166C-FFB3-47DA-B89E-F439DF90B520}"/>
    <dgm:cxn modelId="{3C63D259-E9E6-4D04-9EE1-19E4ABAF10E6}" type="presOf" srcId="{B85C7C25-7585-4AF6-B040-2824E08BBFEC}" destId="{6AB589D1-3A2C-4500-AF5C-B9B478C9C905}" srcOrd="0" destOrd="0" presId="urn:microsoft.com/office/officeart/2008/layout/TitledPictureBlocks"/>
    <dgm:cxn modelId="{293C605A-0F05-4710-842B-DF6895DFB245}" srcId="{4BB700F2-5586-4F06-993B-61B69E8D5B2C}" destId="{001208AC-2B83-4157-8BC7-4F75F1BB185F}" srcOrd="0" destOrd="0" parTransId="{23E089A8-C021-4217-B1DD-E63492E4945F}" sibTransId="{348D66A9-1494-4296-8103-5209B65CA7F6}"/>
    <dgm:cxn modelId="{7471D784-4790-4A6C-947F-350A907943A0}" type="presOf" srcId="{15F5427B-51A0-4B7F-9A84-EF39F600E081}" destId="{DDAD261B-380A-44B9-A99B-A72499989074}" srcOrd="0" destOrd="0" presId="urn:microsoft.com/office/officeart/2008/layout/TitledPictureBlocks"/>
    <dgm:cxn modelId="{3DDB5A85-1963-42F8-95F7-F2E4AB815EA5}" type="presOf" srcId="{4BB700F2-5586-4F06-993B-61B69E8D5B2C}" destId="{857B4CA8-411B-47F9-AD8E-CC9E8998191B}" srcOrd="0" destOrd="0" presId="urn:microsoft.com/office/officeart/2008/layout/TitledPictureBlocks"/>
    <dgm:cxn modelId="{CBCE80A7-5870-456B-B9B2-11115939557A}" type="presOf" srcId="{B46F18F3-713A-45EF-B403-8225C417855E}" destId="{9BB768B8-97D3-4773-9C90-8CAAE2C66A90}" srcOrd="0" destOrd="0" presId="urn:microsoft.com/office/officeart/2008/layout/TitledPictureBlocks"/>
    <dgm:cxn modelId="{85840DAC-B92B-450B-ACC2-AD9143A56E86}" type="presOf" srcId="{06EFAFF8-AA49-40CF-9BBC-7AC941DCB075}" destId="{494B1894-FA4F-4EC1-8E8E-68AEB4899B72}" srcOrd="0" destOrd="0" presId="urn:microsoft.com/office/officeart/2008/layout/TitledPictureBlocks"/>
    <dgm:cxn modelId="{C70992EF-3BB1-4844-891C-2FACEA05E6F3}" srcId="{BD17280B-FC62-43F6-8E59-40D3E4E7160F}" destId="{4BB700F2-5586-4F06-993B-61B69E8D5B2C}" srcOrd="0" destOrd="0" parTransId="{EC1EA70F-65DC-4C32-BE40-6AE8550B4F5A}" sibTransId="{981C2505-640C-41BB-ABA6-7F585F8AFC4D}"/>
    <dgm:cxn modelId="{098B0552-B3CE-4FCF-81A3-7D34ABF12040}" type="presParOf" srcId="{D6612E20-ED34-4BD5-9123-54E9EE5BDBD0}" destId="{B4B05896-9BC4-46B1-8C1D-323874E2C10D}" srcOrd="0" destOrd="0" presId="urn:microsoft.com/office/officeart/2008/layout/TitledPictureBlocks"/>
    <dgm:cxn modelId="{0CCD1343-3463-4222-BEE8-94300DBD3FEB}" type="presParOf" srcId="{B4B05896-9BC4-46B1-8C1D-323874E2C10D}" destId="{857B4CA8-411B-47F9-AD8E-CC9E8998191B}" srcOrd="0" destOrd="0" presId="urn:microsoft.com/office/officeart/2008/layout/TitledPictureBlocks"/>
    <dgm:cxn modelId="{EB2EB5D4-769D-4E18-93FA-66C964CB0AB5}" type="presParOf" srcId="{B4B05896-9BC4-46B1-8C1D-323874E2C10D}" destId="{105CEA98-93B9-4B2D-B9B9-9537AD997164}" srcOrd="1" destOrd="0" presId="urn:microsoft.com/office/officeart/2008/layout/TitledPictureBlocks"/>
    <dgm:cxn modelId="{DF54F60A-AF19-4A6B-93B1-3D208F01EAD7}" type="presParOf" srcId="{B4B05896-9BC4-46B1-8C1D-323874E2C10D}" destId="{082F9D57-96B4-483D-A747-06D859B5D858}" srcOrd="2" destOrd="0" presId="urn:microsoft.com/office/officeart/2008/layout/TitledPictureBlocks"/>
    <dgm:cxn modelId="{FA6DB764-35D6-49F6-92BE-A7903438DCF2}" type="presParOf" srcId="{D6612E20-ED34-4BD5-9123-54E9EE5BDBD0}" destId="{7988FF66-6E7C-43B3-99C6-FA0558526D0B}" srcOrd="1" destOrd="0" presId="urn:microsoft.com/office/officeart/2008/layout/TitledPictureBlocks"/>
    <dgm:cxn modelId="{2F280672-AB37-4B69-8CE2-BB85B1DF3266}" type="presParOf" srcId="{D6612E20-ED34-4BD5-9123-54E9EE5BDBD0}" destId="{7A6D194E-D21C-4316-A81C-C09DEBC24A8D}" srcOrd="2" destOrd="0" presId="urn:microsoft.com/office/officeart/2008/layout/TitledPictureBlocks"/>
    <dgm:cxn modelId="{A418AAB6-8990-4DB4-ABB7-4D4F7F73F886}" type="presParOf" srcId="{7A6D194E-D21C-4316-A81C-C09DEBC24A8D}" destId="{494B1894-FA4F-4EC1-8E8E-68AEB4899B72}" srcOrd="0" destOrd="0" presId="urn:microsoft.com/office/officeart/2008/layout/TitledPictureBlocks"/>
    <dgm:cxn modelId="{9154CDFA-7D17-445D-AD5B-FDC791C9AA4B}" type="presParOf" srcId="{7A6D194E-D21C-4316-A81C-C09DEBC24A8D}" destId="{175B4889-8837-4A51-B8E4-43DED68FD91D}" srcOrd="1" destOrd="0" presId="urn:microsoft.com/office/officeart/2008/layout/TitledPictureBlocks"/>
    <dgm:cxn modelId="{DD6A8FD7-CB2E-4408-BAE2-EDA9337450AE}" type="presParOf" srcId="{7A6D194E-D21C-4316-A81C-C09DEBC24A8D}" destId="{DDAD261B-380A-44B9-A99B-A72499989074}" srcOrd="2" destOrd="0" presId="urn:microsoft.com/office/officeart/2008/layout/TitledPictureBlocks"/>
    <dgm:cxn modelId="{30789869-D076-45B5-BA54-77F433B3819D}" type="presParOf" srcId="{D6612E20-ED34-4BD5-9123-54E9EE5BDBD0}" destId="{26483D13-C27B-43DB-A088-D4A387B0A313}" srcOrd="3" destOrd="0" presId="urn:microsoft.com/office/officeart/2008/layout/TitledPictureBlocks"/>
    <dgm:cxn modelId="{11032FFB-60EF-449D-A26A-A56A7CC74176}" type="presParOf" srcId="{D6612E20-ED34-4BD5-9123-54E9EE5BDBD0}" destId="{AB1740CB-ECB5-4994-85D8-B662447BD59A}" srcOrd="4" destOrd="0" presId="urn:microsoft.com/office/officeart/2008/layout/TitledPictureBlocks"/>
    <dgm:cxn modelId="{F5CBDD39-0FCC-4342-B765-E7DBEB0B9CBA}" type="presParOf" srcId="{AB1740CB-ECB5-4994-85D8-B662447BD59A}" destId="{9BB768B8-97D3-4773-9C90-8CAAE2C66A90}" srcOrd="0" destOrd="0" presId="urn:microsoft.com/office/officeart/2008/layout/TitledPictureBlocks"/>
    <dgm:cxn modelId="{B8C8FB99-1088-4BFD-BCC1-0E08546A61A6}" type="presParOf" srcId="{AB1740CB-ECB5-4994-85D8-B662447BD59A}" destId="{EA1B9F6F-093C-4E75-8A08-13CC63E48A2A}" srcOrd="1" destOrd="0" presId="urn:microsoft.com/office/officeart/2008/layout/TitledPictureBlocks"/>
    <dgm:cxn modelId="{AC95BEF8-ECFF-40DC-B06D-4C9E4FBE2804}" type="presParOf" srcId="{AB1740CB-ECB5-4994-85D8-B662447BD59A}" destId="{6AB589D1-3A2C-4500-AF5C-B9B478C9C905}" srcOrd="2" destOrd="0" presId="urn:microsoft.com/office/officeart/2008/layout/TitledPictureBlock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0EC527-FC73-4BB8-BCA9-B8661905EC0C}" type="doc">
      <dgm:prSet loTypeId="urn:microsoft.com/office/officeart/2018/5/layout/IconCircleLabelList" loCatId="icon" qsTypeId="urn:microsoft.com/office/officeart/2005/8/quickstyle/simple1" qsCatId="simple" csTypeId="urn:microsoft.com/office/officeart/2005/8/colors/accent2_2" csCatId="accent2" phldr="1"/>
      <dgm:spPr/>
    </dgm:pt>
    <dgm:pt modelId="{E3F0BAD2-119F-440C-9336-9E7D809B9F74}">
      <dgm:prSet phldrT="[Text]"/>
      <dgm:spPr/>
      <dgm:t>
        <a:bodyPr rtlCol="0"/>
        <a:lstStyle>
          <a:defPPr>
            <a:defRPr lang="fr-FR"/>
          </a:defPPr>
        </a:lstStyle>
        <a:p>
          <a:pPr rtl="0">
            <a:lnSpc>
              <a:spcPct val="100000"/>
            </a:lnSpc>
            <a:defRPr lang="fr-FR" cap="all"/>
          </a:pPr>
          <a:r>
            <a:rPr lang="fr-FR"/>
            <a:t>CARTE</a:t>
          </a:r>
        </a:p>
      </dgm:t>
    </dgm:pt>
    <dgm:pt modelId="{6F9EF68D-1209-4B59-A575-8F7F015F7E25}" type="parTrans" cxnId="{DAA95642-FA6B-49FC-B670-0245DCCBDDD5}">
      <dgm:prSet/>
      <dgm:spPr/>
      <dgm:t>
        <a:bodyPr rtlCol="0"/>
        <a:lstStyle>
          <a:defPPr>
            <a:defRPr lang="fr-FR"/>
          </a:defPPr>
        </a:lstStyle>
        <a:p>
          <a:pPr rtl="0"/>
          <a:endParaRPr lang="fr-FR"/>
        </a:p>
      </dgm:t>
    </dgm:pt>
    <dgm:pt modelId="{2B8ABA9C-C7E8-44AF-A5D7-6C305C7786AB}" type="sibTrans" cxnId="{DAA95642-FA6B-49FC-B670-0245DCCBDDD5}">
      <dgm:prSet/>
      <dgm:spPr/>
      <dgm:t>
        <a:bodyPr rtlCol="0"/>
        <a:lstStyle>
          <a:defPPr>
            <a:defRPr lang="fr-FR"/>
          </a:defPPr>
        </a:lstStyle>
        <a:p>
          <a:pPr rtl="0"/>
          <a:endParaRPr lang="fr-FR"/>
        </a:p>
      </dgm:t>
    </dgm:pt>
    <dgm:pt modelId="{029F6C02-E90A-46D6-A163-FBBE6B3B02EC}">
      <dgm:prSet phldrT="[Text]"/>
      <dgm:spPr/>
      <dgm:t>
        <a:bodyPr rtlCol="0"/>
        <a:lstStyle>
          <a:defPPr>
            <a:defRPr lang="fr-FR"/>
          </a:defPPr>
        </a:lstStyle>
        <a:p>
          <a:pPr rtl="0">
            <a:lnSpc>
              <a:spcPct val="100000"/>
            </a:lnSpc>
            <a:defRPr lang="fr-FR" cap="all"/>
          </a:pPr>
          <a:r>
            <a:rPr lang="fr-FR"/>
            <a:t>ROUTE</a:t>
          </a:r>
        </a:p>
      </dgm:t>
    </dgm:pt>
    <dgm:pt modelId="{1F3D828B-8B48-421A-9D48-5FF1B4D98AB5}" type="parTrans" cxnId="{EE6B32D1-3B2A-439C-950D-01E5C6F3E052}">
      <dgm:prSet/>
      <dgm:spPr/>
      <dgm:t>
        <a:bodyPr rtlCol="0"/>
        <a:lstStyle>
          <a:defPPr>
            <a:defRPr lang="fr-FR"/>
          </a:defPPr>
        </a:lstStyle>
        <a:p>
          <a:pPr rtl="0"/>
          <a:endParaRPr lang="fr-FR"/>
        </a:p>
      </dgm:t>
    </dgm:pt>
    <dgm:pt modelId="{89AD5413-D1DA-453C-B463-9CCC1D4BFAD0}" type="sibTrans" cxnId="{EE6B32D1-3B2A-439C-950D-01E5C6F3E052}">
      <dgm:prSet/>
      <dgm:spPr/>
      <dgm:t>
        <a:bodyPr rtlCol="0"/>
        <a:lstStyle>
          <a:defPPr>
            <a:defRPr lang="fr-FR"/>
          </a:defPPr>
        </a:lstStyle>
        <a:p>
          <a:pPr rtl="0"/>
          <a:endParaRPr lang="fr-FR"/>
        </a:p>
      </dgm:t>
    </dgm:pt>
    <dgm:pt modelId="{5D3611EA-4CF1-4D37-A9F9-248F484AD446}">
      <dgm:prSet phldrT="[Text]"/>
      <dgm:spPr/>
      <dgm:t>
        <a:bodyPr rtlCol="0"/>
        <a:lstStyle>
          <a:defPPr>
            <a:defRPr lang="fr-FR"/>
          </a:defPPr>
        </a:lstStyle>
        <a:p>
          <a:pPr rtl="0">
            <a:lnSpc>
              <a:spcPct val="100000"/>
            </a:lnSpc>
            <a:defRPr lang="fr-FR" cap="all"/>
          </a:pPr>
          <a:r>
            <a:rPr lang="fr-FR"/>
            <a:t>MONTAGNE</a:t>
          </a:r>
        </a:p>
      </dgm:t>
    </dgm:pt>
    <dgm:pt modelId="{DB0602FA-F7A2-4A5C-B75D-D92022E25A69}" type="parTrans" cxnId="{0D4C1A44-0939-49D5-901B-2FB2069C2D9E}">
      <dgm:prSet/>
      <dgm:spPr/>
      <dgm:t>
        <a:bodyPr rtlCol="0"/>
        <a:lstStyle>
          <a:defPPr>
            <a:defRPr lang="fr-FR"/>
          </a:defPPr>
        </a:lstStyle>
        <a:p>
          <a:pPr rtl="0"/>
          <a:endParaRPr lang="fr-FR"/>
        </a:p>
      </dgm:t>
    </dgm:pt>
    <dgm:pt modelId="{5BB20B1C-706C-45AC-818E-F2A4A0497B17}" type="sibTrans" cxnId="{0D4C1A44-0939-49D5-901B-2FB2069C2D9E}">
      <dgm:prSet/>
      <dgm:spPr/>
      <dgm:t>
        <a:bodyPr rtlCol="0"/>
        <a:lstStyle>
          <a:defPPr>
            <a:defRPr lang="fr-FR"/>
          </a:defPPr>
        </a:lstStyle>
        <a:p>
          <a:pPr rtl="0"/>
          <a:endParaRPr lang="fr-FR"/>
        </a:p>
      </dgm:t>
    </dgm:pt>
    <dgm:pt modelId="{FB5DECFE-80A9-4B42-992D-E2E6BA47A685}" type="pres">
      <dgm:prSet presAssocID="{110EC527-FC73-4BB8-BCA9-B8661905EC0C}" presName="root" presStyleCnt="0">
        <dgm:presLayoutVars>
          <dgm:dir/>
          <dgm:resizeHandles val="exact"/>
        </dgm:presLayoutVars>
      </dgm:prSet>
      <dgm:spPr/>
    </dgm:pt>
    <dgm:pt modelId="{790B2303-FF5E-4930-8DB1-8EBFC19A935F}" type="pres">
      <dgm:prSet presAssocID="{E3F0BAD2-119F-440C-9336-9E7D809B9F74}" presName="compNode" presStyleCnt="0"/>
      <dgm:spPr/>
    </dgm:pt>
    <dgm:pt modelId="{2BC80086-FAD2-4337-9774-2D11ADB6338B}" type="pres">
      <dgm:prSet presAssocID="{E3F0BAD2-119F-440C-9336-9E7D809B9F74}" presName="iconBgRect" presStyleLbl="bgShp" presStyleIdx="0" presStyleCnt="3"/>
      <dgm:spPr/>
    </dgm:pt>
    <dgm:pt modelId="{547679B3-5DF2-432F-B901-3F4B938B918B}" type="pres">
      <dgm:prSet presAssocID="{E3F0BAD2-119F-440C-9336-9E7D809B9F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63E7C388-AA63-4D5C-85CA-44D4A56B3F21}" type="pres">
      <dgm:prSet presAssocID="{E3F0BAD2-119F-440C-9336-9E7D809B9F74}" presName="spaceRect" presStyleCnt="0"/>
      <dgm:spPr/>
    </dgm:pt>
    <dgm:pt modelId="{F497D422-E586-4CF3-B912-222307DB1AF1}" type="pres">
      <dgm:prSet presAssocID="{E3F0BAD2-119F-440C-9336-9E7D809B9F74}" presName="textRect" presStyleLbl="revTx" presStyleIdx="0" presStyleCnt="3">
        <dgm:presLayoutVars>
          <dgm:chMax val="1"/>
          <dgm:chPref val="1"/>
        </dgm:presLayoutVars>
      </dgm:prSet>
      <dgm:spPr/>
    </dgm:pt>
    <dgm:pt modelId="{AA34999D-90FD-40C4-90FE-54B44B49C216}" type="pres">
      <dgm:prSet presAssocID="{2B8ABA9C-C7E8-44AF-A5D7-6C305C7786AB}" presName="sibTrans" presStyleCnt="0"/>
      <dgm:spPr/>
    </dgm:pt>
    <dgm:pt modelId="{9A986550-515A-4BB5-A739-14C607548DB3}" type="pres">
      <dgm:prSet presAssocID="{029F6C02-E90A-46D6-A163-FBBE6B3B02EC}" presName="compNode" presStyleCnt="0"/>
      <dgm:spPr/>
    </dgm:pt>
    <dgm:pt modelId="{84D6A2B4-D034-4471-9540-2B564C1C8C94}" type="pres">
      <dgm:prSet presAssocID="{029F6C02-E90A-46D6-A163-FBBE6B3B02EC}" presName="iconBgRect" presStyleLbl="bgShp" presStyleIdx="1" presStyleCnt="3"/>
      <dgm:spPr/>
    </dgm:pt>
    <dgm:pt modelId="{8EA5C1F8-EBAD-49DC-B916-3B1778787CB8}" type="pres">
      <dgm:prSet presAssocID="{029F6C02-E90A-46D6-A163-FBBE6B3B02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ghway scene"/>
        </a:ext>
      </dgm:extLst>
    </dgm:pt>
    <dgm:pt modelId="{BAC689FF-3ECF-4171-A0CC-3AED22BE073E}" type="pres">
      <dgm:prSet presAssocID="{029F6C02-E90A-46D6-A163-FBBE6B3B02EC}" presName="spaceRect" presStyleCnt="0"/>
      <dgm:spPr/>
    </dgm:pt>
    <dgm:pt modelId="{02334A97-4D09-4C79-B2B5-07BE1FF63668}" type="pres">
      <dgm:prSet presAssocID="{029F6C02-E90A-46D6-A163-FBBE6B3B02EC}" presName="textRect" presStyleLbl="revTx" presStyleIdx="1" presStyleCnt="3">
        <dgm:presLayoutVars>
          <dgm:chMax val="1"/>
          <dgm:chPref val="1"/>
        </dgm:presLayoutVars>
      </dgm:prSet>
      <dgm:spPr/>
    </dgm:pt>
    <dgm:pt modelId="{61DC4152-B044-4689-9F48-A6837758D376}" type="pres">
      <dgm:prSet presAssocID="{89AD5413-D1DA-453C-B463-9CCC1D4BFAD0}" presName="sibTrans" presStyleCnt="0"/>
      <dgm:spPr/>
    </dgm:pt>
    <dgm:pt modelId="{FF1FDFD2-62A2-44E9-B424-C307DA4F5EE2}" type="pres">
      <dgm:prSet presAssocID="{5D3611EA-4CF1-4D37-A9F9-248F484AD446}" presName="compNode" presStyleCnt="0"/>
      <dgm:spPr/>
    </dgm:pt>
    <dgm:pt modelId="{45ED88D5-1FA1-4FD0-90D9-6371DD60718F}" type="pres">
      <dgm:prSet presAssocID="{5D3611EA-4CF1-4D37-A9F9-248F484AD446}" presName="iconBgRect" presStyleLbl="bgShp" presStyleIdx="2" presStyleCnt="3"/>
      <dgm:spPr/>
    </dgm:pt>
    <dgm:pt modelId="{275F9911-9DBD-4B56-BCFF-7F94F0387671}" type="pres">
      <dgm:prSet presAssocID="{5D3611EA-4CF1-4D37-A9F9-248F484AD4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ntains"/>
        </a:ext>
      </dgm:extLst>
    </dgm:pt>
    <dgm:pt modelId="{43DB35EC-C7C0-4164-806E-A00DD238F204}" type="pres">
      <dgm:prSet presAssocID="{5D3611EA-4CF1-4D37-A9F9-248F484AD446}" presName="spaceRect" presStyleCnt="0"/>
      <dgm:spPr/>
    </dgm:pt>
    <dgm:pt modelId="{C0B93E8E-4067-4888-A70B-28FA0A3F3CD3}" type="pres">
      <dgm:prSet presAssocID="{5D3611EA-4CF1-4D37-A9F9-248F484AD446}" presName="textRect" presStyleLbl="revTx" presStyleIdx="2" presStyleCnt="3">
        <dgm:presLayoutVars>
          <dgm:chMax val="1"/>
          <dgm:chPref val="1"/>
        </dgm:presLayoutVars>
      </dgm:prSet>
      <dgm:spPr/>
    </dgm:pt>
  </dgm:ptLst>
  <dgm:cxnLst>
    <dgm:cxn modelId="{8BD5472E-322F-495E-B919-986F9C50CBFB}" type="presOf" srcId="{029F6C02-E90A-46D6-A163-FBBE6B3B02EC}" destId="{02334A97-4D09-4C79-B2B5-07BE1FF63668}" srcOrd="0" destOrd="0" presId="urn:microsoft.com/office/officeart/2018/5/layout/IconCircleLabelList"/>
    <dgm:cxn modelId="{DAA95642-FA6B-49FC-B670-0245DCCBDDD5}" srcId="{110EC527-FC73-4BB8-BCA9-B8661905EC0C}" destId="{E3F0BAD2-119F-440C-9336-9E7D809B9F74}" srcOrd="0" destOrd="0" parTransId="{6F9EF68D-1209-4B59-A575-8F7F015F7E25}" sibTransId="{2B8ABA9C-C7E8-44AF-A5D7-6C305C7786AB}"/>
    <dgm:cxn modelId="{0D4C1A44-0939-49D5-901B-2FB2069C2D9E}" srcId="{110EC527-FC73-4BB8-BCA9-B8661905EC0C}" destId="{5D3611EA-4CF1-4D37-A9F9-248F484AD446}" srcOrd="2" destOrd="0" parTransId="{DB0602FA-F7A2-4A5C-B75D-D92022E25A69}" sibTransId="{5BB20B1C-706C-45AC-818E-F2A4A0497B17}"/>
    <dgm:cxn modelId="{97A9AF66-CB5B-4C30-86E7-B38AFC0CC35F}" type="presOf" srcId="{5D3611EA-4CF1-4D37-A9F9-248F484AD446}" destId="{C0B93E8E-4067-4888-A70B-28FA0A3F3CD3}" srcOrd="0" destOrd="0" presId="urn:microsoft.com/office/officeart/2018/5/layout/IconCircleLabelList"/>
    <dgm:cxn modelId="{5E9503BF-D14D-4BA5-98A1-9F6E56D102A6}" type="presOf" srcId="{E3F0BAD2-119F-440C-9336-9E7D809B9F74}" destId="{F497D422-E586-4CF3-B912-222307DB1AF1}" srcOrd="0" destOrd="0" presId="urn:microsoft.com/office/officeart/2018/5/layout/IconCircleLabelList"/>
    <dgm:cxn modelId="{EE6B32D1-3B2A-439C-950D-01E5C6F3E052}" srcId="{110EC527-FC73-4BB8-BCA9-B8661905EC0C}" destId="{029F6C02-E90A-46D6-A163-FBBE6B3B02EC}" srcOrd="1" destOrd="0" parTransId="{1F3D828B-8B48-421A-9D48-5FF1B4D98AB5}" sibTransId="{89AD5413-D1DA-453C-B463-9CCC1D4BFAD0}"/>
    <dgm:cxn modelId="{41C706D4-7EDB-4437-A4C0-CDA56BA40B03}" type="presOf" srcId="{110EC527-FC73-4BB8-BCA9-B8661905EC0C}" destId="{FB5DECFE-80A9-4B42-992D-E2E6BA47A685}" srcOrd="0" destOrd="0" presId="urn:microsoft.com/office/officeart/2018/5/layout/IconCircleLabelList"/>
    <dgm:cxn modelId="{00E5860B-1F34-49D2-A0B0-830B5BB8E73C}" type="presParOf" srcId="{FB5DECFE-80A9-4B42-992D-E2E6BA47A685}" destId="{790B2303-FF5E-4930-8DB1-8EBFC19A935F}" srcOrd="0" destOrd="0" presId="urn:microsoft.com/office/officeart/2018/5/layout/IconCircleLabelList"/>
    <dgm:cxn modelId="{CE614D79-197C-48D1-9161-C2831C8FE903}" type="presParOf" srcId="{790B2303-FF5E-4930-8DB1-8EBFC19A935F}" destId="{2BC80086-FAD2-4337-9774-2D11ADB6338B}" srcOrd="0" destOrd="0" presId="urn:microsoft.com/office/officeart/2018/5/layout/IconCircleLabelList"/>
    <dgm:cxn modelId="{D71D3B70-A4C2-4B9E-A1CE-3607BAFBD02F}" type="presParOf" srcId="{790B2303-FF5E-4930-8DB1-8EBFC19A935F}" destId="{547679B3-5DF2-432F-B901-3F4B938B918B}" srcOrd="1" destOrd="0" presId="urn:microsoft.com/office/officeart/2018/5/layout/IconCircleLabelList"/>
    <dgm:cxn modelId="{B92D7A05-3763-4763-939A-AC2FC0D3B713}" type="presParOf" srcId="{790B2303-FF5E-4930-8DB1-8EBFC19A935F}" destId="{63E7C388-AA63-4D5C-85CA-44D4A56B3F21}" srcOrd="2" destOrd="0" presId="urn:microsoft.com/office/officeart/2018/5/layout/IconCircleLabelList"/>
    <dgm:cxn modelId="{09C82F25-B286-4399-8117-C8BD232DD91B}" type="presParOf" srcId="{790B2303-FF5E-4930-8DB1-8EBFC19A935F}" destId="{F497D422-E586-4CF3-B912-222307DB1AF1}" srcOrd="3" destOrd="0" presId="urn:microsoft.com/office/officeart/2018/5/layout/IconCircleLabelList"/>
    <dgm:cxn modelId="{00407316-684C-4FCD-BA52-CBD457B68F46}" type="presParOf" srcId="{FB5DECFE-80A9-4B42-992D-E2E6BA47A685}" destId="{AA34999D-90FD-40C4-90FE-54B44B49C216}" srcOrd="1" destOrd="0" presId="urn:microsoft.com/office/officeart/2018/5/layout/IconCircleLabelList"/>
    <dgm:cxn modelId="{388992FD-F8CA-4DDD-8CD5-ED012108C4E5}" type="presParOf" srcId="{FB5DECFE-80A9-4B42-992D-E2E6BA47A685}" destId="{9A986550-515A-4BB5-A739-14C607548DB3}" srcOrd="2" destOrd="0" presId="urn:microsoft.com/office/officeart/2018/5/layout/IconCircleLabelList"/>
    <dgm:cxn modelId="{730F9FF4-5B0E-499F-87DC-BECE5FBE52C3}" type="presParOf" srcId="{9A986550-515A-4BB5-A739-14C607548DB3}" destId="{84D6A2B4-D034-4471-9540-2B564C1C8C94}" srcOrd="0" destOrd="0" presId="urn:microsoft.com/office/officeart/2018/5/layout/IconCircleLabelList"/>
    <dgm:cxn modelId="{352A7C1D-8F7E-4AB4-8A2B-920D5B4FD458}" type="presParOf" srcId="{9A986550-515A-4BB5-A739-14C607548DB3}" destId="{8EA5C1F8-EBAD-49DC-B916-3B1778787CB8}" srcOrd="1" destOrd="0" presId="urn:microsoft.com/office/officeart/2018/5/layout/IconCircleLabelList"/>
    <dgm:cxn modelId="{84615C52-EBE1-4478-BDF4-A1875D9A26A1}" type="presParOf" srcId="{9A986550-515A-4BB5-A739-14C607548DB3}" destId="{BAC689FF-3ECF-4171-A0CC-3AED22BE073E}" srcOrd="2" destOrd="0" presId="urn:microsoft.com/office/officeart/2018/5/layout/IconCircleLabelList"/>
    <dgm:cxn modelId="{E9D1FD07-46BC-4759-BD3B-FCEF9EA2272D}" type="presParOf" srcId="{9A986550-515A-4BB5-A739-14C607548DB3}" destId="{02334A97-4D09-4C79-B2B5-07BE1FF63668}" srcOrd="3" destOrd="0" presId="urn:microsoft.com/office/officeart/2018/5/layout/IconCircleLabelList"/>
    <dgm:cxn modelId="{32158118-16CC-4423-B499-CC184013A528}" type="presParOf" srcId="{FB5DECFE-80A9-4B42-992D-E2E6BA47A685}" destId="{61DC4152-B044-4689-9F48-A6837758D376}" srcOrd="3" destOrd="0" presId="urn:microsoft.com/office/officeart/2018/5/layout/IconCircleLabelList"/>
    <dgm:cxn modelId="{D1050746-A1BA-4937-B97C-4A05DE23A4E9}" type="presParOf" srcId="{FB5DECFE-80A9-4B42-992D-E2E6BA47A685}" destId="{FF1FDFD2-62A2-44E9-B424-C307DA4F5EE2}" srcOrd="4" destOrd="0" presId="urn:microsoft.com/office/officeart/2018/5/layout/IconCircleLabelList"/>
    <dgm:cxn modelId="{F108FF96-F5E8-41AF-849F-FD57215C9D31}" type="presParOf" srcId="{FF1FDFD2-62A2-44E9-B424-C307DA4F5EE2}" destId="{45ED88D5-1FA1-4FD0-90D9-6371DD60718F}" srcOrd="0" destOrd="0" presId="urn:microsoft.com/office/officeart/2018/5/layout/IconCircleLabelList"/>
    <dgm:cxn modelId="{9943573E-2470-4467-8F8E-00B11A99342D}" type="presParOf" srcId="{FF1FDFD2-62A2-44E9-B424-C307DA4F5EE2}" destId="{275F9911-9DBD-4B56-BCFF-7F94F0387671}" srcOrd="1" destOrd="0" presId="urn:microsoft.com/office/officeart/2018/5/layout/IconCircleLabelList"/>
    <dgm:cxn modelId="{80BCF5E5-7FDB-444F-8D12-0DED629AE308}" type="presParOf" srcId="{FF1FDFD2-62A2-44E9-B424-C307DA4F5EE2}" destId="{43DB35EC-C7C0-4164-806E-A00DD238F204}" srcOrd="2" destOrd="0" presId="urn:microsoft.com/office/officeart/2018/5/layout/IconCircleLabelList"/>
    <dgm:cxn modelId="{F589ED6D-5894-4738-B5C1-85E49A638C47}" type="presParOf" srcId="{FF1FDFD2-62A2-44E9-B424-C307DA4F5EE2}" destId="{C0B93E8E-4067-4888-A70B-28FA0A3F3CD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F07F19-1F50-4B42-A7A0-278DF9D25BB1}" type="doc">
      <dgm:prSet loTypeId="urn:microsoft.com/office/officeart/2005/8/layout/vProcess5" loCatId="process" qsTypeId="urn:microsoft.com/office/officeart/2005/8/quickstyle/simple1" qsCatId="simple" csTypeId="urn:microsoft.com/office/officeart/2005/8/colors/accent1_2" csCatId="accent1" phldr="1"/>
      <dgm:spPr/>
      <dgm:t>
        <a:bodyPr rtlCol="0"/>
        <a:lstStyle>
          <a:defPPr>
            <a:defRPr lang="fr-FR"/>
          </a:defPPr>
        </a:lstStyle>
        <a:p>
          <a:pPr rtl="0"/>
          <a:endParaRPr lang="fr-FR"/>
        </a:p>
      </dgm:t>
    </dgm:pt>
    <dgm:pt modelId="{F05611F0-8256-4954-B6CB-ED6B4F2DD397}">
      <dgm:prSet custT="1"/>
      <dgm:spPr>
        <a:solidFill>
          <a:schemeClr val="accent1"/>
        </a:solidFill>
        <a:ln>
          <a:noFill/>
        </a:ln>
      </dgm:spPr>
      <dgm:t>
        <a:bodyPr lIns="288000" rtlCol="0"/>
        <a:lstStyle>
          <a:defPPr>
            <a:defRPr lang="fr-FR"/>
          </a:defPPr>
        </a:lstStyle>
        <a:p>
          <a:pPr rtl="0"/>
          <a:r>
            <a:rPr lang="fr-FR" sz="2400"/>
            <a:t>Leçon 2. </a:t>
          </a:r>
          <a:r>
            <a:rPr lang="fr-FR" sz="1600">
              <a:solidFill>
                <a:schemeClr val="accent1">
                  <a:lumMod val="20000"/>
                  <a:lumOff val="80000"/>
                </a:schemeClr>
              </a:solidFill>
            </a:rPr>
            <a:t>S</a:t>
          </a:r>
          <a:r>
            <a:rPr lang="fr-FR" sz="1600" b="0" i="0">
              <a:solidFill>
                <a:schemeClr val="accent1">
                  <a:lumMod val="20000"/>
                  <a:lumOff val="80000"/>
                </a:schemeClr>
              </a:solidFill>
            </a:rPr>
            <a:t>ed ut perspiciatis unde omnis iste natus error sit voluptatem</a:t>
          </a:r>
          <a:endParaRPr lang="fr-FR" sz="1600" dirty="0">
            <a:solidFill>
              <a:schemeClr val="accent1">
                <a:lumMod val="20000"/>
                <a:lumOff val="80000"/>
              </a:schemeClr>
            </a:solidFill>
          </a:endParaRPr>
        </a:p>
      </dgm:t>
    </dgm:pt>
    <dgm:pt modelId="{CD7328D6-9FAE-4506-9BDB-E06A571EC1D4}" type="parTrans" cxnId="{914FACD2-336A-4471-9E99-312B3F8EAB04}">
      <dgm:prSet/>
      <dgm:spPr/>
      <dgm:t>
        <a:bodyPr rtlCol="0"/>
        <a:lstStyle>
          <a:defPPr>
            <a:defRPr lang="fr-FR"/>
          </a:defPPr>
        </a:lstStyle>
        <a:p>
          <a:pPr rtl="0"/>
          <a:endParaRPr lang="fr-FR"/>
        </a:p>
      </dgm:t>
    </dgm:pt>
    <dgm:pt modelId="{6BD5265A-8333-420D-BDB2-65F10B3EBD76}" type="sibTrans" cxnId="{914FACD2-336A-4471-9E99-312B3F8EAB04}">
      <dgm:prSet/>
      <dgm:spPr>
        <a:solidFill>
          <a:schemeClr val="accent1">
            <a:lumMod val="40000"/>
            <a:lumOff val="60000"/>
          </a:schemeClr>
        </a:solidFill>
        <a:ln>
          <a:noFill/>
        </a:ln>
      </dgm:spPr>
      <dgm:t>
        <a:bodyPr rtlCol="0"/>
        <a:lstStyle>
          <a:defPPr>
            <a:defRPr lang="fr-FR"/>
          </a:defPPr>
        </a:lstStyle>
        <a:p>
          <a:pPr rtl="0"/>
          <a:endParaRPr lang="fr-FR" dirty="0"/>
        </a:p>
      </dgm:t>
    </dgm:pt>
    <dgm:pt modelId="{22625139-F93A-4F3F-A7AA-4923A01AEDF3}">
      <dgm:prSet custT="1"/>
      <dgm:spPr>
        <a:solidFill>
          <a:schemeClr val="accent1">
            <a:lumMod val="40000"/>
            <a:lumOff val="60000"/>
            <a:alpha val="50000"/>
          </a:schemeClr>
        </a:solidFill>
        <a:ln>
          <a:noFill/>
        </a:ln>
      </dgm:spPr>
      <dgm:t>
        <a:bodyPr lIns="288000" rtlCol="0"/>
        <a:lstStyle>
          <a:defPPr>
            <a:defRPr lang="fr-FR"/>
          </a:defPPr>
        </a:lstStyle>
        <a:p>
          <a:pPr rtl="0"/>
          <a:r>
            <a:rPr lang="fr-FR" sz="2400">
              <a:solidFill>
                <a:schemeClr val="accent1">
                  <a:lumMod val="50000"/>
                </a:schemeClr>
              </a:solidFill>
            </a:rPr>
            <a:t>Leçon 3. </a:t>
          </a:r>
          <a:r>
            <a:rPr lang="fr-FR" sz="1600">
              <a:solidFill>
                <a:schemeClr val="tx1">
                  <a:alpha val="70000"/>
                </a:schemeClr>
              </a:solidFill>
            </a:rPr>
            <a:t>Lorem ipsum dolor sit amet, consectetuer adipiscing elit</a:t>
          </a:r>
        </a:p>
      </dgm:t>
    </dgm:pt>
    <dgm:pt modelId="{F549A0EB-6BE9-4749-8336-B02A279AE302}" type="parTrans" cxnId="{FC7721F0-429B-4CE7-BE98-C2F3C41FE9C7}">
      <dgm:prSet/>
      <dgm:spPr/>
      <dgm:t>
        <a:bodyPr rtlCol="0"/>
        <a:lstStyle>
          <a:defPPr>
            <a:defRPr lang="fr-FR"/>
          </a:defPPr>
        </a:lstStyle>
        <a:p>
          <a:pPr rtl="0"/>
          <a:endParaRPr lang="fr-FR"/>
        </a:p>
      </dgm:t>
    </dgm:pt>
    <dgm:pt modelId="{A8E2FA08-4DD4-4654-A85D-9A99162D6201}" type="sibTrans" cxnId="{FC7721F0-429B-4CE7-BE98-C2F3C41FE9C7}">
      <dgm:prSet/>
      <dgm:spPr>
        <a:solidFill>
          <a:schemeClr val="accent1">
            <a:lumMod val="40000"/>
            <a:lumOff val="60000"/>
          </a:schemeClr>
        </a:solidFill>
        <a:ln>
          <a:noFill/>
        </a:ln>
      </dgm:spPr>
      <dgm:t>
        <a:bodyPr rtlCol="0"/>
        <a:lstStyle>
          <a:defPPr>
            <a:defRPr lang="fr-FR"/>
          </a:defPPr>
        </a:lstStyle>
        <a:p>
          <a:pPr rtl="0"/>
          <a:endParaRPr lang="fr-FR" dirty="0"/>
        </a:p>
      </dgm:t>
    </dgm:pt>
    <dgm:pt modelId="{140952D0-0E1D-4F48-9F16-53581487CFA0}">
      <dgm:prSet custT="1"/>
      <dgm:spPr>
        <a:solidFill>
          <a:schemeClr val="accent1">
            <a:lumMod val="40000"/>
            <a:lumOff val="60000"/>
            <a:alpha val="50000"/>
          </a:schemeClr>
        </a:solidFill>
        <a:ln>
          <a:noFill/>
        </a:ln>
      </dgm:spPr>
      <dgm:t>
        <a:bodyPr lIns="288000" rtlCol="0"/>
        <a:lstStyle>
          <a:defPPr>
            <a:defRPr lang="fr-FR"/>
          </a:defPPr>
        </a:lstStyle>
        <a:p>
          <a:pPr rtl="0"/>
          <a:r>
            <a:rPr lang="fr-FR" sz="2400">
              <a:solidFill>
                <a:schemeClr val="accent1">
                  <a:lumMod val="50000"/>
                </a:schemeClr>
              </a:solidFill>
            </a:rPr>
            <a:t>Leçon 4. </a:t>
          </a:r>
          <a:r>
            <a:rPr lang="fr-FR" sz="1600">
              <a:solidFill>
                <a:schemeClr val="tx1">
                  <a:alpha val="70000"/>
                </a:schemeClr>
              </a:solidFill>
            </a:rPr>
            <a:t>S</a:t>
          </a:r>
          <a:r>
            <a:rPr lang="fr-FR" sz="1600" b="0" i="0">
              <a:solidFill>
                <a:schemeClr val="tx1">
                  <a:alpha val="70000"/>
                </a:schemeClr>
              </a:solidFill>
            </a:rPr>
            <a:t>ed ut perspiciatis unde omnis iste natus error sit voluptatem</a:t>
          </a:r>
          <a:endParaRPr lang="fr-FR" sz="1600" dirty="0">
            <a:solidFill>
              <a:schemeClr val="tx1">
                <a:alpha val="70000"/>
              </a:schemeClr>
            </a:solidFill>
          </a:endParaRPr>
        </a:p>
      </dgm:t>
    </dgm:pt>
    <dgm:pt modelId="{790C446F-6917-41E7-BE01-7AFE2676D505}" type="parTrans" cxnId="{B07163E8-ADEC-492A-8F07-7E5786AB23AE}">
      <dgm:prSet/>
      <dgm:spPr/>
      <dgm:t>
        <a:bodyPr rtlCol="0"/>
        <a:lstStyle>
          <a:defPPr>
            <a:defRPr lang="fr-FR"/>
          </a:defPPr>
        </a:lstStyle>
        <a:p>
          <a:pPr rtl="0"/>
          <a:endParaRPr lang="fr-FR"/>
        </a:p>
      </dgm:t>
    </dgm:pt>
    <dgm:pt modelId="{2804F27C-9BA9-4D07-AB02-74BE7DFA2C0E}" type="sibTrans" cxnId="{B07163E8-ADEC-492A-8F07-7E5786AB23AE}">
      <dgm:prSet/>
      <dgm:spPr>
        <a:solidFill>
          <a:schemeClr val="accent1">
            <a:lumMod val="40000"/>
            <a:lumOff val="60000"/>
          </a:schemeClr>
        </a:solidFill>
        <a:ln>
          <a:noFill/>
        </a:ln>
      </dgm:spPr>
      <dgm:t>
        <a:bodyPr rtlCol="0"/>
        <a:lstStyle>
          <a:defPPr>
            <a:defRPr lang="fr-FR"/>
          </a:defPPr>
        </a:lstStyle>
        <a:p>
          <a:pPr rtl="0"/>
          <a:endParaRPr lang="fr-FR" dirty="0"/>
        </a:p>
      </dgm:t>
    </dgm:pt>
    <dgm:pt modelId="{C2F8C7F7-44C4-414A-BCCD-56E91DD0A777}">
      <dgm:prSet custT="1"/>
      <dgm:spPr>
        <a:solidFill>
          <a:schemeClr val="accent1">
            <a:lumMod val="40000"/>
            <a:lumOff val="60000"/>
            <a:alpha val="50000"/>
          </a:schemeClr>
        </a:solidFill>
        <a:ln>
          <a:noFill/>
        </a:ln>
      </dgm:spPr>
      <dgm:t>
        <a:bodyPr lIns="288000" rtlCol="0"/>
        <a:lstStyle>
          <a:defPPr>
            <a:defRPr lang="fr-FR"/>
          </a:defPPr>
        </a:lstStyle>
        <a:p>
          <a:pPr rtl="0"/>
          <a:r>
            <a:rPr lang="fr-FR" sz="2400">
              <a:solidFill>
                <a:schemeClr val="accent1">
                  <a:lumMod val="50000"/>
                </a:schemeClr>
              </a:solidFill>
            </a:rPr>
            <a:t>Leçon 5. </a:t>
          </a:r>
          <a:r>
            <a:rPr lang="fr-FR" sz="1600">
              <a:solidFill>
                <a:schemeClr val="tx1">
                  <a:alpha val="70000"/>
                </a:schemeClr>
              </a:solidFill>
            </a:rPr>
            <a:t>Lorem ipsum dolor sit amet, consectetuer adipiscing elit</a:t>
          </a:r>
          <a:r>
            <a:rPr lang="fr-FR" sz="1600">
              <a:solidFill>
                <a:schemeClr val="accent1">
                  <a:lumMod val="60000"/>
                  <a:lumOff val="40000"/>
                  <a:alpha val="70000"/>
                </a:schemeClr>
              </a:solidFill>
            </a:rPr>
            <a:t> </a:t>
          </a:r>
        </a:p>
      </dgm:t>
    </dgm:pt>
    <dgm:pt modelId="{E6C6DF88-9436-40D7-BA84-18FE896A6151}" type="parTrans" cxnId="{14D43B81-F92D-4CD8-9D1E-78CBF092C750}">
      <dgm:prSet/>
      <dgm:spPr/>
      <dgm:t>
        <a:bodyPr rtlCol="0"/>
        <a:lstStyle>
          <a:defPPr>
            <a:defRPr lang="fr-FR"/>
          </a:defPPr>
        </a:lstStyle>
        <a:p>
          <a:pPr rtl="0"/>
          <a:endParaRPr lang="fr-FR"/>
        </a:p>
      </dgm:t>
    </dgm:pt>
    <dgm:pt modelId="{4E39967D-43EF-4F15-814A-2F491D900D43}" type="sibTrans" cxnId="{14D43B81-F92D-4CD8-9D1E-78CBF092C750}">
      <dgm:prSet/>
      <dgm:spPr/>
      <dgm:t>
        <a:bodyPr rtlCol="0"/>
        <a:lstStyle>
          <a:defPPr>
            <a:defRPr lang="fr-FR"/>
          </a:defPPr>
        </a:lstStyle>
        <a:p>
          <a:pPr rtl="0"/>
          <a:endParaRPr lang="fr-FR"/>
        </a:p>
      </dgm:t>
    </dgm:pt>
    <dgm:pt modelId="{2EE95FC5-CD6B-4A50-9262-DC414E16C3EA}">
      <dgm:prSet custT="1"/>
      <dgm:spPr>
        <a:solidFill>
          <a:schemeClr val="accent1">
            <a:lumMod val="40000"/>
            <a:lumOff val="60000"/>
            <a:alpha val="50000"/>
          </a:schemeClr>
        </a:solidFill>
        <a:ln>
          <a:noFill/>
        </a:ln>
      </dgm:spPr>
      <dgm:t>
        <a:bodyPr lIns="288000" rtlCol="0"/>
        <a:lstStyle>
          <a:defPPr>
            <a:defRPr lang="fr-FR"/>
          </a:defPPr>
        </a:lstStyle>
        <a:p>
          <a:pPr rtl="0"/>
          <a:r>
            <a:rPr lang="fr-FR" sz="2400">
              <a:solidFill>
                <a:schemeClr val="accent1">
                  <a:lumMod val="50000"/>
                </a:schemeClr>
              </a:solidFill>
            </a:rPr>
            <a:t>Leçon 1.</a:t>
          </a:r>
          <a:r>
            <a:rPr lang="fr-FR" sz="3200">
              <a:solidFill>
                <a:schemeClr val="accent1">
                  <a:lumMod val="50000"/>
                </a:schemeClr>
              </a:solidFill>
            </a:rPr>
            <a:t> </a:t>
          </a:r>
          <a:r>
            <a:rPr lang="fr-FR" sz="1600">
              <a:solidFill>
                <a:schemeClr val="tx1">
                  <a:alpha val="70000"/>
                </a:schemeClr>
              </a:solidFill>
            </a:rPr>
            <a:t>Lorem ipsum dolor sit amet, consectetuer adipiscing elit</a:t>
          </a:r>
          <a:endParaRPr lang="fr-FR" sz="2000" dirty="0">
            <a:solidFill>
              <a:schemeClr val="tx1">
                <a:alpha val="70000"/>
              </a:schemeClr>
            </a:solidFill>
          </a:endParaRPr>
        </a:p>
      </dgm:t>
    </dgm:pt>
    <dgm:pt modelId="{C99EBBB1-E916-471C-83C9-ABE85B42AC26}" type="sibTrans" cxnId="{B3F19EC2-A372-4EC3-BFE0-C62FFDFE3DF6}">
      <dgm:prSet/>
      <dgm:spPr>
        <a:solidFill>
          <a:schemeClr val="accent1">
            <a:lumMod val="40000"/>
            <a:lumOff val="60000"/>
          </a:schemeClr>
        </a:solidFill>
        <a:ln>
          <a:noFill/>
        </a:ln>
      </dgm:spPr>
      <dgm:t>
        <a:bodyPr rtlCol="0"/>
        <a:lstStyle>
          <a:defPPr>
            <a:defRPr lang="fr-FR"/>
          </a:defPPr>
        </a:lstStyle>
        <a:p>
          <a:pPr rtl="0"/>
          <a:endParaRPr lang="fr-FR" dirty="0"/>
        </a:p>
      </dgm:t>
    </dgm:pt>
    <dgm:pt modelId="{75374347-884B-4721-8CFF-DF080F5B1C79}" type="parTrans" cxnId="{B3F19EC2-A372-4EC3-BFE0-C62FFDFE3DF6}">
      <dgm:prSet/>
      <dgm:spPr/>
      <dgm:t>
        <a:bodyPr rtlCol="0"/>
        <a:lstStyle>
          <a:defPPr>
            <a:defRPr lang="fr-FR"/>
          </a:defPPr>
        </a:lstStyle>
        <a:p>
          <a:pPr rtl="0"/>
          <a:endParaRPr lang="fr-FR"/>
        </a:p>
      </dgm:t>
    </dgm:pt>
    <dgm:pt modelId="{F7C64FE4-B743-4173-AF38-E15B373860BB}" type="pres">
      <dgm:prSet presAssocID="{D0F07F19-1F50-4B42-A7A0-278DF9D25BB1}" presName="outerComposite" presStyleCnt="0">
        <dgm:presLayoutVars>
          <dgm:chMax val="5"/>
          <dgm:dir/>
          <dgm:resizeHandles val="exact"/>
        </dgm:presLayoutVars>
      </dgm:prSet>
      <dgm:spPr/>
    </dgm:pt>
    <dgm:pt modelId="{38EDE452-776E-43EB-9FFD-1764B73AB173}" type="pres">
      <dgm:prSet presAssocID="{D0F07F19-1F50-4B42-A7A0-278DF9D25BB1}" presName="dummyMaxCanvas" presStyleCnt="0">
        <dgm:presLayoutVars/>
      </dgm:prSet>
      <dgm:spPr/>
    </dgm:pt>
    <dgm:pt modelId="{25D33812-34D6-4226-A6D4-51F7D7EAA1C7}" type="pres">
      <dgm:prSet presAssocID="{D0F07F19-1F50-4B42-A7A0-278DF9D25BB1}" presName="FiveNodes_1" presStyleLbl="node1" presStyleIdx="0" presStyleCnt="5" custLinFactNeighborX="4" custLinFactNeighborY="-8469">
        <dgm:presLayoutVars>
          <dgm:bulletEnabled val="1"/>
        </dgm:presLayoutVars>
      </dgm:prSet>
      <dgm:spPr>
        <a:prstGeom prst="rect">
          <a:avLst/>
        </a:prstGeom>
      </dgm:spPr>
    </dgm:pt>
    <dgm:pt modelId="{7C86B145-1C2E-46BD-BE62-C42C80C5A654}" type="pres">
      <dgm:prSet presAssocID="{D0F07F19-1F50-4B42-A7A0-278DF9D25BB1}" presName="FiveNodes_2" presStyleLbl="node1" presStyleIdx="1" presStyleCnt="5">
        <dgm:presLayoutVars>
          <dgm:bulletEnabled val="1"/>
        </dgm:presLayoutVars>
      </dgm:prSet>
      <dgm:spPr>
        <a:prstGeom prst="rect">
          <a:avLst/>
        </a:prstGeom>
      </dgm:spPr>
    </dgm:pt>
    <dgm:pt modelId="{862B5B41-53F5-454A-B8E6-70B721DC8B9A}" type="pres">
      <dgm:prSet presAssocID="{D0F07F19-1F50-4B42-A7A0-278DF9D25BB1}" presName="FiveNodes_3" presStyleLbl="node1" presStyleIdx="2" presStyleCnt="5">
        <dgm:presLayoutVars>
          <dgm:bulletEnabled val="1"/>
        </dgm:presLayoutVars>
      </dgm:prSet>
      <dgm:spPr>
        <a:prstGeom prst="rect">
          <a:avLst/>
        </a:prstGeom>
      </dgm:spPr>
    </dgm:pt>
    <dgm:pt modelId="{D134E212-FDD1-424A-968F-869017AD5171}" type="pres">
      <dgm:prSet presAssocID="{D0F07F19-1F50-4B42-A7A0-278DF9D25BB1}" presName="FiveNodes_4" presStyleLbl="node1" presStyleIdx="3" presStyleCnt="5">
        <dgm:presLayoutVars>
          <dgm:bulletEnabled val="1"/>
        </dgm:presLayoutVars>
      </dgm:prSet>
      <dgm:spPr>
        <a:prstGeom prst="rect">
          <a:avLst/>
        </a:prstGeom>
      </dgm:spPr>
    </dgm:pt>
    <dgm:pt modelId="{9CB462FF-72B3-4BFA-B916-65C5CB432162}" type="pres">
      <dgm:prSet presAssocID="{D0F07F19-1F50-4B42-A7A0-278DF9D25BB1}" presName="FiveNodes_5" presStyleLbl="node1" presStyleIdx="4" presStyleCnt="5">
        <dgm:presLayoutVars>
          <dgm:bulletEnabled val="1"/>
        </dgm:presLayoutVars>
      </dgm:prSet>
      <dgm:spPr>
        <a:prstGeom prst="rect">
          <a:avLst/>
        </a:prstGeom>
      </dgm:spPr>
    </dgm:pt>
    <dgm:pt modelId="{0CB2EC4F-D832-4AE2-86CC-14F684CFA4E5}" type="pres">
      <dgm:prSet presAssocID="{D0F07F19-1F50-4B42-A7A0-278DF9D25BB1}" presName="FiveConn_1-2" presStyleLbl="fgAccFollowNode1" presStyleIdx="0" presStyleCnt="4" custLinFactNeighborX="-50815">
        <dgm:presLayoutVars>
          <dgm:bulletEnabled val="1"/>
        </dgm:presLayoutVars>
      </dgm:prSet>
      <dgm:spPr/>
    </dgm:pt>
    <dgm:pt modelId="{03DA9257-7161-48BA-BB8E-B2323EF3B158}" type="pres">
      <dgm:prSet presAssocID="{D0F07F19-1F50-4B42-A7A0-278DF9D25BB1}" presName="FiveConn_2-3" presStyleLbl="fgAccFollowNode1" presStyleIdx="1" presStyleCnt="4" custLinFactNeighborX="-50815">
        <dgm:presLayoutVars>
          <dgm:bulletEnabled val="1"/>
        </dgm:presLayoutVars>
      </dgm:prSet>
      <dgm:spPr/>
    </dgm:pt>
    <dgm:pt modelId="{6FEE3320-F765-411D-B4AD-9D1CFC5DEDDD}" type="pres">
      <dgm:prSet presAssocID="{D0F07F19-1F50-4B42-A7A0-278DF9D25BB1}" presName="FiveConn_3-4" presStyleLbl="fgAccFollowNode1" presStyleIdx="2" presStyleCnt="4" custLinFactNeighborX="-50815">
        <dgm:presLayoutVars>
          <dgm:bulletEnabled val="1"/>
        </dgm:presLayoutVars>
      </dgm:prSet>
      <dgm:spPr/>
    </dgm:pt>
    <dgm:pt modelId="{E32DC1E0-C267-4605-BE6F-5701FC898420}" type="pres">
      <dgm:prSet presAssocID="{D0F07F19-1F50-4B42-A7A0-278DF9D25BB1}" presName="FiveConn_4-5" presStyleLbl="fgAccFollowNode1" presStyleIdx="3" presStyleCnt="4" custLinFactNeighborX="-50815">
        <dgm:presLayoutVars>
          <dgm:bulletEnabled val="1"/>
        </dgm:presLayoutVars>
      </dgm:prSet>
      <dgm:spPr/>
    </dgm:pt>
    <dgm:pt modelId="{A130DAD6-1C3C-4736-BA6C-AFB4505579B9}" type="pres">
      <dgm:prSet presAssocID="{D0F07F19-1F50-4B42-A7A0-278DF9D25BB1}" presName="FiveNodes_1_text" presStyleLbl="node1" presStyleIdx="4" presStyleCnt="5">
        <dgm:presLayoutVars>
          <dgm:bulletEnabled val="1"/>
        </dgm:presLayoutVars>
      </dgm:prSet>
      <dgm:spPr/>
    </dgm:pt>
    <dgm:pt modelId="{34150CD5-279D-4D74-89D1-64AAFB7C488C}" type="pres">
      <dgm:prSet presAssocID="{D0F07F19-1F50-4B42-A7A0-278DF9D25BB1}" presName="FiveNodes_2_text" presStyleLbl="node1" presStyleIdx="4" presStyleCnt="5">
        <dgm:presLayoutVars>
          <dgm:bulletEnabled val="1"/>
        </dgm:presLayoutVars>
      </dgm:prSet>
      <dgm:spPr/>
    </dgm:pt>
    <dgm:pt modelId="{11D22318-0819-466B-8466-17D55738B7D7}" type="pres">
      <dgm:prSet presAssocID="{D0F07F19-1F50-4B42-A7A0-278DF9D25BB1}" presName="FiveNodes_3_text" presStyleLbl="node1" presStyleIdx="4" presStyleCnt="5">
        <dgm:presLayoutVars>
          <dgm:bulletEnabled val="1"/>
        </dgm:presLayoutVars>
      </dgm:prSet>
      <dgm:spPr/>
    </dgm:pt>
    <dgm:pt modelId="{5F7690F5-2C8D-406A-80FD-BB328C770292}" type="pres">
      <dgm:prSet presAssocID="{D0F07F19-1F50-4B42-A7A0-278DF9D25BB1}" presName="FiveNodes_4_text" presStyleLbl="node1" presStyleIdx="4" presStyleCnt="5">
        <dgm:presLayoutVars>
          <dgm:bulletEnabled val="1"/>
        </dgm:presLayoutVars>
      </dgm:prSet>
      <dgm:spPr/>
    </dgm:pt>
    <dgm:pt modelId="{77F75BF2-0CEF-4F30-A326-AB2D35C7411C}" type="pres">
      <dgm:prSet presAssocID="{D0F07F19-1F50-4B42-A7A0-278DF9D25BB1}" presName="FiveNodes_5_text" presStyleLbl="node1" presStyleIdx="4" presStyleCnt="5">
        <dgm:presLayoutVars>
          <dgm:bulletEnabled val="1"/>
        </dgm:presLayoutVars>
      </dgm:prSet>
      <dgm:spPr/>
    </dgm:pt>
  </dgm:ptLst>
  <dgm:cxnLst>
    <dgm:cxn modelId="{0FE1A00A-23A6-4F26-952E-314F937E5249}" type="presOf" srcId="{140952D0-0E1D-4F48-9F16-53581487CFA0}" destId="{D134E212-FDD1-424A-968F-869017AD5171}" srcOrd="0" destOrd="0" presId="urn:microsoft.com/office/officeart/2005/8/layout/vProcess5"/>
    <dgm:cxn modelId="{9E36192A-F7A0-4E6F-994F-52DDB618BFA0}" type="presOf" srcId="{D0F07F19-1F50-4B42-A7A0-278DF9D25BB1}" destId="{F7C64FE4-B743-4173-AF38-E15B373860BB}" srcOrd="0" destOrd="0" presId="urn:microsoft.com/office/officeart/2005/8/layout/vProcess5"/>
    <dgm:cxn modelId="{8351933B-04D2-436A-A0EE-7A82DB5F9748}" type="presOf" srcId="{F05611F0-8256-4954-B6CB-ED6B4F2DD397}" destId="{7C86B145-1C2E-46BD-BE62-C42C80C5A654}" srcOrd="0" destOrd="0" presId="urn:microsoft.com/office/officeart/2005/8/layout/vProcess5"/>
    <dgm:cxn modelId="{F9537061-193E-4768-B1F8-09003599B7A2}" type="presOf" srcId="{2EE95FC5-CD6B-4A50-9262-DC414E16C3EA}" destId="{A130DAD6-1C3C-4736-BA6C-AFB4505579B9}" srcOrd="1" destOrd="0" presId="urn:microsoft.com/office/officeart/2005/8/layout/vProcess5"/>
    <dgm:cxn modelId="{485ECF6E-F3E1-44D9-A505-EB159DE97BF4}" type="presOf" srcId="{C99EBBB1-E916-471C-83C9-ABE85B42AC26}" destId="{0CB2EC4F-D832-4AE2-86CC-14F684CFA4E5}" srcOrd="0" destOrd="0" presId="urn:microsoft.com/office/officeart/2005/8/layout/vProcess5"/>
    <dgm:cxn modelId="{E11F9D73-278E-422F-9414-F80754447242}" type="presOf" srcId="{F05611F0-8256-4954-B6CB-ED6B4F2DD397}" destId="{34150CD5-279D-4D74-89D1-64AAFB7C488C}" srcOrd="1" destOrd="0" presId="urn:microsoft.com/office/officeart/2005/8/layout/vProcess5"/>
    <dgm:cxn modelId="{14D43B81-F92D-4CD8-9D1E-78CBF092C750}" srcId="{D0F07F19-1F50-4B42-A7A0-278DF9D25BB1}" destId="{C2F8C7F7-44C4-414A-BCCD-56E91DD0A777}" srcOrd="4" destOrd="0" parTransId="{E6C6DF88-9436-40D7-BA84-18FE896A6151}" sibTransId="{4E39967D-43EF-4F15-814A-2F491D900D43}"/>
    <dgm:cxn modelId="{1FDFC784-73EE-4B55-8533-319A43CCC3B0}" type="presOf" srcId="{140952D0-0E1D-4F48-9F16-53581487CFA0}" destId="{5F7690F5-2C8D-406A-80FD-BB328C770292}" srcOrd="1" destOrd="0" presId="urn:microsoft.com/office/officeart/2005/8/layout/vProcess5"/>
    <dgm:cxn modelId="{1B0C7E86-3032-4F0C-9F06-8047268B8643}" type="presOf" srcId="{2EE95FC5-CD6B-4A50-9262-DC414E16C3EA}" destId="{25D33812-34D6-4226-A6D4-51F7D7EAA1C7}" srcOrd="0" destOrd="0" presId="urn:microsoft.com/office/officeart/2005/8/layout/vProcess5"/>
    <dgm:cxn modelId="{99034B8C-A855-490D-80D9-75A43CE3708E}" type="presOf" srcId="{22625139-F93A-4F3F-A7AA-4923A01AEDF3}" destId="{862B5B41-53F5-454A-B8E6-70B721DC8B9A}" srcOrd="0" destOrd="0" presId="urn:microsoft.com/office/officeart/2005/8/layout/vProcess5"/>
    <dgm:cxn modelId="{7BADF88F-51D4-49BB-A339-04018A869FEB}" type="presOf" srcId="{22625139-F93A-4F3F-A7AA-4923A01AEDF3}" destId="{11D22318-0819-466B-8466-17D55738B7D7}" srcOrd="1" destOrd="0" presId="urn:microsoft.com/office/officeart/2005/8/layout/vProcess5"/>
    <dgm:cxn modelId="{A9BB079A-D288-40FF-A4BD-812C9A8FAA68}" type="presOf" srcId="{C2F8C7F7-44C4-414A-BCCD-56E91DD0A777}" destId="{9CB462FF-72B3-4BFA-B916-65C5CB432162}" srcOrd="0" destOrd="0" presId="urn:microsoft.com/office/officeart/2005/8/layout/vProcess5"/>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82149EE0-57D4-40ED-8BE4-EFDD781B1BE1}" type="presOf" srcId="{2804F27C-9BA9-4D07-AB02-74BE7DFA2C0E}" destId="{E32DC1E0-C267-4605-BE6F-5701FC898420}" srcOrd="0" destOrd="0" presId="urn:microsoft.com/office/officeart/2005/8/layout/vProcess5"/>
    <dgm:cxn modelId="{56406FE1-5406-4C01-BF01-F2CE5B3CB37F}" type="presOf" srcId="{6BD5265A-8333-420D-BDB2-65F10B3EBD76}" destId="{03DA9257-7161-48BA-BB8E-B2323EF3B158}" srcOrd="0" destOrd="0" presId="urn:microsoft.com/office/officeart/2005/8/layout/vProcess5"/>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15F175F0-C7FA-4E61-82A4-7C1B46EB3DA2}" type="presOf" srcId="{A8E2FA08-4DD4-4654-A85D-9A99162D6201}" destId="{6FEE3320-F765-411D-B4AD-9D1CFC5DEDDD}" srcOrd="0" destOrd="0" presId="urn:microsoft.com/office/officeart/2005/8/layout/vProcess5"/>
    <dgm:cxn modelId="{9B4632FC-4573-46D2-9511-7A26ED798FF0}" type="presOf" srcId="{C2F8C7F7-44C4-414A-BCCD-56E91DD0A777}" destId="{77F75BF2-0CEF-4F30-A326-AB2D35C7411C}" srcOrd="1" destOrd="0" presId="urn:microsoft.com/office/officeart/2005/8/layout/vProcess5"/>
    <dgm:cxn modelId="{893DC0C3-8466-4BE3-AEFA-2743167A1ED0}" type="presParOf" srcId="{F7C64FE4-B743-4173-AF38-E15B373860BB}" destId="{38EDE452-776E-43EB-9FFD-1764B73AB173}" srcOrd="0" destOrd="0" presId="urn:microsoft.com/office/officeart/2005/8/layout/vProcess5"/>
    <dgm:cxn modelId="{D67FC091-84D1-45A6-A498-38CB49EF5C68}" type="presParOf" srcId="{F7C64FE4-B743-4173-AF38-E15B373860BB}" destId="{25D33812-34D6-4226-A6D4-51F7D7EAA1C7}" srcOrd="1" destOrd="0" presId="urn:microsoft.com/office/officeart/2005/8/layout/vProcess5"/>
    <dgm:cxn modelId="{62FAF470-57FB-42EF-A2A2-A1AE3292F1EA}" type="presParOf" srcId="{F7C64FE4-B743-4173-AF38-E15B373860BB}" destId="{7C86B145-1C2E-46BD-BE62-C42C80C5A654}" srcOrd="2" destOrd="0" presId="urn:microsoft.com/office/officeart/2005/8/layout/vProcess5"/>
    <dgm:cxn modelId="{369292A9-817E-4BFB-93B0-8218A9EE9166}" type="presParOf" srcId="{F7C64FE4-B743-4173-AF38-E15B373860BB}" destId="{862B5B41-53F5-454A-B8E6-70B721DC8B9A}" srcOrd="3" destOrd="0" presId="urn:microsoft.com/office/officeart/2005/8/layout/vProcess5"/>
    <dgm:cxn modelId="{CEEF7AE8-8659-43E6-95C3-9FD4D0DCFC43}" type="presParOf" srcId="{F7C64FE4-B743-4173-AF38-E15B373860BB}" destId="{D134E212-FDD1-424A-968F-869017AD5171}" srcOrd="4" destOrd="0" presId="urn:microsoft.com/office/officeart/2005/8/layout/vProcess5"/>
    <dgm:cxn modelId="{0311475E-4F93-4892-BE4B-86C622D97CFB}" type="presParOf" srcId="{F7C64FE4-B743-4173-AF38-E15B373860BB}" destId="{9CB462FF-72B3-4BFA-B916-65C5CB432162}" srcOrd="5" destOrd="0" presId="urn:microsoft.com/office/officeart/2005/8/layout/vProcess5"/>
    <dgm:cxn modelId="{E89DF94A-4045-4C8F-A9FB-CAC7F98EF112}" type="presParOf" srcId="{F7C64FE4-B743-4173-AF38-E15B373860BB}" destId="{0CB2EC4F-D832-4AE2-86CC-14F684CFA4E5}" srcOrd="6" destOrd="0" presId="urn:microsoft.com/office/officeart/2005/8/layout/vProcess5"/>
    <dgm:cxn modelId="{78DB7A5B-08E6-4494-8716-3E031BF46BD6}" type="presParOf" srcId="{F7C64FE4-B743-4173-AF38-E15B373860BB}" destId="{03DA9257-7161-48BA-BB8E-B2323EF3B158}" srcOrd="7" destOrd="0" presId="urn:microsoft.com/office/officeart/2005/8/layout/vProcess5"/>
    <dgm:cxn modelId="{B8212E95-1A15-4A8C-BC26-C76A84E0F2A2}" type="presParOf" srcId="{F7C64FE4-B743-4173-AF38-E15B373860BB}" destId="{6FEE3320-F765-411D-B4AD-9D1CFC5DEDDD}" srcOrd="8" destOrd="0" presId="urn:microsoft.com/office/officeart/2005/8/layout/vProcess5"/>
    <dgm:cxn modelId="{288A9D90-0DCF-4967-B280-A2B2D4648682}" type="presParOf" srcId="{F7C64FE4-B743-4173-AF38-E15B373860BB}" destId="{E32DC1E0-C267-4605-BE6F-5701FC898420}" srcOrd="9" destOrd="0" presId="urn:microsoft.com/office/officeart/2005/8/layout/vProcess5"/>
    <dgm:cxn modelId="{68599145-9665-42CA-9652-5890A0952F28}" type="presParOf" srcId="{F7C64FE4-B743-4173-AF38-E15B373860BB}" destId="{A130DAD6-1C3C-4736-BA6C-AFB4505579B9}" srcOrd="10" destOrd="0" presId="urn:microsoft.com/office/officeart/2005/8/layout/vProcess5"/>
    <dgm:cxn modelId="{8E296F24-C5D7-4CB5-91F0-C0FAC0744963}" type="presParOf" srcId="{F7C64FE4-B743-4173-AF38-E15B373860BB}" destId="{34150CD5-279D-4D74-89D1-64AAFB7C488C}" srcOrd="11" destOrd="0" presId="urn:microsoft.com/office/officeart/2005/8/layout/vProcess5"/>
    <dgm:cxn modelId="{619B085F-AA9E-49A5-81F5-7FDB54B1956D}" type="presParOf" srcId="{F7C64FE4-B743-4173-AF38-E15B373860BB}" destId="{11D22318-0819-466B-8466-17D55738B7D7}" srcOrd="12" destOrd="0" presId="urn:microsoft.com/office/officeart/2005/8/layout/vProcess5"/>
    <dgm:cxn modelId="{06F85501-EF54-4751-BE2B-F673EB5C732A}" type="presParOf" srcId="{F7C64FE4-B743-4173-AF38-E15B373860BB}" destId="{5F7690F5-2C8D-406A-80FD-BB328C770292}" srcOrd="13" destOrd="0" presId="urn:microsoft.com/office/officeart/2005/8/layout/vProcess5"/>
    <dgm:cxn modelId="{86FFED00-5FFB-4C50-9751-A96BEB1551C0}" type="presParOf" srcId="{F7C64FE4-B743-4173-AF38-E15B373860BB}" destId="{77F75BF2-0CEF-4F30-A326-AB2D35C7411C}"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F07F19-1F50-4B42-A7A0-278DF9D25BB1}" type="doc">
      <dgm:prSet loTypeId="urn:microsoft.com/office/officeart/2005/8/layout/vProcess5" loCatId="process" qsTypeId="urn:microsoft.com/office/officeart/2005/8/quickstyle/simple1" qsCatId="simple" csTypeId="urn:microsoft.com/office/officeart/2005/8/colors/accent1_2" csCatId="accent1" phldr="1"/>
      <dgm:spPr/>
      <dgm:t>
        <a:bodyPr rtlCol="0"/>
        <a:lstStyle>
          <a:defPPr>
            <a:defRPr lang="fr-FR"/>
          </a:defPPr>
        </a:lstStyle>
        <a:p>
          <a:pPr rtl="0"/>
          <a:endParaRPr lang="fr-FR"/>
        </a:p>
      </dgm:t>
    </dgm:pt>
    <dgm:pt modelId="{F05611F0-8256-4954-B6CB-ED6B4F2DD397}">
      <dgm:prSet custT="1"/>
      <dgm:spPr>
        <a:solidFill>
          <a:schemeClr val="accent1"/>
        </a:solidFill>
        <a:ln>
          <a:noFill/>
        </a:ln>
      </dgm:spPr>
      <dgm:t>
        <a:bodyPr lIns="288000" rtlCol="0"/>
        <a:lstStyle>
          <a:defPPr>
            <a:defRPr lang="fr-FR"/>
          </a:defPPr>
        </a:lstStyle>
        <a:p>
          <a:pPr rtl="0"/>
          <a:r>
            <a:rPr lang="fr-FR" sz="2400"/>
            <a:t>Leçon 2. </a:t>
          </a:r>
          <a:r>
            <a:rPr lang="fr-FR" sz="1600">
              <a:solidFill>
                <a:schemeClr val="accent1">
                  <a:lumMod val="20000"/>
                  <a:lumOff val="80000"/>
                </a:schemeClr>
              </a:solidFill>
            </a:rPr>
            <a:t>S</a:t>
          </a:r>
          <a:r>
            <a:rPr lang="fr-FR" sz="1600" b="0" i="0">
              <a:solidFill>
                <a:schemeClr val="accent1">
                  <a:lumMod val="20000"/>
                  <a:lumOff val="80000"/>
                </a:schemeClr>
              </a:solidFill>
            </a:rPr>
            <a:t>ed ut perspiciatis unde omnis iste natus error sit voluptatem</a:t>
          </a:r>
          <a:endParaRPr lang="fr-FR" sz="1600" dirty="0">
            <a:solidFill>
              <a:schemeClr val="accent1">
                <a:lumMod val="20000"/>
                <a:lumOff val="80000"/>
              </a:schemeClr>
            </a:solidFill>
          </a:endParaRPr>
        </a:p>
      </dgm:t>
    </dgm:pt>
    <dgm:pt modelId="{CD7328D6-9FAE-4506-9BDB-E06A571EC1D4}" type="parTrans" cxnId="{914FACD2-336A-4471-9E99-312B3F8EAB04}">
      <dgm:prSet/>
      <dgm:spPr/>
      <dgm:t>
        <a:bodyPr rtlCol="0"/>
        <a:lstStyle>
          <a:defPPr>
            <a:defRPr lang="fr-FR"/>
          </a:defPPr>
        </a:lstStyle>
        <a:p>
          <a:pPr rtl="0"/>
          <a:endParaRPr lang="fr-FR"/>
        </a:p>
      </dgm:t>
    </dgm:pt>
    <dgm:pt modelId="{6BD5265A-8333-420D-BDB2-65F10B3EBD76}" type="sibTrans" cxnId="{914FACD2-336A-4471-9E99-312B3F8EAB04}">
      <dgm:prSet/>
      <dgm:spPr>
        <a:solidFill>
          <a:schemeClr val="accent1">
            <a:lumMod val="40000"/>
            <a:lumOff val="60000"/>
          </a:schemeClr>
        </a:solidFill>
        <a:ln>
          <a:noFill/>
        </a:ln>
      </dgm:spPr>
      <dgm:t>
        <a:bodyPr rtlCol="0"/>
        <a:lstStyle>
          <a:defPPr>
            <a:defRPr lang="fr-FR"/>
          </a:defPPr>
        </a:lstStyle>
        <a:p>
          <a:pPr rtl="0"/>
          <a:endParaRPr lang="fr-FR" dirty="0"/>
        </a:p>
      </dgm:t>
    </dgm:pt>
    <dgm:pt modelId="{22625139-F93A-4F3F-A7AA-4923A01AEDF3}">
      <dgm:prSet custT="1"/>
      <dgm:spPr>
        <a:solidFill>
          <a:schemeClr val="accent1">
            <a:lumMod val="40000"/>
            <a:lumOff val="60000"/>
            <a:alpha val="50000"/>
          </a:schemeClr>
        </a:solidFill>
        <a:ln>
          <a:noFill/>
        </a:ln>
      </dgm:spPr>
      <dgm:t>
        <a:bodyPr lIns="288000" rtlCol="0"/>
        <a:lstStyle>
          <a:defPPr>
            <a:defRPr lang="fr-FR"/>
          </a:defPPr>
        </a:lstStyle>
        <a:p>
          <a:pPr rtl="0"/>
          <a:r>
            <a:rPr lang="fr-FR" sz="2400">
              <a:solidFill>
                <a:schemeClr val="accent1">
                  <a:lumMod val="50000"/>
                </a:schemeClr>
              </a:solidFill>
            </a:rPr>
            <a:t>Leçon 3. </a:t>
          </a:r>
          <a:r>
            <a:rPr lang="fr-FR" sz="1600">
              <a:solidFill>
                <a:schemeClr val="tx1">
                  <a:alpha val="70000"/>
                </a:schemeClr>
              </a:solidFill>
            </a:rPr>
            <a:t>Lorem ipsum dolor sit amet, consectetuer adipiscing elit</a:t>
          </a:r>
        </a:p>
      </dgm:t>
    </dgm:pt>
    <dgm:pt modelId="{F549A0EB-6BE9-4749-8336-B02A279AE302}" type="parTrans" cxnId="{FC7721F0-429B-4CE7-BE98-C2F3C41FE9C7}">
      <dgm:prSet/>
      <dgm:spPr/>
      <dgm:t>
        <a:bodyPr rtlCol="0"/>
        <a:lstStyle>
          <a:defPPr>
            <a:defRPr lang="fr-FR"/>
          </a:defPPr>
        </a:lstStyle>
        <a:p>
          <a:pPr rtl="0"/>
          <a:endParaRPr lang="fr-FR"/>
        </a:p>
      </dgm:t>
    </dgm:pt>
    <dgm:pt modelId="{A8E2FA08-4DD4-4654-A85D-9A99162D6201}" type="sibTrans" cxnId="{FC7721F0-429B-4CE7-BE98-C2F3C41FE9C7}">
      <dgm:prSet/>
      <dgm:spPr>
        <a:solidFill>
          <a:schemeClr val="accent1">
            <a:lumMod val="40000"/>
            <a:lumOff val="60000"/>
          </a:schemeClr>
        </a:solidFill>
        <a:ln>
          <a:noFill/>
        </a:ln>
      </dgm:spPr>
      <dgm:t>
        <a:bodyPr rtlCol="0"/>
        <a:lstStyle>
          <a:defPPr>
            <a:defRPr lang="fr-FR"/>
          </a:defPPr>
        </a:lstStyle>
        <a:p>
          <a:pPr rtl="0"/>
          <a:endParaRPr lang="fr-FR" dirty="0"/>
        </a:p>
      </dgm:t>
    </dgm:pt>
    <dgm:pt modelId="{140952D0-0E1D-4F48-9F16-53581487CFA0}">
      <dgm:prSet custT="1"/>
      <dgm:spPr>
        <a:solidFill>
          <a:schemeClr val="accent1">
            <a:lumMod val="40000"/>
            <a:lumOff val="60000"/>
            <a:alpha val="50000"/>
          </a:schemeClr>
        </a:solidFill>
        <a:ln>
          <a:noFill/>
        </a:ln>
      </dgm:spPr>
      <dgm:t>
        <a:bodyPr lIns="288000" rtlCol="0"/>
        <a:lstStyle>
          <a:defPPr>
            <a:defRPr lang="fr-FR"/>
          </a:defPPr>
        </a:lstStyle>
        <a:p>
          <a:pPr rtl="0"/>
          <a:r>
            <a:rPr lang="fr-FR" sz="2400">
              <a:solidFill>
                <a:schemeClr val="accent1">
                  <a:lumMod val="50000"/>
                </a:schemeClr>
              </a:solidFill>
            </a:rPr>
            <a:t>Leçon 4. </a:t>
          </a:r>
          <a:r>
            <a:rPr lang="fr-FR" sz="1600">
              <a:solidFill>
                <a:schemeClr val="tx1">
                  <a:alpha val="70000"/>
                </a:schemeClr>
              </a:solidFill>
            </a:rPr>
            <a:t>S</a:t>
          </a:r>
          <a:r>
            <a:rPr lang="fr-FR" sz="1600" b="0" i="0">
              <a:solidFill>
                <a:schemeClr val="tx1">
                  <a:alpha val="70000"/>
                </a:schemeClr>
              </a:solidFill>
            </a:rPr>
            <a:t>ed ut perspiciatis unde omnis iste natus error sit voluptatem</a:t>
          </a:r>
          <a:endParaRPr lang="fr-FR" sz="1600" dirty="0">
            <a:solidFill>
              <a:schemeClr val="tx1">
                <a:alpha val="70000"/>
              </a:schemeClr>
            </a:solidFill>
          </a:endParaRPr>
        </a:p>
      </dgm:t>
    </dgm:pt>
    <dgm:pt modelId="{790C446F-6917-41E7-BE01-7AFE2676D505}" type="parTrans" cxnId="{B07163E8-ADEC-492A-8F07-7E5786AB23AE}">
      <dgm:prSet/>
      <dgm:spPr/>
      <dgm:t>
        <a:bodyPr rtlCol="0"/>
        <a:lstStyle>
          <a:defPPr>
            <a:defRPr lang="fr-FR"/>
          </a:defPPr>
        </a:lstStyle>
        <a:p>
          <a:pPr rtl="0"/>
          <a:endParaRPr lang="fr-FR"/>
        </a:p>
      </dgm:t>
    </dgm:pt>
    <dgm:pt modelId="{2804F27C-9BA9-4D07-AB02-74BE7DFA2C0E}" type="sibTrans" cxnId="{B07163E8-ADEC-492A-8F07-7E5786AB23AE}">
      <dgm:prSet/>
      <dgm:spPr>
        <a:solidFill>
          <a:schemeClr val="accent1">
            <a:lumMod val="40000"/>
            <a:lumOff val="60000"/>
          </a:schemeClr>
        </a:solidFill>
        <a:ln>
          <a:noFill/>
        </a:ln>
      </dgm:spPr>
      <dgm:t>
        <a:bodyPr rtlCol="0"/>
        <a:lstStyle>
          <a:defPPr>
            <a:defRPr lang="fr-FR"/>
          </a:defPPr>
        </a:lstStyle>
        <a:p>
          <a:pPr rtl="0"/>
          <a:endParaRPr lang="fr-FR" dirty="0"/>
        </a:p>
      </dgm:t>
    </dgm:pt>
    <dgm:pt modelId="{C2F8C7F7-44C4-414A-BCCD-56E91DD0A777}">
      <dgm:prSet custT="1"/>
      <dgm:spPr>
        <a:solidFill>
          <a:schemeClr val="accent1">
            <a:lumMod val="40000"/>
            <a:lumOff val="60000"/>
            <a:alpha val="50000"/>
          </a:schemeClr>
        </a:solidFill>
        <a:ln>
          <a:noFill/>
        </a:ln>
      </dgm:spPr>
      <dgm:t>
        <a:bodyPr lIns="288000" rtlCol="0"/>
        <a:lstStyle>
          <a:defPPr>
            <a:defRPr lang="fr-FR"/>
          </a:defPPr>
        </a:lstStyle>
        <a:p>
          <a:pPr rtl="0"/>
          <a:r>
            <a:rPr lang="fr-FR" sz="2400">
              <a:solidFill>
                <a:schemeClr val="accent1">
                  <a:lumMod val="50000"/>
                </a:schemeClr>
              </a:solidFill>
            </a:rPr>
            <a:t>Leçon 5. </a:t>
          </a:r>
          <a:r>
            <a:rPr lang="fr-FR" sz="1600">
              <a:solidFill>
                <a:schemeClr val="tx1">
                  <a:alpha val="70000"/>
                </a:schemeClr>
              </a:solidFill>
            </a:rPr>
            <a:t>Lorem ipsum dolor sit amet, consectetuer adipiscing elit</a:t>
          </a:r>
          <a:r>
            <a:rPr lang="fr-FR" sz="1600">
              <a:solidFill>
                <a:schemeClr val="accent1">
                  <a:lumMod val="60000"/>
                  <a:lumOff val="40000"/>
                  <a:alpha val="70000"/>
                </a:schemeClr>
              </a:solidFill>
            </a:rPr>
            <a:t> </a:t>
          </a:r>
        </a:p>
      </dgm:t>
    </dgm:pt>
    <dgm:pt modelId="{E6C6DF88-9436-40D7-BA84-18FE896A6151}" type="parTrans" cxnId="{14D43B81-F92D-4CD8-9D1E-78CBF092C750}">
      <dgm:prSet/>
      <dgm:spPr/>
      <dgm:t>
        <a:bodyPr rtlCol="0"/>
        <a:lstStyle>
          <a:defPPr>
            <a:defRPr lang="fr-FR"/>
          </a:defPPr>
        </a:lstStyle>
        <a:p>
          <a:pPr rtl="0"/>
          <a:endParaRPr lang="fr-FR"/>
        </a:p>
      </dgm:t>
    </dgm:pt>
    <dgm:pt modelId="{4E39967D-43EF-4F15-814A-2F491D900D43}" type="sibTrans" cxnId="{14D43B81-F92D-4CD8-9D1E-78CBF092C750}">
      <dgm:prSet/>
      <dgm:spPr/>
      <dgm:t>
        <a:bodyPr rtlCol="0"/>
        <a:lstStyle>
          <a:defPPr>
            <a:defRPr lang="fr-FR"/>
          </a:defPPr>
        </a:lstStyle>
        <a:p>
          <a:pPr rtl="0"/>
          <a:endParaRPr lang="fr-FR"/>
        </a:p>
      </dgm:t>
    </dgm:pt>
    <dgm:pt modelId="{2EE95FC5-CD6B-4A50-9262-DC414E16C3EA}">
      <dgm:prSet custT="1"/>
      <dgm:spPr>
        <a:solidFill>
          <a:schemeClr val="accent1">
            <a:lumMod val="40000"/>
            <a:lumOff val="60000"/>
            <a:alpha val="50000"/>
          </a:schemeClr>
        </a:solidFill>
        <a:ln>
          <a:noFill/>
        </a:ln>
      </dgm:spPr>
      <dgm:t>
        <a:bodyPr lIns="288000" rtlCol="0"/>
        <a:lstStyle>
          <a:defPPr>
            <a:defRPr lang="fr-FR"/>
          </a:defPPr>
        </a:lstStyle>
        <a:p>
          <a:pPr rtl="0"/>
          <a:r>
            <a:rPr lang="fr-FR" sz="2400">
              <a:solidFill>
                <a:schemeClr val="accent1">
                  <a:lumMod val="50000"/>
                </a:schemeClr>
              </a:solidFill>
            </a:rPr>
            <a:t>Leçon 1.</a:t>
          </a:r>
          <a:r>
            <a:rPr lang="fr-FR" sz="3200">
              <a:solidFill>
                <a:schemeClr val="accent1">
                  <a:lumMod val="50000"/>
                </a:schemeClr>
              </a:solidFill>
            </a:rPr>
            <a:t> </a:t>
          </a:r>
          <a:r>
            <a:rPr lang="fr-FR" sz="1600">
              <a:solidFill>
                <a:schemeClr val="tx1">
                  <a:alpha val="70000"/>
                </a:schemeClr>
              </a:solidFill>
            </a:rPr>
            <a:t>Lorem ipsum dolor sit amet, consectetuer adipiscing elit</a:t>
          </a:r>
          <a:endParaRPr lang="fr-FR" sz="2000" dirty="0">
            <a:solidFill>
              <a:schemeClr val="tx1">
                <a:alpha val="70000"/>
              </a:schemeClr>
            </a:solidFill>
          </a:endParaRPr>
        </a:p>
      </dgm:t>
    </dgm:pt>
    <dgm:pt modelId="{C99EBBB1-E916-471C-83C9-ABE85B42AC26}" type="sibTrans" cxnId="{B3F19EC2-A372-4EC3-BFE0-C62FFDFE3DF6}">
      <dgm:prSet/>
      <dgm:spPr>
        <a:solidFill>
          <a:schemeClr val="accent1">
            <a:lumMod val="40000"/>
            <a:lumOff val="60000"/>
          </a:schemeClr>
        </a:solidFill>
        <a:ln>
          <a:noFill/>
        </a:ln>
      </dgm:spPr>
      <dgm:t>
        <a:bodyPr rtlCol="0"/>
        <a:lstStyle>
          <a:defPPr>
            <a:defRPr lang="fr-FR"/>
          </a:defPPr>
        </a:lstStyle>
        <a:p>
          <a:pPr rtl="0"/>
          <a:endParaRPr lang="fr-FR" dirty="0"/>
        </a:p>
      </dgm:t>
    </dgm:pt>
    <dgm:pt modelId="{75374347-884B-4721-8CFF-DF080F5B1C79}" type="parTrans" cxnId="{B3F19EC2-A372-4EC3-BFE0-C62FFDFE3DF6}">
      <dgm:prSet/>
      <dgm:spPr/>
      <dgm:t>
        <a:bodyPr rtlCol="0"/>
        <a:lstStyle>
          <a:defPPr>
            <a:defRPr lang="fr-FR"/>
          </a:defPPr>
        </a:lstStyle>
        <a:p>
          <a:pPr rtl="0"/>
          <a:endParaRPr lang="fr-FR"/>
        </a:p>
      </dgm:t>
    </dgm:pt>
    <dgm:pt modelId="{F7C64FE4-B743-4173-AF38-E15B373860BB}" type="pres">
      <dgm:prSet presAssocID="{D0F07F19-1F50-4B42-A7A0-278DF9D25BB1}" presName="outerComposite" presStyleCnt="0">
        <dgm:presLayoutVars>
          <dgm:chMax val="5"/>
          <dgm:dir/>
          <dgm:resizeHandles val="exact"/>
        </dgm:presLayoutVars>
      </dgm:prSet>
      <dgm:spPr/>
    </dgm:pt>
    <dgm:pt modelId="{38EDE452-776E-43EB-9FFD-1764B73AB173}" type="pres">
      <dgm:prSet presAssocID="{D0F07F19-1F50-4B42-A7A0-278DF9D25BB1}" presName="dummyMaxCanvas" presStyleCnt="0">
        <dgm:presLayoutVars/>
      </dgm:prSet>
      <dgm:spPr/>
    </dgm:pt>
    <dgm:pt modelId="{25D33812-34D6-4226-A6D4-51F7D7EAA1C7}" type="pres">
      <dgm:prSet presAssocID="{D0F07F19-1F50-4B42-A7A0-278DF9D25BB1}" presName="FiveNodes_1" presStyleLbl="node1" presStyleIdx="0" presStyleCnt="5" custLinFactNeighborX="4" custLinFactNeighborY="-8469">
        <dgm:presLayoutVars>
          <dgm:bulletEnabled val="1"/>
        </dgm:presLayoutVars>
      </dgm:prSet>
      <dgm:spPr>
        <a:prstGeom prst="rect">
          <a:avLst/>
        </a:prstGeom>
      </dgm:spPr>
    </dgm:pt>
    <dgm:pt modelId="{7C86B145-1C2E-46BD-BE62-C42C80C5A654}" type="pres">
      <dgm:prSet presAssocID="{D0F07F19-1F50-4B42-A7A0-278DF9D25BB1}" presName="FiveNodes_2" presStyleLbl="node1" presStyleIdx="1" presStyleCnt="5">
        <dgm:presLayoutVars>
          <dgm:bulletEnabled val="1"/>
        </dgm:presLayoutVars>
      </dgm:prSet>
      <dgm:spPr>
        <a:prstGeom prst="rect">
          <a:avLst/>
        </a:prstGeom>
      </dgm:spPr>
    </dgm:pt>
    <dgm:pt modelId="{862B5B41-53F5-454A-B8E6-70B721DC8B9A}" type="pres">
      <dgm:prSet presAssocID="{D0F07F19-1F50-4B42-A7A0-278DF9D25BB1}" presName="FiveNodes_3" presStyleLbl="node1" presStyleIdx="2" presStyleCnt="5">
        <dgm:presLayoutVars>
          <dgm:bulletEnabled val="1"/>
        </dgm:presLayoutVars>
      </dgm:prSet>
      <dgm:spPr>
        <a:prstGeom prst="rect">
          <a:avLst/>
        </a:prstGeom>
      </dgm:spPr>
    </dgm:pt>
    <dgm:pt modelId="{D134E212-FDD1-424A-968F-869017AD5171}" type="pres">
      <dgm:prSet presAssocID="{D0F07F19-1F50-4B42-A7A0-278DF9D25BB1}" presName="FiveNodes_4" presStyleLbl="node1" presStyleIdx="3" presStyleCnt="5">
        <dgm:presLayoutVars>
          <dgm:bulletEnabled val="1"/>
        </dgm:presLayoutVars>
      </dgm:prSet>
      <dgm:spPr>
        <a:prstGeom prst="rect">
          <a:avLst/>
        </a:prstGeom>
      </dgm:spPr>
    </dgm:pt>
    <dgm:pt modelId="{9CB462FF-72B3-4BFA-B916-65C5CB432162}" type="pres">
      <dgm:prSet presAssocID="{D0F07F19-1F50-4B42-A7A0-278DF9D25BB1}" presName="FiveNodes_5" presStyleLbl="node1" presStyleIdx="4" presStyleCnt="5">
        <dgm:presLayoutVars>
          <dgm:bulletEnabled val="1"/>
        </dgm:presLayoutVars>
      </dgm:prSet>
      <dgm:spPr>
        <a:prstGeom prst="rect">
          <a:avLst/>
        </a:prstGeom>
      </dgm:spPr>
    </dgm:pt>
    <dgm:pt modelId="{0CB2EC4F-D832-4AE2-86CC-14F684CFA4E5}" type="pres">
      <dgm:prSet presAssocID="{D0F07F19-1F50-4B42-A7A0-278DF9D25BB1}" presName="FiveConn_1-2" presStyleLbl="fgAccFollowNode1" presStyleIdx="0" presStyleCnt="4" custLinFactNeighborX="-50815">
        <dgm:presLayoutVars>
          <dgm:bulletEnabled val="1"/>
        </dgm:presLayoutVars>
      </dgm:prSet>
      <dgm:spPr/>
    </dgm:pt>
    <dgm:pt modelId="{03DA9257-7161-48BA-BB8E-B2323EF3B158}" type="pres">
      <dgm:prSet presAssocID="{D0F07F19-1F50-4B42-A7A0-278DF9D25BB1}" presName="FiveConn_2-3" presStyleLbl="fgAccFollowNode1" presStyleIdx="1" presStyleCnt="4" custLinFactNeighborX="-50815">
        <dgm:presLayoutVars>
          <dgm:bulletEnabled val="1"/>
        </dgm:presLayoutVars>
      </dgm:prSet>
      <dgm:spPr/>
    </dgm:pt>
    <dgm:pt modelId="{6FEE3320-F765-411D-B4AD-9D1CFC5DEDDD}" type="pres">
      <dgm:prSet presAssocID="{D0F07F19-1F50-4B42-A7A0-278DF9D25BB1}" presName="FiveConn_3-4" presStyleLbl="fgAccFollowNode1" presStyleIdx="2" presStyleCnt="4" custLinFactNeighborX="-50815">
        <dgm:presLayoutVars>
          <dgm:bulletEnabled val="1"/>
        </dgm:presLayoutVars>
      </dgm:prSet>
      <dgm:spPr/>
    </dgm:pt>
    <dgm:pt modelId="{E32DC1E0-C267-4605-BE6F-5701FC898420}" type="pres">
      <dgm:prSet presAssocID="{D0F07F19-1F50-4B42-A7A0-278DF9D25BB1}" presName="FiveConn_4-5" presStyleLbl="fgAccFollowNode1" presStyleIdx="3" presStyleCnt="4" custLinFactNeighborX="-50815">
        <dgm:presLayoutVars>
          <dgm:bulletEnabled val="1"/>
        </dgm:presLayoutVars>
      </dgm:prSet>
      <dgm:spPr/>
    </dgm:pt>
    <dgm:pt modelId="{A130DAD6-1C3C-4736-BA6C-AFB4505579B9}" type="pres">
      <dgm:prSet presAssocID="{D0F07F19-1F50-4B42-A7A0-278DF9D25BB1}" presName="FiveNodes_1_text" presStyleLbl="node1" presStyleIdx="4" presStyleCnt="5">
        <dgm:presLayoutVars>
          <dgm:bulletEnabled val="1"/>
        </dgm:presLayoutVars>
      </dgm:prSet>
      <dgm:spPr/>
    </dgm:pt>
    <dgm:pt modelId="{34150CD5-279D-4D74-89D1-64AAFB7C488C}" type="pres">
      <dgm:prSet presAssocID="{D0F07F19-1F50-4B42-A7A0-278DF9D25BB1}" presName="FiveNodes_2_text" presStyleLbl="node1" presStyleIdx="4" presStyleCnt="5">
        <dgm:presLayoutVars>
          <dgm:bulletEnabled val="1"/>
        </dgm:presLayoutVars>
      </dgm:prSet>
      <dgm:spPr/>
    </dgm:pt>
    <dgm:pt modelId="{11D22318-0819-466B-8466-17D55738B7D7}" type="pres">
      <dgm:prSet presAssocID="{D0F07F19-1F50-4B42-A7A0-278DF9D25BB1}" presName="FiveNodes_3_text" presStyleLbl="node1" presStyleIdx="4" presStyleCnt="5">
        <dgm:presLayoutVars>
          <dgm:bulletEnabled val="1"/>
        </dgm:presLayoutVars>
      </dgm:prSet>
      <dgm:spPr/>
    </dgm:pt>
    <dgm:pt modelId="{5F7690F5-2C8D-406A-80FD-BB328C770292}" type="pres">
      <dgm:prSet presAssocID="{D0F07F19-1F50-4B42-A7A0-278DF9D25BB1}" presName="FiveNodes_4_text" presStyleLbl="node1" presStyleIdx="4" presStyleCnt="5">
        <dgm:presLayoutVars>
          <dgm:bulletEnabled val="1"/>
        </dgm:presLayoutVars>
      </dgm:prSet>
      <dgm:spPr/>
    </dgm:pt>
    <dgm:pt modelId="{77F75BF2-0CEF-4F30-A326-AB2D35C7411C}" type="pres">
      <dgm:prSet presAssocID="{D0F07F19-1F50-4B42-A7A0-278DF9D25BB1}" presName="FiveNodes_5_text" presStyleLbl="node1" presStyleIdx="4" presStyleCnt="5">
        <dgm:presLayoutVars>
          <dgm:bulletEnabled val="1"/>
        </dgm:presLayoutVars>
      </dgm:prSet>
      <dgm:spPr/>
    </dgm:pt>
  </dgm:ptLst>
  <dgm:cxnLst>
    <dgm:cxn modelId="{0FE1A00A-23A6-4F26-952E-314F937E5249}" type="presOf" srcId="{140952D0-0E1D-4F48-9F16-53581487CFA0}" destId="{D134E212-FDD1-424A-968F-869017AD5171}" srcOrd="0" destOrd="0" presId="urn:microsoft.com/office/officeart/2005/8/layout/vProcess5"/>
    <dgm:cxn modelId="{9E36192A-F7A0-4E6F-994F-52DDB618BFA0}" type="presOf" srcId="{D0F07F19-1F50-4B42-A7A0-278DF9D25BB1}" destId="{F7C64FE4-B743-4173-AF38-E15B373860BB}" srcOrd="0" destOrd="0" presId="urn:microsoft.com/office/officeart/2005/8/layout/vProcess5"/>
    <dgm:cxn modelId="{8351933B-04D2-436A-A0EE-7A82DB5F9748}" type="presOf" srcId="{F05611F0-8256-4954-B6CB-ED6B4F2DD397}" destId="{7C86B145-1C2E-46BD-BE62-C42C80C5A654}" srcOrd="0" destOrd="0" presId="urn:microsoft.com/office/officeart/2005/8/layout/vProcess5"/>
    <dgm:cxn modelId="{F9537061-193E-4768-B1F8-09003599B7A2}" type="presOf" srcId="{2EE95FC5-CD6B-4A50-9262-DC414E16C3EA}" destId="{A130DAD6-1C3C-4736-BA6C-AFB4505579B9}" srcOrd="1" destOrd="0" presId="urn:microsoft.com/office/officeart/2005/8/layout/vProcess5"/>
    <dgm:cxn modelId="{485ECF6E-F3E1-44D9-A505-EB159DE97BF4}" type="presOf" srcId="{C99EBBB1-E916-471C-83C9-ABE85B42AC26}" destId="{0CB2EC4F-D832-4AE2-86CC-14F684CFA4E5}" srcOrd="0" destOrd="0" presId="urn:microsoft.com/office/officeart/2005/8/layout/vProcess5"/>
    <dgm:cxn modelId="{E11F9D73-278E-422F-9414-F80754447242}" type="presOf" srcId="{F05611F0-8256-4954-B6CB-ED6B4F2DD397}" destId="{34150CD5-279D-4D74-89D1-64AAFB7C488C}" srcOrd="1" destOrd="0" presId="urn:microsoft.com/office/officeart/2005/8/layout/vProcess5"/>
    <dgm:cxn modelId="{14D43B81-F92D-4CD8-9D1E-78CBF092C750}" srcId="{D0F07F19-1F50-4B42-A7A0-278DF9D25BB1}" destId="{C2F8C7F7-44C4-414A-BCCD-56E91DD0A777}" srcOrd="4" destOrd="0" parTransId="{E6C6DF88-9436-40D7-BA84-18FE896A6151}" sibTransId="{4E39967D-43EF-4F15-814A-2F491D900D43}"/>
    <dgm:cxn modelId="{1FDFC784-73EE-4B55-8533-319A43CCC3B0}" type="presOf" srcId="{140952D0-0E1D-4F48-9F16-53581487CFA0}" destId="{5F7690F5-2C8D-406A-80FD-BB328C770292}" srcOrd="1" destOrd="0" presId="urn:microsoft.com/office/officeart/2005/8/layout/vProcess5"/>
    <dgm:cxn modelId="{1B0C7E86-3032-4F0C-9F06-8047268B8643}" type="presOf" srcId="{2EE95FC5-CD6B-4A50-9262-DC414E16C3EA}" destId="{25D33812-34D6-4226-A6D4-51F7D7EAA1C7}" srcOrd="0" destOrd="0" presId="urn:microsoft.com/office/officeart/2005/8/layout/vProcess5"/>
    <dgm:cxn modelId="{99034B8C-A855-490D-80D9-75A43CE3708E}" type="presOf" srcId="{22625139-F93A-4F3F-A7AA-4923A01AEDF3}" destId="{862B5B41-53F5-454A-B8E6-70B721DC8B9A}" srcOrd="0" destOrd="0" presId="urn:microsoft.com/office/officeart/2005/8/layout/vProcess5"/>
    <dgm:cxn modelId="{7BADF88F-51D4-49BB-A339-04018A869FEB}" type="presOf" srcId="{22625139-F93A-4F3F-A7AA-4923A01AEDF3}" destId="{11D22318-0819-466B-8466-17D55738B7D7}" srcOrd="1" destOrd="0" presId="urn:microsoft.com/office/officeart/2005/8/layout/vProcess5"/>
    <dgm:cxn modelId="{A9BB079A-D288-40FF-A4BD-812C9A8FAA68}" type="presOf" srcId="{C2F8C7F7-44C4-414A-BCCD-56E91DD0A777}" destId="{9CB462FF-72B3-4BFA-B916-65C5CB432162}" srcOrd="0" destOrd="0" presId="urn:microsoft.com/office/officeart/2005/8/layout/vProcess5"/>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82149EE0-57D4-40ED-8BE4-EFDD781B1BE1}" type="presOf" srcId="{2804F27C-9BA9-4D07-AB02-74BE7DFA2C0E}" destId="{E32DC1E0-C267-4605-BE6F-5701FC898420}" srcOrd="0" destOrd="0" presId="urn:microsoft.com/office/officeart/2005/8/layout/vProcess5"/>
    <dgm:cxn modelId="{56406FE1-5406-4C01-BF01-F2CE5B3CB37F}" type="presOf" srcId="{6BD5265A-8333-420D-BDB2-65F10B3EBD76}" destId="{03DA9257-7161-48BA-BB8E-B2323EF3B158}" srcOrd="0" destOrd="0" presId="urn:microsoft.com/office/officeart/2005/8/layout/vProcess5"/>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15F175F0-C7FA-4E61-82A4-7C1B46EB3DA2}" type="presOf" srcId="{A8E2FA08-4DD4-4654-A85D-9A99162D6201}" destId="{6FEE3320-F765-411D-B4AD-9D1CFC5DEDDD}" srcOrd="0" destOrd="0" presId="urn:microsoft.com/office/officeart/2005/8/layout/vProcess5"/>
    <dgm:cxn modelId="{9B4632FC-4573-46D2-9511-7A26ED798FF0}" type="presOf" srcId="{C2F8C7F7-44C4-414A-BCCD-56E91DD0A777}" destId="{77F75BF2-0CEF-4F30-A326-AB2D35C7411C}" srcOrd="1" destOrd="0" presId="urn:microsoft.com/office/officeart/2005/8/layout/vProcess5"/>
    <dgm:cxn modelId="{893DC0C3-8466-4BE3-AEFA-2743167A1ED0}" type="presParOf" srcId="{F7C64FE4-B743-4173-AF38-E15B373860BB}" destId="{38EDE452-776E-43EB-9FFD-1764B73AB173}" srcOrd="0" destOrd="0" presId="urn:microsoft.com/office/officeart/2005/8/layout/vProcess5"/>
    <dgm:cxn modelId="{D67FC091-84D1-45A6-A498-38CB49EF5C68}" type="presParOf" srcId="{F7C64FE4-B743-4173-AF38-E15B373860BB}" destId="{25D33812-34D6-4226-A6D4-51F7D7EAA1C7}" srcOrd="1" destOrd="0" presId="urn:microsoft.com/office/officeart/2005/8/layout/vProcess5"/>
    <dgm:cxn modelId="{62FAF470-57FB-42EF-A2A2-A1AE3292F1EA}" type="presParOf" srcId="{F7C64FE4-B743-4173-AF38-E15B373860BB}" destId="{7C86B145-1C2E-46BD-BE62-C42C80C5A654}" srcOrd="2" destOrd="0" presId="urn:microsoft.com/office/officeart/2005/8/layout/vProcess5"/>
    <dgm:cxn modelId="{369292A9-817E-4BFB-93B0-8218A9EE9166}" type="presParOf" srcId="{F7C64FE4-B743-4173-AF38-E15B373860BB}" destId="{862B5B41-53F5-454A-B8E6-70B721DC8B9A}" srcOrd="3" destOrd="0" presId="urn:microsoft.com/office/officeart/2005/8/layout/vProcess5"/>
    <dgm:cxn modelId="{CEEF7AE8-8659-43E6-95C3-9FD4D0DCFC43}" type="presParOf" srcId="{F7C64FE4-B743-4173-AF38-E15B373860BB}" destId="{D134E212-FDD1-424A-968F-869017AD5171}" srcOrd="4" destOrd="0" presId="urn:microsoft.com/office/officeart/2005/8/layout/vProcess5"/>
    <dgm:cxn modelId="{0311475E-4F93-4892-BE4B-86C622D97CFB}" type="presParOf" srcId="{F7C64FE4-B743-4173-AF38-E15B373860BB}" destId="{9CB462FF-72B3-4BFA-B916-65C5CB432162}" srcOrd="5" destOrd="0" presId="urn:microsoft.com/office/officeart/2005/8/layout/vProcess5"/>
    <dgm:cxn modelId="{E89DF94A-4045-4C8F-A9FB-CAC7F98EF112}" type="presParOf" srcId="{F7C64FE4-B743-4173-AF38-E15B373860BB}" destId="{0CB2EC4F-D832-4AE2-86CC-14F684CFA4E5}" srcOrd="6" destOrd="0" presId="urn:microsoft.com/office/officeart/2005/8/layout/vProcess5"/>
    <dgm:cxn modelId="{78DB7A5B-08E6-4494-8716-3E031BF46BD6}" type="presParOf" srcId="{F7C64FE4-B743-4173-AF38-E15B373860BB}" destId="{03DA9257-7161-48BA-BB8E-B2323EF3B158}" srcOrd="7" destOrd="0" presId="urn:microsoft.com/office/officeart/2005/8/layout/vProcess5"/>
    <dgm:cxn modelId="{B8212E95-1A15-4A8C-BC26-C76A84E0F2A2}" type="presParOf" srcId="{F7C64FE4-B743-4173-AF38-E15B373860BB}" destId="{6FEE3320-F765-411D-B4AD-9D1CFC5DEDDD}" srcOrd="8" destOrd="0" presId="urn:microsoft.com/office/officeart/2005/8/layout/vProcess5"/>
    <dgm:cxn modelId="{288A9D90-0DCF-4967-B280-A2B2D4648682}" type="presParOf" srcId="{F7C64FE4-B743-4173-AF38-E15B373860BB}" destId="{E32DC1E0-C267-4605-BE6F-5701FC898420}" srcOrd="9" destOrd="0" presId="urn:microsoft.com/office/officeart/2005/8/layout/vProcess5"/>
    <dgm:cxn modelId="{68599145-9665-42CA-9652-5890A0952F28}" type="presParOf" srcId="{F7C64FE4-B743-4173-AF38-E15B373860BB}" destId="{A130DAD6-1C3C-4736-BA6C-AFB4505579B9}" srcOrd="10" destOrd="0" presId="urn:microsoft.com/office/officeart/2005/8/layout/vProcess5"/>
    <dgm:cxn modelId="{8E296F24-C5D7-4CB5-91F0-C0FAC0744963}" type="presParOf" srcId="{F7C64FE4-B743-4173-AF38-E15B373860BB}" destId="{34150CD5-279D-4D74-89D1-64AAFB7C488C}" srcOrd="11" destOrd="0" presId="urn:microsoft.com/office/officeart/2005/8/layout/vProcess5"/>
    <dgm:cxn modelId="{619B085F-AA9E-49A5-81F5-7FDB54B1956D}" type="presParOf" srcId="{F7C64FE4-B743-4173-AF38-E15B373860BB}" destId="{11D22318-0819-466B-8466-17D55738B7D7}" srcOrd="12" destOrd="0" presId="urn:microsoft.com/office/officeart/2005/8/layout/vProcess5"/>
    <dgm:cxn modelId="{06F85501-EF54-4751-BE2B-F673EB5C732A}" type="presParOf" srcId="{F7C64FE4-B743-4173-AF38-E15B373860BB}" destId="{5F7690F5-2C8D-406A-80FD-BB328C770292}" srcOrd="13" destOrd="0" presId="urn:microsoft.com/office/officeart/2005/8/layout/vProcess5"/>
    <dgm:cxn modelId="{86FFED00-5FFB-4C50-9751-A96BEB1551C0}" type="presParOf" srcId="{F7C64FE4-B743-4173-AF38-E15B373860BB}" destId="{77F75BF2-0CEF-4F30-A326-AB2D35C7411C}"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CEA98-93B9-4B2D-B9B9-9537AD997164}">
      <dsp:nvSpPr>
        <dsp:cNvPr id="0" name=""/>
        <dsp:cNvSpPr/>
      </dsp:nvSpPr>
      <dsp:spPr>
        <a:xfrm>
          <a:off x="2027" y="1354978"/>
          <a:ext cx="2023282" cy="1714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082F9D57-96B4-483D-A747-06D859B5D858}">
      <dsp:nvSpPr>
        <dsp:cNvPr id="0" name=""/>
        <dsp:cNvSpPr/>
      </dsp:nvSpPr>
      <dsp:spPr>
        <a:xfrm>
          <a:off x="1283" y="3089255"/>
          <a:ext cx="2378149" cy="998557"/>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rtlCol="0" anchor="ctr" anchorCtr="0">
          <a:noAutofit/>
        </a:bodyPr>
        <a:lstStyle/>
        <a:p>
          <a:pPr marL="0" lvl="0" indent="0" algn="l" defTabSz="711200" rtl="0">
            <a:lnSpc>
              <a:spcPct val="90000"/>
            </a:lnSpc>
            <a:spcBef>
              <a:spcPct val="0"/>
            </a:spcBef>
            <a:spcAft>
              <a:spcPct val="35000"/>
            </a:spcAft>
            <a:buNone/>
          </a:pPr>
          <a:r>
            <a:rPr lang="fr-FR" sz="1600" kern="1200">
              <a:solidFill>
                <a:schemeClr val="accent1">
                  <a:lumMod val="50000"/>
                </a:schemeClr>
              </a:solidFill>
            </a:rPr>
            <a:t>Lorem ipsum dolor sit amet, consectetuer adipiscing elit</a:t>
          </a:r>
        </a:p>
      </dsp:txBody>
      <dsp:txXfrm>
        <a:off x="30530" y="3118502"/>
        <a:ext cx="2319655" cy="940063"/>
      </dsp:txXfrm>
    </dsp:sp>
    <dsp:sp modelId="{857B4CA8-411B-47F9-AD8E-CC9E8998191B}">
      <dsp:nvSpPr>
        <dsp:cNvPr id="0" name=""/>
        <dsp:cNvSpPr/>
      </dsp:nvSpPr>
      <dsp:spPr>
        <a:xfrm>
          <a:off x="2027" y="633330"/>
          <a:ext cx="2023282" cy="542559"/>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rtlCol="0" anchor="ctr" anchorCtr="0">
          <a:noAutofit/>
        </a:bodyPr>
        <a:lstStyle/>
        <a:p>
          <a:pPr marL="0" lvl="0" indent="0" algn="ctr" defTabSz="844550" rtl="0">
            <a:lnSpc>
              <a:spcPct val="90000"/>
            </a:lnSpc>
            <a:spcBef>
              <a:spcPct val="0"/>
            </a:spcBef>
            <a:spcAft>
              <a:spcPct val="35000"/>
            </a:spcAft>
            <a:buNone/>
          </a:pPr>
          <a:r>
            <a:rPr lang="fr-FR" sz="1900" kern="1200">
              <a:solidFill>
                <a:schemeClr val="tx1"/>
              </a:solidFill>
            </a:rPr>
            <a:t>Carte</a:t>
          </a:r>
        </a:p>
      </dsp:txBody>
      <dsp:txXfrm>
        <a:off x="2027" y="633330"/>
        <a:ext cx="2023282" cy="542559"/>
      </dsp:txXfrm>
    </dsp:sp>
    <dsp:sp modelId="{175B4889-8837-4A51-B8E4-43DED68FD91D}">
      <dsp:nvSpPr>
        <dsp:cNvPr id="0" name=""/>
        <dsp:cNvSpPr/>
      </dsp:nvSpPr>
      <dsp:spPr>
        <a:xfrm>
          <a:off x="4521012" y="1354978"/>
          <a:ext cx="2023282" cy="1714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9000" b="-9000"/>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DDAD261B-380A-44B9-A99B-A72499989074}">
      <dsp:nvSpPr>
        <dsp:cNvPr id="0" name=""/>
        <dsp:cNvSpPr/>
      </dsp:nvSpPr>
      <dsp:spPr>
        <a:xfrm>
          <a:off x="4428789" y="3089252"/>
          <a:ext cx="2378149" cy="998557"/>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rtlCol="0" anchor="ctr" anchorCtr="0">
          <a:noAutofit/>
        </a:bodyPr>
        <a:lstStyle/>
        <a:p>
          <a:pPr marL="0" lvl="0" indent="0" algn="l" defTabSz="711200" rtl="0">
            <a:lnSpc>
              <a:spcPct val="90000"/>
            </a:lnSpc>
            <a:spcBef>
              <a:spcPct val="0"/>
            </a:spcBef>
            <a:spcAft>
              <a:spcPct val="35000"/>
            </a:spcAft>
            <a:buNone/>
          </a:pPr>
          <a:r>
            <a:rPr lang="fr-FR" sz="1600" kern="1200">
              <a:solidFill>
                <a:schemeClr val="accent1">
                  <a:lumMod val="50000"/>
                </a:schemeClr>
              </a:solidFill>
            </a:rPr>
            <a:t>Lorem ipsum dolor sit amet, consectetuer adipiscing elit</a:t>
          </a:r>
        </a:p>
      </dsp:txBody>
      <dsp:txXfrm>
        <a:off x="4458036" y="3118499"/>
        <a:ext cx="2319655" cy="940063"/>
      </dsp:txXfrm>
    </dsp:sp>
    <dsp:sp modelId="{494B1894-FA4F-4EC1-8E8E-68AEB4899B72}">
      <dsp:nvSpPr>
        <dsp:cNvPr id="0" name=""/>
        <dsp:cNvSpPr/>
      </dsp:nvSpPr>
      <dsp:spPr>
        <a:xfrm>
          <a:off x="4521012" y="633330"/>
          <a:ext cx="2023282" cy="542559"/>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rtlCol="0" anchor="ctr" anchorCtr="0">
          <a:noAutofit/>
        </a:bodyPr>
        <a:lstStyle/>
        <a:p>
          <a:pPr marL="0" lvl="0" indent="0" algn="ctr" defTabSz="844550" rtl="0">
            <a:lnSpc>
              <a:spcPct val="90000"/>
            </a:lnSpc>
            <a:spcBef>
              <a:spcPct val="0"/>
            </a:spcBef>
            <a:spcAft>
              <a:spcPct val="35000"/>
            </a:spcAft>
            <a:buNone/>
          </a:pPr>
          <a:r>
            <a:rPr lang="fr-FR" sz="1900" kern="1200">
              <a:solidFill>
                <a:schemeClr val="tx1"/>
              </a:solidFill>
            </a:rPr>
            <a:t>Route</a:t>
          </a:r>
        </a:p>
      </dsp:txBody>
      <dsp:txXfrm>
        <a:off x="4521012" y="633330"/>
        <a:ext cx="2023282" cy="542559"/>
      </dsp:txXfrm>
    </dsp:sp>
    <dsp:sp modelId="{EA1B9F6F-093C-4E75-8A08-13CC63E48A2A}">
      <dsp:nvSpPr>
        <dsp:cNvPr id="0" name=""/>
        <dsp:cNvSpPr/>
      </dsp:nvSpPr>
      <dsp:spPr>
        <a:xfrm>
          <a:off x="8775331" y="1354978"/>
          <a:ext cx="2023282" cy="1714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9000" b="-9000"/>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AB589D1-3A2C-4500-AF5C-B9B478C9C905}">
      <dsp:nvSpPr>
        <dsp:cNvPr id="0" name=""/>
        <dsp:cNvSpPr/>
      </dsp:nvSpPr>
      <dsp:spPr>
        <a:xfrm>
          <a:off x="8719953" y="3089252"/>
          <a:ext cx="2378149" cy="998557"/>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rtlCol="0" anchor="ctr" anchorCtr="0">
          <a:noAutofit/>
        </a:bodyPr>
        <a:lstStyle/>
        <a:p>
          <a:pPr marL="0" lvl="0" indent="0" algn="l" defTabSz="711200" rtl="0">
            <a:lnSpc>
              <a:spcPct val="90000"/>
            </a:lnSpc>
            <a:spcBef>
              <a:spcPct val="0"/>
            </a:spcBef>
            <a:spcAft>
              <a:spcPct val="35000"/>
            </a:spcAft>
            <a:buNone/>
          </a:pPr>
          <a:r>
            <a:rPr lang="fr-FR" sz="1600" kern="1200">
              <a:solidFill>
                <a:schemeClr val="accent1">
                  <a:lumMod val="50000"/>
                </a:schemeClr>
              </a:solidFill>
            </a:rPr>
            <a:t>Lorem ipsum dolor sit</a:t>
          </a:r>
          <a:br>
            <a:rPr lang="fr-FR" sz="1600" kern="1200" dirty="0">
              <a:solidFill>
                <a:schemeClr val="accent1">
                  <a:lumMod val="50000"/>
                </a:schemeClr>
              </a:solidFill>
            </a:rPr>
          </a:br>
          <a:r>
            <a:rPr lang="fr-FR" sz="1600" kern="1200">
              <a:solidFill>
                <a:schemeClr val="accent1">
                  <a:lumMod val="50000"/>
                </a:schemeClr>
              </a:solidFill>
            </a:rPr>
            <a:t>amet, consectetuer adipiscing elit</a:t>
          </a:r>
        </a:p>
      </dsp:txBody>
      <dsp:txXfrm>
        <a:off x="8749200" y="3118499"/>
        <a:ext cx="2319655" cy="940063"/>
      </dsp:txXfrm>
    </dsp:sp>
    <dsp:sp modelId="{9BB768B8-97D3-4773-9C90-8CAAE2C66A90}">
      <dsp:nvSpPr>
        <dsp:cNvPr id="0" name=""/>
        <dsp:cNvSpPr/>
      </dsp:nvSpPr>
      <dsp:spPr>
        <a:xfrm>
          <a:off x="8775331" y="633330"/>
          <a:ext cx="2023282" cy="542559"/>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rtlCol="0" anchor="ctr" anchorCtr="0">
          <a:noAutofit/>
        </a:bodyPr>
        <a:lstStyle/>
        <a:p>
          <a:pPr marL="0" lvl="0" indent="0" algn="ctr" defTabSz="844550" rtl="0">
            <a:lnSpc>
              <a:spcPct val="90000"/>
            </a:lnSpc>
            <a:spcBef>
              <a:spcPct val="0"/>
            </a:spcBef>
            <a:spcAft>
              <a:spcPct val="35000"/>
            </a:spcAft>
            <a:buNone/>
          </a:pPr>
          <a:r>
            <a:rPr lang="fr-FR" sz="1900" kern="1200">
              <a:solidFill>
                <a:schemeClr val="tx1"/>
              </a:solidFill>
            </a:rPr>
            <a:t>Montagne</a:t>
          </a:r>
        </a:p>
      </dsp:txBody>
      <dsp:txXfrm>
        <a:off x="8775331" y="633330"/>
        <a:ext cx="2023282" cy="542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80086-FAD2-4337-9774-2D11ADB6338B}">
      <dsp:nvSpPr>
        <dsp:cNvPr id="0" name=""/>
        <dsp:cNvSpPr/>
      </dsp:nvSpPr>
      <dsp:spPr>
        <a:xfrm>
          <a:off x="707812" y="401406"/>
          <a:ext cx="1955812" cy="1955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7679B3-5DF2-432F-B901-3F4B938B918B}">
      <dsp:nvSpPr>
        <dsp:cNvPr id="0" name=""/>
        <dsp:cNvSpPr/>
      </dsp:nvSpPr>
      <dsp:spPr>
        <a:xfrm>
          <a:off x="1124625" y="818218"/>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97D422-E586-4CF3-B912-222307DB1AF1}">
      <dsp:nvSpPr>
        <dsp:cNvPr id="0" name=""/>
        <dsp:cNvSpPr/>
      </dsp:nvSpPr>
      <dsp:spPr>
        <a:xfrm>
          <a:off x="82593" y="2966406"/>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778000" rtl="0">
            <a:lnSpc>
              <a:spcPct val="100000"/>
            </a:lnSpc>
            <a:spcBef>
              <a:spcPct val="0"/>
            </a:spcBef>
            <a:spcAft>
              <a:spcPct val="35000"/>
            </a:spcAft>
            <a:buNone/>
            <a:defRPr lang="fr-FR" cap="all"/>
          </a:pPr>
          <a:r>
            <a:rPr lang="fr-FR" sz="4000" kern="1200"/>
            <a:t>CARTE</a:t>
          </a:r>
        </a:p>
      </dsp:txBody>
      <dsp:txXfrm>
        <a:off x="82593" y="2966406"/>
        <a:ext cx="3206250" cy="720000"/>
      </dsp:txXfrm>
    </dsp:sp>
    <dsp:sp modelId="{84D6A2B4-D034-4471-9540-2B564C1C8C94}">
      <dsp:nvSpPr>
        <dsp:cNvPr id="0" name=""/>
        <dsp:cNvSpPr/>
      </dsp:nvSpPr>
      <dsp:spPr>
        <a:xfrm>
          <a:off x="4475156" y="401406"/>
          <a:ext cx="1955812" cy="1955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A5C1F8-EBAD-49DC-B916-3B1778787CB8}">
      <dsp:nvSpPr>
        <dsp:cNvPr id="0" name=""/>
        <dsp:cNvSpPr/>
      </dsp:nvSpPr>
      <dsp:spPr>
        <a:xfrm>
          <a:off x="4891968" y="818218"/>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334A97-4D09-4C79-B2B5-07BE1FF63668}">
      <dsp:nvSpPr>
        <dsp:cNvPr id="0" name=""/>
        <dsp:cNvSpPr/>
      </dsp:nvSpPr>
      <dsp:spPr>
        <a:xfrm>
          <a:off x="3849937" y="2966406"/>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778000" rtl="0">
            <a:lnSpc>
              <a:spcPct val="100000"/>
            </a:lnSpc>
            <a:spcBef>
              <a:spcPct val="0"/>
            </a:spcBef>
            <a:spcAft>
              <a:spcPct val="35000"/>
            </a:spcAft>
            <a:buNone/>
            <a:defRPr lang="fr-FR" cap="all"/>
          </a:pPr>
          <a:r>
            <a:rPr lang="fr-FR" sz="4000" kern="1200"/>
            <a:t>ROUTE</a:t>
          </a:r>
        </a:p>
      </dsp:txBody>
      <dsp:txXfrm>
        <a:off x="3849937" y="2966406"/>
        <a:ext cx="3206250" cy="720000"/>
      </dsp:txXfrm>
    </dsp:sp>
    <dsp:sp modelId="{45ED88D5-1FA1-4FD0-90D9-6371DD60718F}">
      <dsp:nvSpPr>
        <dsp:cNvPr id="0" name=""/>
        <dsp:cNvSpPr/>
      </dsp:nvSpPr>
      <dsp:spPr>
        <a:xfrm>
          <a:off x="8242500" y="401406"/>
          <a:ext cx="1955812" cy="19558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F9911-9DBD-4B56-BCFF-7F94F0387671}">
      <dsp:nvSpPr>
        <dsp:cNvPr id="0" name=""/>
        <dsp:cNvSpPr/>
      </dsp:nvSpPr>
      <dsp:spPr>
        <a:xfrm>
          <a:off x="8659312" y="818218"/>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B93E8E-4067-4888-A70B-28FA0A3F3CD3}">
      <dsp:nvSpPr>
        <dsp:cNvPr id="0" name=""/>
        <dsp:cNvSpPr/>
      </dsp:nvSpPr>
      <dsp:spPr>
        <a:xfrm>
          <a:off x="7617281" y="2966406"/>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778000" rtl="0">
            <a:lnSpc>
              <a:spcPct val="100000"/>
            </a:lnSpc>
            <a:spcBef>
              <a:spcPct val="0"/>
            </a:spcBef>
            <a:spcAft>
              <a:spcPct val="35000"/>
            </a:spcAft>
            <a:buNone/>
            <a:defRPr lang="fr-FR" cap="all"/>
          </a:pPr>
          <a:r>
            <a:rPr lang="fr-FR" sz="4000" kern="1200"/>
            <a:t>MONTAGNE</a:t>
          </a:r>
        </a:p>
      </dsp:txBody>
      <dsp:txXfrm>
        <a:off x="7617281" y="2966406"/>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3812-34D6-4226-A6D4-51F7D7EAA1C7}">
      <dsp:nvSpPr>
        <dsp:cNvPr id="0" name=""/>
        <dsp:cNvSpPr/>
      </dsp:nvSpPr>
      <dsp:spPr>
        <a:xfrm>
          <a:off x="335" y="0"/>
          <a:ext cx="8397716" cy="735806"/>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solidFill>
                <a:schemeClr val="accent1">
                  <a:lumMod val="50000"/>
                </a:schemeClr>
              </a:solidFill>
            </a:rPr>
            <a:t>Leçon 1.</a:t>
          </a:r>
          <a:r>
            <a:rPr lang="fr-FR" sz="3200" kern="1200">
              <a:solidFill>
                <a:schemeClr val="accent1">
                  <a:lumMod val="50000"/>
                </a:schemeClr>
              </a:solidFill>
            </a:rPr>
            <a:t> </a:t>
          </a:r>
          <a:r>
            <a:rPr lang="fr-FR" sz="1600" kern="1200">
              <a:solidFill>
                <a:schemeClr val="tx1">
                  <a:alpha val="70000"/>
                </a:schemeClr>
              </a:solidFill>
            </a:rPr>
            <a:t>Lorem ipsum dolor sit amet, consectetuer adipiscing elit</a:t>
          </a:r>
          <a:endParaRPr lang="fr-FR" sz="2000" kern="1200" dirty="0">
            <a:solidFill>
              <a:schemeClr val="tx1">
                <a:alpha val="70000"/>
              </a:schemeClr>
            </a:solidFill>
          </a:endParaRPr>
        </a:p>
      </dsp:txBody>
      <dsp:txXfrm>
        <a:off x="21886" y="21551"/>
        <a:ext cx="7517634" cy="692704"/>
      </dsp:txXfrm>
    </dsp:sp>
    <dsp:sp modelId="{7C86B145-1C2E-46BD-BE62-C42C80C5A654}">
      <dsp:nvSpPr>
        <dsp:cNvPr id="0" name=""/>
        <dsp:cNvSpPr/>
      </dsp:nvSpPr>
      <dsp:spPr>
        <a:xfrm>
          <a:off x="627102" y="838001"/>
          <a:ext cx="8397716" cy="735806"/>
        </a:xfrm>
        <a:prstGeom prst="rect">
          <a:avLst/>
        </a:prstGeom>
        <a:solidFill>
          <a:schemeClr val="accent1"/>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t>Leçon 2. </a:t>
          </a:r>
          <a:r>
            <a:rPr lang="fr-FR" sz="1600" kern="1200">
              <a:solidFill>
                <a:schemeClr val="accent1">
                  <a:lumMod val="20000"/>
                  <a:lumOff val="80000"/>
                </a:schemeClr>
              </a:solidFill>
            </a:rPr>
            <a:t>S</a:t>
          </a:r>
          <a:r>
            <a:rPr lang="fr-FR" sz="1600" b="0" i="0" kern="1200">
              <a:solidFill>
                <a:schemeClr val="accent1">
                  <a:lumMod val="20000"/>
                  <a:lumOff val="80000"/>
                </a:schemeClr>
              </a:solidFill>
            </a:rPr>
            <a:t>ed ut perspiciatis unde omnis iste natus error sit voluptatem</a:t>
          </a:r>
          <a:endParaRPr lang="fr-FR" sz="1600" kern="1200" dirty="0">
            <a:solidFill>
              <a:schemeClr val="accent1">
                <a:lumMod val="20000"/>
                <a:lumOff val="80000"/>
              </a:schemeClr>
            </a:solidFill>
          </a:endParaRPr>
        </a:p>
      </dsp:txBody>
      <dsp:txXfrm>
        <a:off x="648653" y="859552"/>
        <a:ext cx="7249237" cy="692704"/>
      </dsp:txXfrm>
    </dsp:sp>
    <dsp:sp modelId="{862B5B41-53F5-454A-B8E6-70B721DC8B9A}">
      <dsp:nvSpPr>
        <dsp:cNvPr id="0" name=""/>
        <dsp:cNvSpPr/>
      </dsp:nvSpPr>
      <dsp:spPr>
        <a:xfrm>
          <a:off x="1254204" y="1676003"/>
          <a:ext cx="8397716" cy="735806"/>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solidFill>
                <a:schemeClr val="accent1">
                  <a:lumMod val="50000"/>
                </a:schemeClr>
              </a:solidFill>
            </a:rPr>
            <a:t>Leçon 3. </a:t>
          </a:r>
          <a:r>
            <a:rPr lang="fr-FR" sz="1600" kern="1200">
              <a:solidFill>
                <a:schemeClr val="tx1">
                  <a:alpha val="70000"/>
                </a:schemeClr>
              </a:solidFill>
            </a:rPr>
            <a:t>Lorem ipsum dolor sit amet, consectetuer adipiscing elit</a:t>
          </a:r>
        </a:p>
      </dsp:txBody>
      <dsp:txXfrm>
        <a:off x="1275755" y="1697554"/>
        <a:ext cx="7249237" cy="692704"/>
      </dsp:txXfrm>
    </dsp:sp>
    <dsp:sp modelId="{D134E212-FDD1-424A-968F-869017AD5171}">
      <dsp:nvSpPr>
        <dsp:cNvPr id="0" name=""/>
        <dsp:cNvSpPr/>
      </dsp:nvSpPr>
      <dsp:spPr>
        <a:xfrm>
          <a:off x="1881306" y="2514004"/>
          <a:ext cx="8397716" cy="735806"/>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solidFill>
                <a:schemeClr val="accent1">
                  <a:lumMod val="50000"/>
                </a:schemeClr>
              </a:solidFill>
            </a:rPr>
            <a:t>Leçon 4. </a:t>
          </a:r>
          <a:r>
            <a:rPr lang="fr-FR" sz="1600" kern="1200">
              <a:solidFill>
                <a:schemeClr val="tx1">
                  <a:alpha val="70000"/>
                </a:schemeClr>
              </a:solidFill>
            </a:rPr>
            <a:t>S</a:t>
          </a:r>
          <a:r>
            <a:rPr lang="fr-FR" sz="1600" b="0" i="0" kern="1200">
              <a:solidFill>
                <a:schemeClr val="tx1">
                  <a:alpha val="70000"/>
                </a:schemeClr>
              </a:solidFill>
            </a:rPr>
            <a:t>ed ut perspiciatis unde omnis iste natus error sit voluptatem</a:t>
          </a:r>
          <a:endParaRPr lang="fr-FR" sz="1600" kern="1200" dirty="0">
            <a:solidFill>
              <a:schemeClr val="tx1">
                <a:alpha val="70000"/>
              </a:schemeClr>
            </a:solidFill>
          </a:endParaRPr>
        </a:p>
      </dsp:txBody>
      <dsp:txXfrm>
        <a:off x="1902857" y="2535555"/>
        <a:ext cx="7249237" cy="692704"/>
      </dsp:txXfrm>
    </dsp:sp>
    <dsp:sp modelId="{9CB462FF-72B3-4BFA-B916-65C5CB432162}">
      <dsp:nvSpPr>
        <dsp:cNvPr id="0" name=""/>
        <dsp:cNvSpPr/>
      </dsp:nvSpPr>
      <dsp:spPr>
        <a:xfrm>
          <a:off x="2508408" y="3352006"/>
          <a:ext cx="8397716" cy="735806"/>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solidFill>
                <a:schemeClr val="accent1">
                  <a:lumMod val="50000"/>
                </a:schemeClr>
              </a:solidFill>
            </a:rPr>
            <a:t>Leçon 5. </a:t>
          </a:r>
          <a:r>
            <a:rPr lang="fr-FR" sz="1600" kern="1200">
              <a:solidFill>
                <a:schemeClr val="tx1">
                  <a:alpha val="70000"/>
                </a:schemeClr>
              </a:solidFill>
            </a:rPr>
            <a:t>Lorem ipsum dolor sit amet, consectetuer adipiscing elit</a:t>
          </a:r>
          <a:r>
            <a:rPr lang="fr-FR" sz="1600" kern="1200">
              <a:solidFill>
                <a:schemeClr val="accent1">
                  <a:lumMod val="60000"/>
                  <a:lumOff val="40000"/>
                  <a:alpha val="70000"/>
                </a:schemeClr>
              </a:solidFill>
            </a:rPr>
            <a:t> </a:t>
          </a:r>
        </a:p>
      </dsp:txBody>
      <dsp:txXfrm>
        <a:off x="2529959" y="3373557"/>
        <a:ext cx="7249237" cy="692704"/>
      </dsp:txXfrm>
    </dsp:sp>
    <dsp:sp modelId="{0CB2EC4F-D832-4AE2-86CC-14F684CFA4E5}">
      <dsp:nvSpPr>
        <dsp:cNvPr id="0" name=""/>
        <dsp:cNvSpPr/>
      </dsp:nvSpPr>
      <dsp:spPr>
        <a:xfrm>
          <a:off x="7676407" y="53754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fr-FR" sz="2100" kern="1200" dirty="0"/>
        </a:p>
      </dsp:txBody>
      <dsp:txXfrm>
        <a:off x="7784019" y="537547"/>
        <a:ext cx="263050" cy="359901"/>
      </dsp:txXfrm>
    </dsp:sp>
    <dsp:sp modelId="{03DA9257-7161-48BA-BB8E-B2323EF3B158}">
      <dsp:nvSpPr>
        <dsp:cNvPr id="0" name=""/>
        <dsp:cNvSpPr/>
      </dsp:nvSpPr>
      <dsp:spPr>
        <a:xfrm>
          <a:off x="8303509" y="1375549"/>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fr-FR" sz="2100" kern="1200" dirty="0"/>
        </a:p>
      </dsp:txBody>
      <dsp:txXfrm>
        <a:off x="8411121" y="1375549"/>
        <a:ext cx="263050" cy="359901"/>
      </dsp:txXfrm>
    </dsp:sp>
    <dsp:sp modelId="{6FEE3320-F765-411D-B4AD-9D1CFC5DEDDD}">
      <dsp:nvSpPr>
        <dsp:cNvPr id="0" name=""/>
        <dsp:cNvSpPr/>
      </dsp:nvSpPr>
      <dsp:spPr>
        <a:xfrm>
          <a:off x="8930611" y="220128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fr-FR" sz="2100" kern="1200" dirty="0"/>
        </a:p>
      </dsp:txBody>
      <dsp:txXfrm>
        <a:off x="9038223" y="2201287"/>
        <a:ext cx="263050" cy="359901"/>
      </dsp:txXfrm>
    </dsp:sp>
    <dsp:sp modelId="{E32DC1E0-C267-4605-BE6F-5701FC898420}">
      <dsp:nvSpPr>
        <dsp:cNvPr id="0" name=""/>
        <dsp:cNvSpPr/>
      </dsp:nvSpPr>
      <dsp:spPr>
        <a:xfrm>
          <a:off x="9557713" y="3047464"/>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fr-FR" sz="2100" kern="1200" dirty="0"/>
        </a:p>
      </dsp:txBody>
      <dsp:txXfrm>
        <a:off x="9665325" y="3047464"/>
        <a:ext cx="263050" cy="359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3812-34D6-4226-A6D4-51F7D7EAA1C7}">
      <dsp:nvSpPr>
        <dsp:cNvPr id="0" name=""/>
        <dsp:cNvSpPr/>
      </dsp:nvSpPr>
      <dsp:spPr>
        <a:xfrm>
          <a:off x="335" y="0"/>
          <a:ext cx="8397716" cy="735806"/>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solidFill>
                <a:schemeClr val="accent1">
                  <a:lumMod val="50000"/>
                </a:schemeClr>
              </a:solidFill>
            </a:rPr>
            <a:t>Leçon 1.</a:t>
          </a:r>
          <a:r>
            <a:rPr lang="fr-FR" sz="3200" kern="1200">
              <a:solidFill>
                <a:schemeClr val="accent1">
                  <a:lumMod val="50000"/>
                </a:schemeClr>
              </a:solidFill>
            </a:rPr>
            <a:t> </a:t>
          </a:r>
          <a:r>
            <a:rPr lang="fr-FR" sz="1600" kern="1200">
              <a:solidFill>
                <a:schemeClr val="tx1">
                  <a:alpha val="70000"/>
                </a:schemeClr>
              </a:solidFill>
            </a:rPr>
            <a:t>Lorem ipsum dolor sit amet, consectetuer adipiscing elit</a:t>
          </a:r>
          <a:endParaRPr lang="fr-FR" sz="2000" kern="1200" dirty="0">
            <a:solidFill>
              <a:schemeClr val="tx1">
                <a:alpha val="70000"/>
              </a:schemeClr>
            </a:solidFill>
          </a:endParaRPr>
        </a:p>
      </dsp:txBody>
      <dsp:txXfrm>
        <a:off x="21886" y="21551"/>
        <a:ext cx="7517634" cy="692704"/>
      </dsp:txXfrm>
    </dsp:sp>
    <dsp:sp modelId="{7C86B145-1C2E-46BD-BE62-C42C80C5A654}">
      <dsp:nvSpPr>
        <dsp:cNvPr id="0" name=""/>
        <dsp:cNvSpPr/>
      </dsp:nvSpPr>
      <dsp:spPr>
        <a:xfrm>
          <a:off x="627102" y="838001"/>
          <a:ext cx="8397716" cy="735806"/>
        </a:xfrm>
        <a:prstGeom prst="rect">
          <a:avLst/>
        </a:prstGeom>
        <a:solidFill>
          <a:schemeClr val="accent1"/>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t>Leçon 2. </a:t>
          </a:r>
          <a:r>
            <a:rPr lang="fr-FR" sz="1600" kern="1200">
              <a:solidFill>
                <a:schemeClr val="accent1">
                  <a:lumMod val="20000"/>
                  <a:lumOff val="80000"/>
                </a:schemeClr>
              </a:solidFill>
            </a:rPr>
            <a:t>S</a:t>
          </a:r>
          <a:r>
            <a:rPr lang="fr-FR" sz="1600" b="0" i="0" kern="1200">
              <a:solidFill>
                <a:schemeClr val="accent1">
                  <a:lumMod val="20000"/>
                  <a:lumOff val="80000"/>
                </a:schemeClr>
              </a:solidFill>
            </a:rPr>
            <a:t>ed ut perspiciatis unde omnis iste natus error sit voluptatem</a:t>
          </a:r>
          <a:endParaRPr lang="fr-FR" sz="1600" kern="1200" dirty="0">
            <a:solidFill>
              <a:schemeClr val="accent1">
                <a:lumMod val="20000"/>
                <a:lumOff val="80000"/>
              </a:schemeClr>
            </a:solidFill>
          </a:endParaRPr>
        </a:p>
      </dsp:txBody>
      <dsp:txXfrm>
        <a:off x="648653" y="859552"/>
        <a:ext cx="7249237" cy="692704"/>
      </dsp:txXfrm>
    </dsp:sp>
    <dsp:sp modelId="{862B5B41-53F5-454A-B8E6-70B721DC8B9A}">
      <dsp:nvSpPr>
        <dsp:cNvPr id="0" name=""/>
        <dsp:cNvSpPr/>
      </dsp:nvSpPr>
      <dsp:spPr>
        <a:xfrm>
          <a:off x="1254204" y="1676003"/>
          <a:ext cx="8397716" cy="735806"/>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solidFill>
                <a:schemeClr val="accent1">
                  <a:lumMod val="50000"/>
                </a:schemeClr>
              </a:solidFill>
            </a:rPr>
            <a:t>Leçon 3. </a:t>
          </a:r>
          <a:r>
            <a:rPr lang="fr-FR" sz="1600" kern="1200">
              <a:solidFill>
                <a:schemeClr val="tx1">
                  <a:alpha val="70000"/>
                </a:schemeClr>
              </a:solidFill>
            </a:rPr>
            <a:t>Lorem ipsum dolor sit amet, consectetuer adipiscing elit</a:t>
          </a:r>
        </a:p>
      </dsp:txBody>
      <dsp:txXfrm>
        <a:off x="1275755" y="1697554"/>
        <a:ext cx="7249237" cy="692704"/>
      </dsp:txXfrm>
    </dsp:sp>
    <dsp:sp modelId="{D134E212-FDD1-424A-968F-869017AD5171}">
      <dsp:nvSpPr>
        <dsp:cNvPr id="0" name=""/>
        <dsp:cNvSpPr/>
      </dsp:nvSpPr>
      <dsp:spPr>
        <a:xfrm>
          <a:off x="1881306" y="2514004"/>
          <a:ext cx="8397716" cy="735806"/>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solidFill>
                <a:schemeClr val="accent1">
                  <a:lumMod val="50000"/>
                </a:schemeClr>
              </a:solidFill>
            </a:rPr>
            <a:t>Leçon 4. </a:t>
          </a:r>
          <a:r>
            <a:rPr lang="fr-FR" sz="1600" kern="1200">
              <a:solidFill>
                <a:schemeClr val="tx1">
                  <a:alpha val="70000"/>
                </a:schemeClr>
              </a:solidFill>
            </a:rPr>
            <a:t>S</a:t>
          </a:r>
          <a:r>
            <a:rPr lang="fr-FR" sz="1600" b="0" i="0" kern="1200">
              <a:solidFill>
                <a:schemeClr val="tx1">
                  <a:alpha val="70000"/>
                </a:schemeClr>
              </a:solidFill>
            </a:rPr>
            <a:t>ed ut perspiciatis unde omnis iste natus error sit voluptatem</a:t>
          </a:r>
          <a:endParaRPr lang="fr-FR" sz="1600" kern="1200" dirty="0">
            <a:solidFill>
              <a:schemeClr val="tx1">
                <a:alpha val="70000"/>
              </a:schemeClr>
            </a:solidFill>
          </a:endParaRPr>
        </a:p>
      </dsp:txBody>
      <dsp:txXfrm>
        <a:off x="1902857" y="2535555"/>
        <a:ext cx="7249237" cy="692704"/>
      </dsp:txXfrm>
    </dsp:sp>
    <dsp:sp modelId="{9CB462FF-72B3-4BFA-B916-65C5CB432162}">
      <dsp:nvSpPr>
        <dsp:cNvPr id="0" name=""/>
        <dsp:cNvSpPr/>
      </dsp:nvSpPr>
      <dsp:spPr>
        <a:xfrm>
          <a:off x="2508408" y="3352006"/>
          <a:ext cx="8397716" cy="735806"/>
        </a:xfrm>
        <a:prstGeom prst="rect">
          <a:avLst/>
        </a:prstGeom>
        <a:solidFill>
          <a:schemeClr val="accent1">
            <a:lumMod val="40000"/>
            <a:lumOff val="60000"/>
            <a:alpha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fr-FR" sz="2400" kern="1200">
              <a:solidFill>
                <a:schemeClr val="accent1">
                  <a:lumMod val="50000"/>
                </a:schemeClr>
              </a:solidFill>
            </a:rPr>
            <a:t>Leçon 5. </a:t>
          </a:r>
          <a:r>
            <a:rPr lang="fr-FR" sz="1600" kern="1200">
              <a:solidFill>
                <a:schemeClr val="tx1">
                  <a:alpha val="70000"/>
                </a:schemeClr>
              </a:solidFill>
            </a:rPr>
            <a:t>Lorem ipsum dolor sit amet, consectetuer adipiscing elit</a:t>
          </a:r>
          <a:r>
            <a:rPr lang="fr-FR" sz="1600" kern="1200">
              <a:solidFill>
                <a:schemeClr val="accent1">
                  <a:lumMod val="60000"/>
                  <a:lumOff val="40000"/>
                  <a:alpha val="70000"/>
                </a:schemeClr>
              </a:solidFill>
            </a:rPr>
            <a:t> </a:t>
          </a:r>
        </a:p>
      </dsp:txBody>
      <dsp:txXfrm>
        <a:off x="2529959" y="3373557"/>
        <a:ext cx="7249237" cy="692704"/>
      </dsp:txXfrm>
    </dsp:sp>
    <dsp:sp modelId="{0CB2EC4F-D832-4AE2-86CC-14F684CFA4E5}">
      <dsp:nvSpPr>
        <dsp:cNvPr id="0" name=""/>
        <dsp:cNvSpPr/>
      </dsp:nvSpPr>
      <dsp:spPr>
        <a:xfrm>
          <a:off x="7676407" y="53754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fr-FR" sz="2100" kern="1200" dirty="0"/>
        </a:p>
      </dsp:txBody>
      <dsp:txXfrm>
        <a:off x="7784019" y="537547"/>
        <a:ext cx="263050" cy="359901"/>
      </dsp:txXfrm>
    </dsp:sp>
    <dsp:sp modelId="{03DA9257-7161-48BA-BB8E-B2323EF3B158}">
      <dsp:nvSpPr>
        <dsp:cNvPr id="0" name=""/>
        <dsp:cNvSpPr/>
      </dsp:nvSpPr>
      <dsp:spPr>
        <a:xfrm>
          <a:off x="8303509" y="1375549"/>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fr-FR" sz="2100" kern="1200" dirty="0"/>
        </a:p>
      </dsp:txBody>
      <dsp:txXfrm>
        <a:off x="8411121" y="1375549"/>
        <a:ext cx="263050" cy="359901"/>
      </dsp:txXfrm>
    </dsp:sp>
    <dsp:sp modelId="{6FEE3320-F765-411D-B4AD-9D1CFC5DEDDD}">
      <dsp:nvSpPr>
        <dsp:cNvPr id="0" name=""/>
        <dsp:cNvSpPr/>
      </dsp:nvSpPr>
      <dsp:spPr>
        <a:xfrm>
          <a:off x="8930611" y="220128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fr-FR" sz="2100" kern="1200" dirty="0"/>
        </a:p>
      </dsp:txBody>
      <dsp:txXfrm>
        <a:off x="9038223" y="2201287"/>
        <a:ext cx="263050" cy="359901"/>
      </dsp:txXfrm>
    </dsp:sp>
    <dsp:sp modelId="{E32DC1E0-C267-4605-BE6F-5701FC898420}">
      <dsp:nvSpPr>
        <dsp:cNvPr id="0" name=""/>
        <dsp:cNvSpPr/>
      </dsp:nvSpPr>
      <dsp:spPr>
        <a:xfrm>
          <a:off x="9557713" y="3047464"/>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fr-FR" sz="2100" kern="1200" dirty="0"/>
        </a:p>
      </dsp:txBody>
      <dsp:txXfrm>
        <a:off x="9665325" y="3047464"/>
        <a:ext cx="263050" cy="359901"/>
      </dsp:txXfrm>
    </dsp:sp>
  </dsp:spTree>
</dsp:drawing>
</file>

<file path=ppt/diagrams/layout1.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Liste d’icônes avec cercles et étiquett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D70D19A7-3CB1-45C9-971D-9F7B9EF0120D}" type="datetime1">
              <a:rPr lang="fr-FR" smtClean="0"/>
              <a:t>11/06/2022</a:t>
            </a:fld>
            <a:endParaRPr lang="fr-FR" dirty="0"/>
          </a:p>
        </p:txBody>
      </p:sp>
      <p:sp>
        <p:nvSpPr>
          <p:cNvPr id="4" name="Espace réservé du pied de page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9E3B048B-0EBA-466F-928F-37073F3BFB70}" type="slidenum">
              <a:rPr lang="fr-FR" smtClean="0"/>
              <a:t>‹N°›</a:t>
            </a:fld>
            <a:endParaRPr lang="fr-FR"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B1825AB6-BBE0-4714-AE04-B37ACC8FBC83}" type="datetime1">
              <a:rPr lang="fr-FR" smtClean="0"/>
              <a:pPr/>
              <a:t>11/06/2022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4AED498D-6977-40EC-8E5E-7EB644D5E759}" type="slidenum">
              <a:rPr lang="fr-FR" noProof="0" smtClean="0"/>
              <a:t>‹N°›</a:t>
            </a:fld>
            <a:endParaRPr lang="fr-FR"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1</a:t>
            </a:fld>
            <a:endParaRPr lang="fr-FR" dirty="0"/>
          </a:p>
        </p:txBody>
      </p:sp>
    </p:spTree>
    <p:extLst>
      <p:ext uri="{BB962C8B-B14F-4D97-AF65-F5344CB8AC3E}">
        <p14:creationId xmlns:p14="http://schemas.microsoft.com/office/powerpoint/2010/main" val="3812783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10</a:t>
            </a:fld>
            <a:endParaRPr lang="fr-FR" dirty="0"/>
          </a:p>
        </p:txBody>
      </p:sp>
    </p:spTree>
    <p:extLst>
      <p:ext uri="{BB962C8B-B14F-4D97-AF65-F5344CB8AC3E}">
        <p14:creationId xmlns:p14="http://schemas.microsoft.com/office/powerpoint/2010/main" val="387133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2</a:t>
            </a:fld>
            <a:endParaRPr lang="fr-FR"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3</a:t>
            </a:fld>
            <a:endParaRPr lang="fr-FR" dirty="0"/>
          </a:p>
        </p:txBody>
      </p:sp>
    </p:spTree>
    <p:extLst>
      <p:ext uri="{BB962C8B-B14F-4D97-AF65-F5344CB8AC3E}">
        <p14:creationId xmlns:p14="http://schemas.microsoft.com/office/powerpoint/2010/main" val="274752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4</a:t>
            </a:fld>
            <a:endParaRPr lang="fr-FR" dirty="0"/>
          </a:p>
        </p:txBody>
      </p:sp>
    </p:spTree>
    <p:extLst>
      <p:ext uri="{BB962C8B-B14F-4D97-AF65-F5344CB8AC3E}">
        <p14:creationId xmlns:p14="http://schemas.microsoft.com/office/powerpoint/2010/main" val="532401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5</a:t>
            </a:fld>
            <a:endParaRPr lang="fr-FR" dirty="0"/>
          </a:p>
        </p:txBody>
      </p:sp>
    </p:spTree>
    <p:extLst>
      <p:ext uri="{BB962C8B-B14F-4D97-AF65-F5344CB8AC3E}">
        <p14:creationId xmlns:p14="http://schemas.microsoft.com/office/powerpoint/2010/main" val="3904633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6</a:t>
            </a:fld>
            <a:endParaRPr lang="fr-FR" dirty="0"/>
          </a:p>
        </p:txBody>
      </p:sp>
    </p:spTree>
    <p:extLst>
      <p:ext uri="{BB962C8B-B14F-4D97-AF65-F5344CB8AC3E}">
        <p14:creationId xmlns:p14="http://schemas.microsoft.com/office/powerpoint/2010/main" val="3405182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7</a:t>
            </a:fld>
            <a:endParaRPr lang="fr-FR" dirty="0"/>
          </a:p>
        </p:txBody>
      </p:sp>
    </p:spTree>
    <p:extLst>
      <p:ext uri="{BB962C8B-B14F-4D97-AF65-F5344CB8AC3E}">
        <p14:creationId xmlns:p14="http://schemas.microsoft.com/office/powerpoint/2010/main" val="197765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8</a:t>
            </a:fld>
            <a:endParaRPr lang="fr-FR" dirty="0"/>
          </a:p>
        </p:txBody>
      </p:sp>
    </p:spTree>
    <p:extLst>
      <p:ext uri="{BB962C8B-B14F-4D97-AF65-F5344CB8AC3E}">
        <p14:creationId xmlns:p14="http://schemas.microsoft.com/office/powerpoint/2010/main" val="1636345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4AED498D-6977-40EC-8E5E-7EB644D5E759}" type="slidenum">
              <a:rPr lang="fr-FR" smtClean="0"/>
              <a:t>9</a:t>
            </a:fld>
            <a:endParaRPr lang="fr-FR" dirty="0"/>
          </a:p>
        </p:txBody>
      </p:sp>
    </p:spTree>
    <p:extLst>
      <p:ext uri="{BB962C8B-B14F-4D97-AF65-F5344CB8AC3E}">
        <p14:creationId xmlns:p14="http://schemas.microsoft.com/office/powerpoint/2010/main" val="1385041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lang="fr-FR" sz="8000" spc="-50" baseline="0">
                <a:solidFill>
                  <a:schemeClr val="tx1">
                    <a:lumMod val="85000"/>
                    <a:lumOff val="15000"/>
                  </a:schemeClr>
                </a:solidFill>
              </a:defRPr>
            </a:lvl1pPr>
          </a:lstStyle>
          <a:p>
            <a:pPr rtl="0"/>
            <a:r>
              <a:rPr lang="fr-FR"/>
              <a:t>Modifiez le style du titre</a:t>
            </a:r>
            <a:endParaRPr lang="fr-FR"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lang="fr-FR" sz="2400" cap="all" spc="200" baseline="0">
                <a:solidFill>
                  <a:schemeClr val="accent1">
                    <a:lumMod val="40000"/>
                    <a:lumOff val="60000"/>
                  </a:schemeClr>
                </a:solidFill>
                <a:latin typeface="+mn-lt"/>
              </a:defRPr>
            </a:lvl1pPr>
            <a:lvl2pPr marL="457200" indent="0" algn="ctr">
              <a:buNone/>
              <a:defRPr lang="fr-FR" sz="2400"/>
            </a:lvl2pPr>
            <a:lvl3pPr marL="914400" indent="0" algn="ctr">
              <a:buNone/>
              <a:defRPr lang="fr-FR" sz="2400"/>
            </a:lvl3pPr>
            <a:lvl4pPr marL="1371600" indent="0" algn="ctr">
              <a:buNone/>
              <a:defRPr lang="fr-FR" sz="2000"/>
            </a:lvl4pPr>
            <a:lvl5pPr marL="1828800" indent="0" algn="ctr">
              <a:buNone/>
              <a:defRPr lang="fr-FR" sz="2000"/>
            </a:lvl5pPr>
            <a:lvl6pPr marL="2286000" indent="0" algn="ctr">
              <a:buNone/>
              <a:defRPr lang="fr-FR" sz="2000"/>
            </a:lvl6pPr>
            <a:lvl7pPr marL="2743200" indent="0" algn="ctr">
              <a:buNone/>
              <a:defRPr lang="fr-FR" sz="2000"/>
            </a:lvl7pPr>
            <a:lvl8pPr marL="3200400" indent="0" algn="ctr">
              <a:buNone/>
              <a:defRPr lang="fr-FR" sz="2000"/>
            </a:lvl8pPr>
            <a:lvl9pPr marL="3657600" indent="0" algn="ctr">
              <a:buNone/>
              <a:defRPr lang="fr-FR" sz="2000"/>
            </a:lvl9pPr>
          </a:lstStyle>
          <a:p>
            <a:pPr rtl="0"/>
            <a:r>
              <a:rPr lang="fr-FR"/>
              <a:t>Modifiez le style des sous-titres du masque</a:t>
            </a:r>
            <a:endParaRPr lang="fr-FR"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defPPr>
              <a:defRPr lang="fr-FR"/>
            </a:defPPr>
          </a:lstStyle>
          <a:p>
            <a:pPr rtl="0"/>
            <a:fld id="{BB2CEC8E-B24E-4231-BE05-2B2019166BDD}" type="datetime1">
              <a:rPr lang="fr-FR" smtClean="0"/>
              <a:t>11/06/2022</a:t>
            </a:fld>
            <a:endParaRPr lang="fr-FR"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defPPr>
              <a:defRPr lang="fr-FR"/>
            </a:defPPr>
          </a:lstStyle>
          <a:p>
            <a:pPr rtl="0"/>
            <a:r>
              <a:rPr lang="fr-FR"/>
              <a:t>ENSEIGNER UN COURS</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defPPr>
              <a:defRPr lang="fr-FR"/>
            </a:defPPr>
          </a:lstStyle>
          <a:p>
            <a:pPr rtl="0"/>
            <a:fld id="{9F8CDC5C-35BB-4A4D-8E12-C970F52FE310}" type="datetime1">
              <a:rPr lang="fr-FR" smtClean="0"/>
              <a:t>11/06/2022</a:t>
            </a:fld>
            <a:endParaRPr lang="fr-FR"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defPPr>
              <a:defRPr lang="fr-FR"/>
            </a:defPPr>
          </a:lstStyle>
          <a:p>
            <a:pPr rtl="0"/>
            <a:r>
              <a:rPr lang="fr-FR"/>
              <a:t>ENSEIGNER UN COURS</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u avec légende">
    <p:spTree>
      <p:nvGrpSpPr>
        <p:cNvPr id="1" name=""/>
        <p:cNvGrpSpPr/>
        <p:nvPr/>
      </p:nvGrpSpPr>
      <p:grpSpPr>
        <a:xfrm>
          <a:off x="0" y="0"/>
          <a:ext cx="0" cy="0"/>
          <a:chOff x="0" y="0"/>
          <a:chExt cx="0" cy="0"/>
        </a:xfrm>
      </p:grpSpPr>
      <p:sp>
        <p:nvSpPr>
          <p:cNvPr id="10" name="Espace réservé d’image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rtlCol="0" anchor="ctr" anchorCtr="0"/>
          <a:lstStyle>
            <a:lvl1pPr algn="ctr">
              <a:defRPr lang="fr-FR"/>
            </a:lvl1pPr>
          </a:lstStyle>
          <a:p>
            <a:pPr rtl="0"/>
            <a:r>
              <a:rPr lang="fr-FR"/>
              <a:t>Cliquez sur l'icône pour ajouter une image</a:t>
            </a:r>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488254"/>
            <a:ext cx="3517567" cy="1087974"/>
          </a:xfrm>
        </p:spPr>
        <p:txBody>
          <a:bodyPr rtlCol="0" anchor="b">
            <a:normAutofit/>
          </a:bodyPr>
          <a:lstStyle>
            <a:lvl1pPr>
              <a:lnSpc>
                <a:spcPct val="90000"/>
              </a:lnSpc>
              <a:defRPr lang="fr-FR" sz="3600" b="0">
                <a:solidFill>
                  <a:schemeClr val="accent1">
                    <a:lumMod val="50000"/>
                  </a:schemeClr>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403625" y="2038720"/>
            <a:ext cx="3517567" cy="3311706"/>
          </a:xfrm>
        </p:spPr>
        <p:txBody>
          <a:bodyPr lIns="91440" rIns="91440" rtlCol="0">
            <a:normAutofit/>
          </a:bodyPr>
          <a:lstStyle>
            <a:lvl1pPr marL="216000" indent="-216000">
              <a:spcAft>
                <a:spcPts val="0"/>
              </a:spcAft>
              <a:buFont typeface="Wingdings" panose="05000000000000000000" pitchFamily="2" charset="2"/>
              <a:buChar char="§"/>
              <a:defRPr lang="fr-FR" sz="1800">
                <a:solidFill>
                  <a:schemeClr val="tx1"/>
                </a:solidFill>
              </a:defRPr>
            </a:lvl1pPr>
            <a:lvl2pPr marL="457200" indent="0">
              <a:buNone/>
              <a:defRPr lang="fr-FR" sz="1200"/>
            </a:lvl2pPr>
            <a:lvl3pPr marL="914400" indent="0">
              <a:buNone/>
              <a:defRPr lang="fr-FR" sz="1000"/>
            </a:lvl3pPr>
            <a:lvl4pPr marL="1371600" indent="0">
              <a:buNone/>
              <a:defRPr lang="fr-FR" sz="900"/>
            </a:lvl4pPr>
            <a:lvl5pPr marL="1828800" indent="0">
              <a:buNone/>
              <a:defRPr lang="fr-FR" sz="900"/>
            </a:lvl5pPr>
            <a:lvl6pPr marL="2286000" indent="0">
              <a:buNone/>
              <a:defRPr lang="fr-FR" sz="900"/>
            </a:lvl6pPr>
            <a:lvl7pPr marL="2743200" indent="0">
              <a:buNone/>
              <a:defRPr lang="fr-FR" sz="900"/>
            </a:lvl7pPr>
            <a:lvl8pPr marL="3200400" indent="0">
              <a:buNone/>
              <a:defRPr lang="fr-FR" sz="900"/>
            </a:lvl8pPr>
            <a:lvl9pPr marL="3657600" indent="0">
              <a:buNone/>
              <a:defRPr lang="fr-FR" sz="900"/>
            </a:lvl9pPr>
          </a:lstStyle>
          <a:p>
            <a:pPr lvl="0" rtl="0"/>
            <a:r>
              <a:rPr lang="fr-FR"/>
              <a:t>Cliquez pour modifier les styles du texte du masque</a:t>
            </a:r>
          </a:p>
        </p:txBody>
      </p:sp>
      <p:sp>
        <p:nvSpPr>
          <p:cNvPr id="12" name="Espace réservé de la date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rtlCol="0"/>
          <a:lstStyle>
            <a:defPPr>
              <a:defRPr lang="fr-FR"/>
            </a:defPPr>
          </a:lstStyle>
          <a:p>
            <a:pPr rtl="0"/>
            <a:fld id="{E83E1533-5886-4B40-BF2B-1E515C3DB716}" type="datetime1">
              <a:rPr lang="fr-FR" smtClean="0"/>
              <a:t>11/06/2022</a:t>
            </a:fld>
            <a:endParaRPr lang="fr-FR" dirty="0"/>
          </a:p>
        </p:txBody>
      </p:sp>
      <p:sp>
        <p:nvSpPr>
          <p:cNvPr id="13" name="Espace réservé du pied de page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rtlCol="0"/>
          <a:lstStyle>
            <a:defPPr>
              <a:defRPr lang="fr-FR"/>
            </a:defPPr>
          </a:lstStyle>
          <a:p>
            <a:pPr rtl="0"/>
            <a:r>
              <a:rPr lang="fr-FR"/>
              <a:t>ENSEIGNER UN COURS</a:t>
            </a:r>
          </a:p>
        </p:txBody>
      </p:sp>
      <p:sp>
        <p:nvSpPr>
          <p:cNvPr id="14" name="Espace réservé du numéro de diapositive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rtlCol="0"/>
          <a:lstStyle>
            <a:defPPr>
              <a:defRPr lang="fr-FR"/>
            </a:defPPr>
          </a:lstStyle>
          <a:p>
            <a:pPr rtl="0"/>
            <a:fld id="{3A98EE3D-8CD1-4C3F-BD1C-C98C9596463C}" type="slidenum">
              <a:rPr lang="fr-FR" smtClean="0"/>
              <a:t>‹N°›</a:t>
            </a:fld>
            <a:endParaRPr lang="fr-FR" dirty="0"/>
          </a:p>
        </p:txBody>
      </p:sp>
      <p:sp>
        <p:nvSpPr>
          <p:cNvPr id="5" name="Espace réservé d’image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rtlCol="0" anchor="ctr" anchorCtr="0"/>
          <a:lstStyle>
            <a:lvl1pPr algn="ctr">
              <a:defRPr lang="fr-FR"/>
            </a:lvl1pPr>
          </a:lstStyle>
          <a:p>
            <a:pPr rtl="0"/>
            <a:r>
              <a:rPr lang="fr-FR"/>
              <a:t>Cliquez sur l'icône pour ajouter une image</a:t>
            </a:r>
            <a:endParaRPr lang="fr-FR" dirty="0"/>
          </a:p>
        </p:txBody>
      </p:sp>
      <p:cxnSp>
        <p:nvCxnSpPr>
          <p:cNvPr id="16" name="Connecteur droit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u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rtlCol="0" anchor="ctr" anchorCtr="0"/>
          <a:lstStyle>
            <a:lvl1pPr algn="ctr">
              <a:defRPr lang="fr-FR"/>
            </a:lvl1pPr>
          </a:lstStyle>
          <a:p>
            <a:pPr rtl="0"/>
            <a:r>
              <a:rPr lang="fr-FR"/>
              <a:t>Cliquez sur l'icône pour ajouter une image</a:t>
            </a:r>
          </a:p>
        </p:txBody>
      </p:sp>
      <p:sp>
        <p:nvSpPr>
          <p:cNvPr id="5" name="Espace réservé du texte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rtlCol="0" anchor="ctr" anchorCtr="0">
            <a:normAutofit/>
          </a:bodyPr>
          <a:lstStyle>
            <a:lvl1pPr>
              <a:defRPr lang="fr-FR" sz="2400">
                <a:solidFill>
                  <a:schemeClr val="accent1">
                    <a:lumMod val="40000"/>
                    <a:lumOff val="60000"/>
                  </a:schemeClr>
                </a:solidFill>
              </a:defRPr>
            </a:lvl1pPr>
            <a:lvl2pPr>
              <a:defRPr lang="fr-FR">
                <a:solidFill>
                  <a:schemeClr val="bg1"/>
                </a:solidFill>
              </a:defRPr>
            </a:lvl2pPr>
            <a:lvl3pPr>
              <a:defRPr lang="fr-FR">
                <a:solidFill>
                  <a:schemeClr val="bg1"/>
                </a:solidFill>
              </a:defRPr>
            </a:lvl3pPr>
            <a:lvl4pPr>
              <a:defRPr lang="fr-FR">
                <a:solidFill>
                  <a:schemeClr val="bg1"/>
                </a:solidFill>
              </a:defRPr>
            </a:lvl4pPr>
          </a:lstStyle>
          <a:p>
            <a:pPr lvl="0" rtl="0"/>
            <a:r>
              <a:rPr lang="fr-FR"/>
              <a:t>Sous-titre</a:t>
            </a:r>
            <a:endParaRPr lang="fr-FR" dirty="0"/>
          </a:p>
        </p:txBody>
      </p:sp>
      <p:sp>
        <p:nvSpPr>
          <p:cNvPr id="15" name="Titr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rtlCol="0" anchor="t" anchorCtr="0">
            <a:noAutofit/>
          </a:bodyPr>
          <a:lstStyle>
            <a:lvl1pPr>
              <a:lnSpc>
                <a:spcPct val="90000"/>
              </a:lnSpc>
              <a:defRPr lang="fr-FR" sz="3600" b="0">
                <a:solidFill>
                  <a:schemeClr val="bg1"/>
                </a:solidFill>
              </a:defRPr>
            </a:lvl1pPr>
          </a:lstStyle>
          <a:p>
            <a:pPr rtl="0"/>
            <a:r>
              <a:rPr lang="fr-FR"/>
              <a:t>Résumé de la première leçon</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texte 3"/>
          <p:cNvSpPr>
            <a:spLocks noGrp="1"/>
          </p:cNvSpPr>
          <p:nvPr>
            <p:ph type="body" sz="half" idx="2"/>
          </p:nvPr>
        </p:nvSpPr>
        <p:spPr>
          <a:xfrm>
            <a:off x="678635" y="0"/>
            <a:ext cx="3998873" cy="5852160"/>
          </a:xfrm>
          <a:solidFill>
            <a:srgbClr val="262626"/>
          </a:solidFill>
        </p:spPr>
        <p:txBody>
          <a:bodyPr lIns="360000" tIns="46800" rIns="360000" rtlCol="0" anchor="ctr" anchorCtr="0">
            <a:normAutofit/>
          </a:bodyPr>
          <a:lstStyle>
            <a:lvl1pPr marL="0" indent="0">
              <a:buNone/>
              <a:defRPr lang="fr-FR" dirty="0">
                <a:solidFill>
                  <a:schemeClr val="bg1"/>
                </a:solidFill>
              </a:defRPr>
            </a:lvl1pPr>
            <a:lvl2pPr marL="457200" indent="0">
              <a:buNone/>
              <a:defRPr lang="fr-FR" sz="1200"/>
            </a:lvl2pPr>
            <a:lvl3pPr marL="914400" indent="0">
              <a:buNone/>
              <a:defRPr lang="fr-FR" sz="1000"/>
            </a:lvl3pPr>
            <a:lvl4pPr marL="1371600" indent="0">
              <a:buNone/>
              <a:defRPr lang="fr-FR" sz="900"/>
            </a:lvl4pPr>
            <a:lvl5pPr marL="1828800" indent="0">
              <a:buNone/>
              <a:defRPr lang="fr-FR" sz="900"/>
            </a:lvl5pPr>
            <a:lvl6pPr marL="2286000" indent="0">
              <a:buNone/>
              <a:defRPr lang="fr-FR" sz="900"/>
            </a:lvl6pPr>
            <a:lvl7pPr marL="2743200" indent="0">
              <a:buNone/>
              <a:defRPr lang="fr-FR" sz="900"/>
            </a:lvl7pPr>
            <a:lvl8pPr marL="3200400" indent="0">
              <a:buNone/>
              <a:defRPr lang="fr-FR" sz="900"/>
            </a:lvl8pPr>
            <a:lvl9pPr marL="3657600" indent="0">
              <a:buNone/>
              <a:defRPr lang="fr-FR" sz="900"/>
            </a:lvl9pPr>
          </a:lstStyle>
          <a:p>
            <a:pPr lvl="0" rtl="0"/>
            <a:r>
              <a:rPr lang="fr-FR"/>
              <a:t>Cliquez pour modifier les styles du texte du masque</a:t>
            </a:r>
          </a:p>
        </p:txBody>
      </p:sp>
      <p:sp>
        <p:nvSpPr>
          <p:cNvPr id="12" name="Espace réservé de la date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rtlCol="0"/>
          <a:lstStyle>
            <a:defPPr>
              <a:defRPr lang="fr-FR"/>
            </a:defPPr>
          </a:lstStyle>
          <a:p>
            <a:pPr rtl="0"/>
            <a:fld id="{0C9A91E3-41ED-4189-AD0E-14E5ACD5477D}" type="datetime1">
              <a:rPr lang="fr-FR" smtClean="0"/>
              <a:t>11/06/2022</a:t>
            </a:fld>
            <a:endParaRPr lang="fr-FR" dirty="0"/>
          </a:p>
        </p:txBody>
      </p:sp>
      <p:sp>
        <p:nvSpPr>
          <p:cNvPr id="13" name="Espace réservé du pied de page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rtlCol="0"/>
          <a:lstStyle>
            <a:defPPr>
              <a:defRPr lang="fr-FR"/>
            </a:defPPr>
          </a:lstStyle>
          <a:p>
            <a:pPr rtl="0"/>
            <a:r>
              <a:rPr lang="fr-FR"/>
              <a:t>ENSEIGNER UN COURS</a:t>
            </a:r>
          </a:p>
        </p:txBody>
      </p:sp>
      <p:sp>
        <p:nvSpPr>
          <p:cNvPr id="14" name="Espace réservé du numéro de diapositive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rtlCol="0"/>
          <a:lstStyle>
            <a:defPPr>
              <a:defRPr lang="fr-FR"/>
            </a:defPPr>
          </a:lstStyle>
          <a:p>
            <a:pPr rtl="0"/>
            <a:fld id="{3A98EE3D-8CD1-4C3F-BD1C-C98C9596463C}" type="slidenum">
              <a:rPr lang="fr-FR" smtClean="0"/>
              <a:t>‹N°›</a:t>
            </a:fld>
            <a:endParaRPr lang="fr-FR" dirty="0"/>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lang="fr-FR" sz="3600" b="0">
                <a:solidFill>
                  <a:srgbClr val="FFFFFF"/>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lang="fr-FR" sz="1800">
                <a:solidFill>
                  <a:schemeClr val="accent1">
                    <a:lumMod val="40000"/>
                    <a:lumOff val="60000"/>
                  </a:schemeClr>
                </a:solidFill>
              </a:defRPr>
            </a:lvl1pPr>
            <a:lvl2pPr marL="457200" indent="0">
              <a:buNone/>
              <a:defRPr lang="fr-FR" sz="1200"/>
            </a:lvl2pPr>
            <a:lvl3pPr marL="914400" indent="0">
              <a:buNone/>
              <a:defRPr lang="fr-FR" sz="1000"/>
            </a:lvl3pPr>
            <a:lvl4pPr marL="1371600" indent="0">
              <a:buNone/>
              <a:defRPr lang="fr-FR" sz="900"/>
            </a:lvl4pPr>
            <a:lvl5pPr marL="1828800" indent="0">
              <a:buNone/>
              <a:defRPr lang="fr-FR" sz="900"/>
            </a:lvl5pPr>
            <a:lvl6pPr marL="2286000" indent="0">
              <a:buNone/>
              <a:defRPr lang="fr-FR" sz="900"/>
            </a:lvl6pPr>
            <a:lvl7pPr marL="2743200" indent="0">
              <a:buNone/>
              <a:defRPr lang="fr-FR" sz="900"/>
            </a:lvl7pPr>
            <a:lvl8pPr marL="3200400" indent="0">
              <a:buNone/>
              <a:defRPr lang="fr-FR" sz="900"/>
            </a:lvl8pPr>
            <a:lvl9pPr marL="3657600" indent="0">
              <a:buNone/>
              <a:defRPr lang="fr-F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lang="fr-FR"/>
            </a:lvl1pPr>
          </a:lstStyle>
          <a:p>
            <a:pPr rtl="0"/>
            <a:fld id="{29821A2D-55A0-4960-8289-C654F642B5BD}" type="datetime1">
              <a:rPr lang="fr-FR" smtClean="0"/>
              <a:t>11/06/2022</a:t>
            </a:fld>
            <a:endParaRPr lang="fr-FR" dirty="0"/>
          </a:p>
        </p:txBody>
      </p:sp>
      <p:sp>
        <p:nvSpPr>
          <p:cNvPr id="6" name="Espace réservé du pied de page 5"/>
          <p:cNvSpPr>
            <a:spLocks noGrp="1"/>
          </p:cNvSpPr>
          <p:nvPr>
            <p:ph type="ftr" sz="quarter" idx="11"/>
          </p:nvPr>
        </p:nvSpPr>
        <p:spPr>
          <a:xfrm>
            <a:off x="1097279" y="6446838"/>
            <a:ext cx="6818262" cy="365125"/>
          </a:xfrm>
        </p:spPr>
        <p:txBody>
          <a:bodyPr rtlCol="0"/>
          <a:lstStyle>
            <a:defPPr>
              <a:defRPr lang="fr-FR"/>
            </a:defPPr>
          </a:lstStyle>
          <a:p>
            <a:pPr algn="l" rtl="0"/>
            <a:r>
              <a:rPr lang="fr-FR"/>
              <a:t>ENSEIGNER UN COURS</a:t>
            </a:r>
          </a:p>
        </p:txBody>
      </p:sp>
      <p:sp>
        <p:nvSpPr>
          <p:cNvPr id="7" name="Espace réservé du numéro de diapositive 6"/>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lang="fr-FR" sz="8000" b="0">
                <a:solidFill>
                  <a:schemeClr val="tx1">
                    <a:lumMod val="85000"/>
                    <a:lumOff val="15000"/>
                  </a:schemeClr>
                </a:solidFill>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lang="fr-FR" sz="2400" cap="all" spc="200" baseline="0">
                <a:solidFill>
                  <a:schemeClr val="tx1"/>
                </a:solidFill>
                <a:latin typeface="+mn-lt"/>
              </a:defRPr>
            </a:lvl1pPr>
            <a:lvl2pPr marL="457200" indent="0">
              <a:buNone/>
              <a:defRPr lang="fr-FR" sz="1800">
                <a:solidFill>
                  <a:schemeClr val="tx1">
                    <a:tint val="75000"/>
                  </a:schemeClr>
                </a:solidFill>
              </a:defRPr>
            </a:lvl2pPr>
            <a:lvl3pPr marL="914400" indent="0">
              <a:buNone/>
              <a:defRPr lang="fr-FR" sz="1600">
                <a:solidFill>
                  <a:schemeClr val="tx1">
                    <a:tint val="75000"/>
                  </a:schemeClr>
                </a:solidFill>
              </a:defRPr>
            </a:lvl3pPr>
            <a:lvl4pPr marL="1371600" indent="0">
              <a:buNone/>
              <a:defRPr lang="fr-FR" sz="1400">
                <a:solidFill>
                  <a:schemeClr val="tx1">
                    <a:tint val="75000"/>
                  </a:schemeClr>
                </a:solidFill>
              </a:defRPr>
            </a:lvl4pPr>
            <a:lvl5pPr marL="1828800" indent="0">
              <a:buNone/>
              <a:defRPr lang="fr-FR" sz="1400">
                <a:solidFill>
                  <a:schemeClr val="tx1">
                    <a:tint val="75000"/>
                  </a:schemeClr>
                </a:solidFill>
              </a:defRPr>
            </a:lvl5pPr>
            <a:lvl6pPr marL="2286000" indent="0">
              <a:buNone/>
              <a:defRPr lang="fr-FR" sz="1400">
                <a:solidFill>
                  <a:schemeClr val="tx1">
                    <a:tint val="75000"/>
                  </a:schemeClr>
                </a:solidFill>
              </a:defRPr>
            </a:lvl6pPr>
            <a:lvl7pPr marL="2743200" indent="0">
              <a:buNone/>
              <a:defRPr lang="fr-FR" sz="1400">
                <a:solidFill>
                  <a:schemeClr val="tx1">
                    <a:tint val="75000"/>
                  </a:schemeClr>
                </a:solidFill>
              </a:defRPr>
            </a:lvl7pPr>
            <a:lvl8pPr marL="3200400" indent="0">
              <a:buNone/>
              <a:defRPr lang="fr-FR" sz="1400">
                <a:solidFill>
                  <a:schemeClr val="tx1">
                    <a:tint val="75000"/>
                  </a:schemeClr>
                </a:solidFill>
              </a:defRPr>
            </a:lvl8pPr>
            <a:lvl9pPr marL="3657600" indent="0">
              <a:buNone/>
              <a:defRPr lang="fr-F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defPPr>
              <a:defRPr lang="fr-FR"/>
            </a:defPPr>
          </a:lstStyle>
          <a:p>
            <a:pPr rtl="0"/>
            <a:fld id="{3F46B66E-4623-42BD-8285-7D1931D50611}" type="datetime1">
              <a:rPr lang="fr-FR" smtClean="0"/>
              <a:t>11/06/2022</a:t>
            </a:fld>
            <a:endParaRPr lang="fr-FR"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defPPr>
              <a:defRPr lang="fr-FR"/>
            </a:defPPr>
          </a:lstStyle>
          <a:p>
            <a:pPr rtl="0"/>
            <a:r>
              <a:rPr lang="fr-FR"/>
              <a:t>ENSEIGNER UN COURS</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defPPr>
              <a:defRPr lang="fr-FR"/>
            </a:defPPr>
          </a:lstStyle>
          <a:p>
            <a:pPr rtl="0"/>
            <a:r>
              <a:rPr lang="fr-FR"/>
              <a:t>Modifiez le style du titre</a:t>
            </a:r>
            <a:endParaRPr lang="fr-FR" dirty="0"/>
          </a:p>
        </p:txBody>
      </p:sp>
      <p:sp>
        <p:nvSpPr>
          <p:cNvPr id="3" name="Espace réservé du contenu 2"/>
          <p:cNvSpPr>
            <a:spLocks noGrp="1"/>
          </p:cNvSpPr>
          <p:nvPr>
            <p:ph sz="half" idx="1"/>
          </p:nvPr>
        </p:nvSpPr>
        <p:spPr>
          <a:xfrm>
            <a:off x="1097280" y="2120900"/>
            <a:ext cx="4639736" cy="3748193"/>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15944" y="2120900"/>
            <a:ext cx="4639736" cy="3748194"/>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defPPr>
              <a:defRPr lang="fr-FR"/>
            </a:defPPr>
          </a:lstStyle>
          <a:p>
            <a:pPr rtl="0"/>
            <a:fld id="{39EDF19B-522B-40AA-AEED-ED3962F39B25}" type="datetime1">
              <a:rPr lang="fr-FR" smtClean="0"/>
              <a:t>11/06/2022</a:t>
            </a:fld>
            <a:endParaRPr lang="fr-FR"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defPPr>
              <a:defRPr lang="fr-FR"/>
            </a:defPPr>
          </a:lstStyle>
          <a:p>
            <a:pPr rtl="0"/>
            <a:r>
              <a:rPr lang="fr-FR"/>
              <a:t>ENSEIGNER UN COURS</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ois contenu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defPPr>
              <a:defRPr lang="fr-FR"/>
            </a:defPPr>
          </a:lstStyle>
          <a:p>
            <a:pPr rtl="0"/>
            <a:fld id="{D22315C1-223E-4DBF-B223-E9D1ECF7B77A}" type="datetime1">
              <a:rPr lang="fr-FR" smtClean="0"/>
              <a:t>11/06/2022</a:t>
            </a:fld>
            <a:endParaRPr lang="fr-FR"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defPPr>
              <a:defRPr lang="fr-FR"/>
            </a:defPPr>
          </a:lstStyle>
          <a:p>
            <a:pPr rtl="0"/>
            <a:r>
              <a:rPr lang="fr-FR"/>
              <a:t>ENSEIGNER UN COURS</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
        <p:nvSpPr>
          <p:cNvPr id="12" name="Espace réservé d’image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rtlCol="0" anchor="ctr" anchorCtr="0">
            <a:normAutofit/>
          </a:bodyPr>
          <a:lstStyle>
            <a:lvl1pPr algn="ctr">
              <a:defRPr lang="fr-FR" sz="1600"/>
            </a:lvl1pPr>
          </a:lstStyle>
          <a:p>
            <a:pPr rtl="0"/>
            <a:r>
              <a:rPr lang="fr-FR"/>
              <a:t>Cliquez sur l'icône pour ajouter une image</a:t>
            </a:r>
            <a:endParaRPr lang="fr-FR" dirty="0"/>
          </a:p>
        </p:txBody>
      </p:sp>
      <p:sp>
        <p:nvSpPr>
          <p:cNvPr id="13" name="Titr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rtlCol="0" anchor="ctr" anchorCtr="0">
            <a:normAutofit/>
          </a:bodyPr>
          <a:lstStyle>
            <a:lvl1pPr>
              <a:defRPr lang="fr-FR" sz="3600"/>
            </a:lvl1pPr>
          </a:lstStyle>
          <a:p>
            <a:pPr rtl="0"/>
            <a:r>
              <a:rPr lang="fr-FR"/>
              <a:t>Modifiez le style du titre</a:t>
            </a:r>
            <a:endParaRPr lang="fr-FR" dirty="0"/>
          </a:p>
        </p:txBody>
      </p:sp>
      <p:sp>
        <p:nvSpPr>
          <p:cNvPr id="14" name="Espace réservé du contenu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15" name="Espace réservé du contenu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cxnSp>
        <p:nvCxnSpPr>
          <p:cNvPr id="16" name="Connecteur droit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mage avec légend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defPPr>
              <a:defRPr lang="fr-FR"/>
            </a:defPPr>
          </a:lstStyle>
          <a:p>
            <a:pPr rtl="0"/>
            <a:fld id="{DFB40463-0B04-42E2-AED7-054400D91154}" type="datetime1">
              <a:rPr lang="fr-FR" smtClean="0"/>
              <a:t>11/06/2022</a:t>
            </a:fld>
            <a:endParaRPr lang="fr-FR"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defPPr>
              <a:defRPr lang="fr-FR"/>
            </a:defPPr>
          </a:lstStyle>
          <a:p>
            <a:pPr rtl="0"/>
            <a:r>
              <a:rPr lang="fr-FR"/>
              <a:t>ENSEIGNER UN COURS</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
        <p:nvSpPr>
          <p:cNvPr id="12" name="Espace réservé d’image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rtlCol="0" anchor="ctr" anchorCtr="0">
            <a:normAutofit/>
          </a:bodyPr>
          <a:lstStyle>
            <a:lvl1pPr algn="ctr">
              <a:defRPr lang="fr-FR" sz="1600"/>
            </a:lvl1pPr>
          </a:lstStyle>
          <a:p>
            <a:pPr rtl="0"/>
            <a:r>
              <a:rPr lang="fr-FR"/>
              <a:t>Cliquez sur l'icône pour ajouter une image</a:t>
            </a:r>
            <a:endParaRPr lang="fr-FR" dirty="0"/>
          </a:p>
        </p:txBody>
      </p:sp>
      <p:sp>
        <p:nvSpPr>
          <p:cNvPr id="13" name="Titr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rtlCol="0" anchor="ctr" anchorCtr="0">
            <a:normAutofit/>
          </a:bodyPr>
          <a:lstStyle>
            <a:lvl1pPr>
              <a:defRPr lang="fr-FR" sz="3600"/>
            </a:lvl1pPr>
          </a:lstStyle>
          <a:p>
            <a:pPr rtl="0"/>
            <a:r>
              <a:rPr lang="fr-FR"/>
              <a:t>Modifiez le style du titre</a:t>
            </a:r>
            <a:endParaRPr lang="fr-FR" dirty="0"/>
          </a:p>
        </p:txBody>
      </p:sp>
      <p:sp>
        <p:nvSpPr>
          <p:cNvPr id="14" name="Espace réservé du contenu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cxnSp>
        <p:nvCxnSpPr>
          <p:cNvPr id="16" name="Connecteur droit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ntenus_1">
    <p:spTree>
      <p:nvGrpSpPr>
        <p:cNvPr id="1" name=""/>
        <p:cNvGrpSpPr/>
        <p:nvPr/>
      </p:nvGrpSpPr>
      <p:grpSpPr>
        <a:xfrm>
          <a:off x="0" y="0"/>
          <a:ext cx="0" cy="0"/>
          <a:chOff x="0" y="0"/>
          <a:chExt cx="0" cy="0"/>
        </a:xfrm>
      </p:grpSpPr>
      <p:sp>
        <p:nvSpPr>
          <p:cNvPr id="6" name="Espace réservé d’image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rtlCol="0" anchor="ctr" anchorCtr="0"/>
          <a:lstStyle>
            <a:lvl1pPr algn="ctr">
              <a:defRPr lang="fr-FR"/>
            </a:lvl1pPr>
          </a:lstStyle>
          <a:p>
            <a:pPr rtl="0"/>
            <a:r>
              <a:rPr lang="fr-FR"/>
              <a:t>Cliquez sur l'icône pour ajouter une image</a:t>
            </a:r>
          </a:p>
        </p:txBody>
      </p:sp>
      <p:sp>
        <p:nvSpPr>
          <p:cNvPr id="8" name="Titre 7"/>
          <p:cNvSpPr>
            <a:spLocks noGrp="1"/>
          </p:cNvSpPr>
          <p:nvPr>
            <p:ph type="title"/>
          </p:nvPr>
        </p:nvSpPr>
        <p:spPr>
          <a:xfrm>
            <a:off x="1097280" y="230332"/>
            <a:ext cx="10058400" cy="1450757"/>
          </a:xfrm>
        </p:spPr>
        <p:txBody>
          <a:bodyPr rtlCol="0"/>
          <a:lstStyle>
            <a:defPPr>
              <a:defRPr lang="fr-FR"/>
            </a:defPPr>
          </a:lstStyle>
          <a:p>
            <a:pPr rtl="0"/>
            <a:r>
              <a:rPr lang="fr-FR"/>
              <a:t>Modifiez le style du titre</a:t>
            </a:r>
            <a:endParaRPr lang="fr-FR" dirty="0"/>
          </a:p>
        </p:txBody>
      </p:sp>
      <p:sp>
        <p:nvSpPr>
          <p:cNvPr id="4" name="Espace réservé du contenu 3"/>
          <p:cNvSpPr>
            <a:spLocks noGrp="1"/>
          </p:cNvSpPr>
          <p:nvPr>
            <p:ph sz="half" idx="2"/>
          </p:nvPr>
        </p:nvSpPr>
        <p:spPr>
          <a:xfrm>
            <a:off x="1097280" y="2464540"/>
            <a:ext cx="10058400" cy="3748194"/>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defPPr>
              <a:defRPr lang="fr-FR"/>
            </a:defPPr>
          </a:lstStyle>
          <a:p>
            <a:pPr rtl="0"/>
            <a:fld id="{D04040D8-06A2-45E9-8ABF-71C636FBA9BA}" type="datetime1">
              <a:rPr lang="fr-FR" smtClean="0"/>
              <a:t>11/06/2022</a:t>
            </a:fld>
            <a:endParaRPr lang="fr-FR"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defPPr>
              <a:defRPr lang="fr-FR"/>
            </a:defPPr>
          </a:lstStyle>
          <a:p>
            <a:pPr rtl="0"/>
            <a:r>
              <a:rPr lang="fr-FR"/>
              <a:t>ENSEIGNER UN COURS</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cxnSp>
        <p:nvCxnSpPr>
          <p:cNvPr id="5" name="Connecteur droit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Deux contenu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defPPr>
              <a:defRPr lang="fr-FR"/>
            </a:defPPr>
          </a:lstStyle>
          <a:p>
            <a:pPr rtl="0"/>
            <a:fld id="{B97C3EBC-3C67-4814-8A4E-6CA13415416B}" type="datetime1">
              <a:rPr lang="fr-FR" smtClean="0"/>
              <a:t>11/06/2022</a:t>
            </a:fld>
            <a:endParaRPr lang="fr-FR"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defPPr>
              <a:defRPr lang="fr-FR"/>
            </a:defPPr>
          </a:lstStyle>
          <a:p>
            <a:pPr rtl="0"/>
            <a:r>
              <a:rPr lang="fr-FR"/>
              <a:t>ENSEIGNER UN COURS</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
        <p:nvSpPr>
          <p:cNvPr id="6" name="Espace réservé d’image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rtlCol="0" anchor="ctr" anchorCtr="0"/>
          <a:lstStyle>
            <a:lvl1pPr algn="ctr">
              <a:defRPr lang="fr-FR"/>
            </a:lvl1pPr>
          </a:lstStyle>
          <a:p>
            <a:pPr rtl="0"/>
            <a:r>
              <a:rPr lang="fr-FR"/>
              <a:t>Cliquez sur l'icône pour ajouter une image</a:t>
            </a:r>
          </a:p>
        </p:txBody>
      </p:sp>
      <p:sp>
        <p:nvSpPr>
          <p:cNvPr id="7" name="Titr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rtlCol="0"/>
          <a:lstStyle>
            <a:defPPr>
              <a:defRPr lang="fr-FR"/>
            </a:defPPr>
          </a:lstStyle>
          <a:p>
            <a:pPr rtl="0"/>
            <a:r>
              <a:rPr lang="fr-FR"/>
              <a:t>Modifiez le style du titre</a:t>
            </a:r>
            <a:endParaRPr lang="fr-FR" dirty="0"/>
          </a:p>
        </p:txBody>
      </p:sp>
      <p:sp>
        <p:nvSpPr>
          <p:cNvPr id="8" name="Espace réservé du contenu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rtlCol="0">
            <a:normAutofit/>
          </a:bodyPr>
          <a:lstStyle>
            <a:lvl1pPr>
              <a:defRPr lang="fr-FR" sz="1600"/>
            </a:lvl1pPr>
            <a:lvl2pPr>
              <a:defRPr lang="fr-FR" sz="1600"/>
            </a:lvl2pPr>
            <a:lvl3pPr>
              <a:defRPr lang="fr-FR" sz="1600"/>
            </a:lvl3pPr>
            <a:lvl4pPr>
              <a:defRPr lang="fr-FR" sz="1600"/>
            </a:lvl4pPr>
            <a:lvl5pPr>
              <a:defRPr lang="fr-F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cxnSp>
        <p:nvCxnSpPr>
          <p:cNvPr id="9" name="Connecteur droit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defPPr>
              <a:defRPr lang="fr-FR"/>
            </a:defPPr>
          </a:lstStyle>
          <a:p>
            <a:pPr rtl="0"/>
            <a:r>
              <a:rPr lang="fr-FR"/>
              <a:t>Modifiez le style du titre</a:t>
            </a:r>
            <a:endParaRPr lang="fr-FR"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lang="fr-FR" sz="2000" b="0" cap="all" baseline="0">
                <a:solidFill>
                  <a:schemeClr val="tx1"/>
                </a:solidFill>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lang="fr-FR" sz="2000" b="0" cap="all" baseline="0">
                <a:solidFill>
                  <a:schemeClr val="tx1"/>
                </a:solidFill>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defPPr>
              <a:defRPr lang="fr-FR"/>
            </a:defPPr>
          </a:lstStyle>
          <a:p>
            <a:pPr rtl="0"/>
            <a:fld id="{0C6292D4-6B67-4075-97B8-ADC36973D12F}" type="datetime1">
              <a:rPr lang="fr-FR" smtClean="0"/>
              <a:t>11/06/2022</a:t>
            </a:fld>
            <a:endParaRPr lang="fr-FR"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defPPr>
              <a:defRPr lang="fr-FR"/>
            </a:defPPr>
          </a:lstStyle>
          <a:p>
            <a:pPr rtl="0"/>
            <a:r>
              <a:rPr lang="fr-FR"/>
              <a:t>ENSEIGNER UN COURS</a:t>
            </a:r>
          </a:p>
        </p:txBody>
      </p:sp>
      <p:sp>
        <p:nvSpPr>
          <p:cNvPr id="12" name="Espace réservé d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defPPr>
              <a:defRPr lang="fr-FR"/>
            </a:defPPr>
          </a:lstStyle>
          <a:p>
            <a:pPr rtl="0"/>
            <a:r>
              <a:rPr lang="fr-FR"/>
              <a:t>Modifiez le style du titre</a:t>
            </a:r>
            <a:endParaRPr lang="fr-FR"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defPPr>
              <a:defRPr lang="fr-FR"/>
            </a:defPPr>
          </a:lstStyle>
          <a:p>
            <a:pPr rtl="0"/>
            <a:fld id="{F5CB074F-8378-4694-9EAB-C43304506D63}" type="datetime1">
              <a:rPr lang="fr-FR" smtClean="0"/>
              <a:t>11/06/2022</a:t>
            </a:fld>
            <a:endParaRPr lang="fr-FR"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defPPr>
              <a:defRPr lang="fr-FR"/>
            </a:defPPr>
          </a:lstStyle>
          <a:p>
            <a:pPr rtl="0"/>
            <a:r>
              <a:rPr lang="fr-FR"/>
              <a:t>ENSEIGNER UN COURS</a:t>
            </a:r>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‹N°›</a:t>
            </a:fld>
            <a:endParaRPr lang="fr-FR" dirty="0"/>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defPPr>
              <a:defRPr lang="fr-FR"/>
            </a:defPPr>
          </a:lstStyle>
          <a:p>
            <a:pPr rtl="0"/>
            <a:r>
              <a:rPr lang="fr-FR"/>
              <a:t>Modifiez le style du titre</a:t>
            </a:r>
            <a:endParaRPr lang="fr-FR"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lang="fr-FR" sz="900">
                <a:solidFill>
                  <a:srgbClr val="FFFFFF"/>
                </a:solidFill>
              </a:defRPr>
            </a:lvl1pPr>
          </a:lstStyle>
          <a:p>
            <a:pPr rtl="0"/>
            <a:fld id="{8BBCD4D8-A7DE-4521-BC46-D3FB0C34C827}" type="datetime1">
              <a:rPr lang="fr-FR" smtClean="0"/>
              <a:t>11/06/2022</a:t>
            </a:fld>
            <a:endParaRPr lang="fr-FR" dirty="0"/>
          </a:p>
        </p:txBody>
      </p:sp>
      <p:sp>
        <p:nvSpPr>
          <p:cNvPr id="5" name="Espace réservé du pied de page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lang="fr-FR" sz="900" cap="all" baseline="0">
                <a:solidFill>
                  <a:schemeClr val="accent1">
                    <a:lumMod val="40000"/>
                    <a:lumOff val="60000"/>
                  </a:schemeClr>
                </a:solidFill>
              </a:defRPr>
            </a:lvl1pPr>
          </a:lstStyle>
          <a:p>
            <a:pPr rtl="0"/>
            <a:r>
              <a:rPr lang="fr-FR"/>
              <a:t>ENSEIGNER UN COURS</a:t>
            </a:r>
          </a:p>
        </p:txBody>
      </p:sp>
      <p:sp>
        <p:nvSpPr>
          <p:cNvPr id="6" name="Espace réservé du numéro de diapositive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lang="fr-FR" sz="1050">
                <a:solidFill>
                  <a:srgbClr val="FFFFFF"/>
                </a:solidFill>
              </a:defRPr>
            </a:lvl1pPr>
          </a:lstStyle>
          <a:p>
            <a:pPr rtl="0"/>
            <a:fld id="{3A98EE3D-8CD1-4C3F-BD1C-C98C9596463C}" type="slidenum">
              <a:rPr lang="fr-FR" smtClean="0"/>
              <a:pPr rtl="0"/>
              <a:t>‹N°›</a:t>
            </a:fld>
            <a:endParaRPr lang="fr-FR"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Lst>
  <p:hf hdr="0" dt="0"/>
  <p:txStyles>
    <p:titleStyle>
      <a:lvl1pPr algn="l" defTabSz="914400" rtl="0" eaLnBrk="1" latinLnBrk="0" hangingPunct="1">
        <a:lnSpc>
          <a:spcPct val="90000"/>
        </a:lnSpc>
        <a:spcBef>
          <a:spcPct val="0"/>
        </a:spcBef>
        <a:buNone/>
        <a:defRPr lang="fr-F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lang="fr-F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lang="fr-F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lang="fr-F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lang="fr-F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lang="fr-F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lang="fr-F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lang="fr-F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lang="fr-F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lang="fr-FR" sz="1400" kern="1200">
          <a:solidFill>
            <a:schemeClr val="tx1">
              <a:lumMod val="75000"/>
              <a:lumOff val="25000"/>
            </a:schemeClr>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0.jp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AB512D56-3115-4658-A559-1918ADBF37B8}"/>
              </a:ext>
            </a:extLst>
          </p:cNvPr>
          <p:cNvSpPr>
            <a:spLocks noGrp="1"/>
          </p:cNvSpPr>
          <p:nvPr>
            <p:ph type="ctrTitle"/>
          </p:nvPr>
        </p:nvSpPr>
        <p:spPr>
          <a:xfrm>
            <a:off x="168681" y="5120639"/>
            <a:ext cx="7797258" cy="1280161"/>
          </a:xfrm>
        </p:spPr>
        <p:txBody>
          <a:bodyPr rtlCol="0" anchor="ctr">
            <a:normAutofit fontScale="90000"/>
          </a:bodyPr>
          <a:lstStyle>
            <a:defPPr>
              <a:defRPr lang="fr-FR"/>
            </a:defPPr>
          </a:lstStyle>
          <a:p>
            <a:pPr algn="r" rtl="0"/>
            <a:r>
              <a:rPr lang="fr-FR" sz="4800" dirty="0">
                <a:solidFill>
                  <a:srgbClr val="FFFFFF"/>
                </a:solidFill>
              </a:rPr>
              <a:t>NF06A Project : Le Marcel Manager</a:t>
            </a:r>
          </a:p>
        </p:txBody>
      </p:sp>
      <p:cxnSp>
        <p:nvCxnSpPr>
          <p:cNvPr id="25" name="Connecteur droit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ous-titre 2">
            <a:extLst>
              <a:ext uri="{FF2B5EF4-FFF2-40B4-BE49-F238E27FC236}">
                <a16:creationId xmlns:a16="http://schemas.microsoft.com/office/drawing/2014/main" id="{9548BE92-E817-4C9A-B197-64FAE3ED7D63}"/>
              </a:ext>
            </a:extLst>
          </p:cNvPr>
          <p:cNvSpPr>
            <a:spLocks noGrp="1"/>
          </p:cNvSpPr>
          <p:nvPr>
            <p:ph type="subTitle" idx="1"/>
          </p:nvPr>
        </p:nvSpPr>
        <p:spPr>
          <a:xfrm>
            <a:off x="8289580" y="5166359"/>
            <a:ext cx="2582367" cy="1188721"/>
          </a:xfrm>
        </p:spPr>
        <p:txBody>
          <a:bodyPr rtlCol="0" anchor="ctr">
            <a:normAutofit/>
          </a:bodyPr>
          <a:lstStyle>
            <a:defPPr>
              <a:defRPr lang="fr-FR"/>
            </a:defPPr>
          </a:lstStyle>
          <a:p>
            <a:pPr rtl="0"/>
            <a:r>
              <a:rPr lang="fr-FR" sz="1500" dirty="0"/>
              <a:t>Mathurin LEMOINE</a:t>
            </a:r>
          </a:p>
          <a:p>
            <a:pPr rtl="0"/>
            <a:r>
              <a:rPr lang="fr-FR" sz="1500" dirty="0"/>
              <a:t>P22</a:t>
            </a:r>
          </a:p>
        </p:txBody>
      </p:sp>
      <p:pic>
        <p:nvPicPr>
          <p:cNvPr id="1026" name="Picture 2" descr="Le Marcel à vélo - Apps on Google Play">
            <a:extLst>
              <a:ext uri="{FF2B5EF4-FFF2-40B4-BE49-F238E27FC236}">
                <a16:creationId xmlns:a16="http://schemas.microsoft.com/office/drawing/2014/main" id="{384E53D9-E0BA-B9D0-459F-F691C2113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89" y="642119"/>
            <a:ext cx="6648422" cy="324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rtlCol="0"/>
          <a:lstStyle>
            <a:defPPr>
              <a:defRPr lang="fr-FR"/>
            </a:defPPr>
          </a:lstStyle>
          <a:p>
            <a:pPr rtl="0"/>
            <a:r>
              <a:rPr lang="fr-FR"/>
              <a:t>Merci !</a:t>
            </a:r>
          </a:p>
        </p:txBody>
      </p:sp>
      <p:sp>
        <p:nvSpPr>
          <p:cNvPr id="4" name="Espace réservé du texte 3">
            <a:extLst>
              <a:ext uri="{FF2B5EF4-FFF2-40B4-BE49-F238E27FC236}">
                <a16:creationId xmlns:a16="http://schemas.microsoft.com/office/drawing/2014/main" id="{FD26EF91-820B-4DA2-B398-3E168AFF17A9}"/>
              </a:ext>
            </a:extLst>
          </p:cNvPr>
          <p:cNvSpPr>
            <a:spLocks noGrp="1"/>
          </p:cNvSpPr>
          <p:nvPr>
            <p:ph type="body" sz="half" idx="2"/>
          </p:nvPr>
        </p:nvSpPr>
        <p:spPr>
          <a:xfrm>
            <a:off x="1097279" y="5808594"/>
            <a:ext cx="10113264" cy="609600"/>
          </a:xfrm>
        </p:spPr>
        <p:txBody>
          <a:bodyPr rtlCol="0">
            <a:normAutofit fontScale="92500"/>
          </a:bodyPr>
          <a:lstStyle>
            <a:defPPr>
              <a:defRPr lang="fr-FR"/>
            </a:defPPr>
          </a:lstStyle>
          <a:p>
            <a:pPr rtl="0"/>
            <a:r>
              <a:rPr lang="fr-FR">
                <a:solidFill>
                  <a:schemeClr val="accent1">
                    <a:lumMod val="40000"/>
                    <a:lumOff val="60000"/>
                  </a:schemeClr>
                </a:solidFill>
              </a:rPr>
              <a:t>Lorem ipsum dolor sit amet, consectetuer adipiscing elit. Maecenas porttitor congue massa. Fusce posuere, magna sed pulvinar ultricies, purus lectus malesuada libero, sit amet commodo magna eros quis urna.</a:t>
            </a:r>
          </a:p>
        </p:txBody>
      </p:sp>
      <p:pic>
        <p:nvPicPr>
          <p:cNvPr id="14" name="Espace réservé d’image 13" descr="Groupe d'étudiants&#10;">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232" y="0"/>
            <a:ext cx="12183550" cy="4578350"/>
          </a:xfrm>
        </p:spPr>
      </p:pic>
      <p:sp>
        <p:nvSpPr>
          <p:cNvPr id="5" name="Espace réservé du numéro de diapositive 4">
            <a:extLst>
              <a:ext uri="{FF2B5EF4-FFF2-40B4-BE49-F238E27FC236}">
                <a16:creationId xmlns:a16="http://schemas.microsoft.com/office/drawing/2014/main" id="{F2FD19FF-44B1-6C47-E939-3D004840B858}"/>
              </a:ext>
            </a:extLst>
          </p:cNvPr>
          <p:cNvSpPr>
            <a:spLocks noGrp="1"/>
          </p:cNvSpPr>
          <p:nvPr>
            <p:ph type="sldNum" sz="quarter" idx="12"/>
          </p:nvPr>
        </p:nvSpPr>
        <p:spPr/>
        <p:txBody>
          <a:bodyPr/>
          <a:lstStyle/>
          <a:p>
            <a:pPr rtl="0"/>
            <a:fld id="{3A98EE3D-8CD1-4C3F-BD1C-C98C9596463C}" type="slidenum">
              <a:rPr lang="fr-FR" smtClean="0"/>
              <a:t>10</a:t>
            </a:fld>
            <a:endParaRPr lang="fr-FR" dirty="0"/>
          </a:p>
        </p:txBody>
      </p:sp>
    </p:spTree>
    <p:extLst>
      <p:ext uri="{BB962C8B-B14F-4D97-AF65-F5344CB8AC3E}">
        <p14:creationId xmlns:p14="http://schemas.microsoft.com/office/powerpoint/2010/main" val="140989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2" name="Picture 4" descr="3 Quick Tips to Better Programming | by David Farrugia | Towards Data  Science">
            <a:extLst>
              <a:ext uri="{FF2B5EF4-FFF2-40B4-BE49-F238E27FC236}">
                <a16:creationId xmlns:a16="http://schemas.microsoft.com/office/drawing/2014/main" id="{71B023D7-EFA5-B7AC-D1A2-865A799A96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62" r="14212"/>
          <a:stretch/>
        </p:blipFill>
        <p:spPr bwMode="auto">
          <a:xfrm>
            <a:off x="4770132" y="0"/>
            <a:ext cx="742185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defPPr>
              <a:defRPr lang="fr-FR"/>
            </a:defPPr>
          </a:lstStyle>
          <a:p>
            <a:pPr rtl="0"/>
            <a:r>
              <a:rPr lang="fr-FR" sz="4000" dirty="0">
                <a:solidFill>
                  <a:srgbClr val="FFFFFF"/>
                </a:solidFill>
              </a:rPr>
              <a:t>Goals of the </a:t>
            </a:r>
            <a:r>
              <a:rPr lang="fr-FR" sz="4000" dirty="0" err="1">
                <a:solidFill>
                  <a:srgbClr val="FFFFFF"/>
                </a:solidFill>
              </a:rPr>
              <a:t>project</a:t>
            </a:r>
            <a:endParaRPr lang="fr-FR" sz="4000" dirty="0">
              <a:solidFill>
                <a:srgbClr val="FFFFFF"/>
              </a:solidFill>
            </a:endParaRPr>
          </a:p>
        </p:txBody>
      </p:sp>
      <p:cxnSp>
        <p:nvCxnSpPr>
          <p:cNvPr id="28" name="Connecteur droit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6A7BD30D-629F-49D4-AE04-2D99B365E4B8}"/>
              </a:ext>
            </a:extLst>
          </p:cNvPr>
          <p:cNvSpPr>
            <a:spLocks noGrp="1"/>
          </p:cNvSpPr>
          <p:nvPr>
            <p:ph sz="half" idx="1"/>
          </p:nvPr>
        </p:nvSpPr>
        <p:spPr>
          <a:xfrm>
            <a:off x="221942" y="2604280"/>
            <a:ext cx="4199137" cy="3342747"/>
          </a:xfrm>
        </p:spPr>
        <p:txBody>
          <a:bodyPr vert="horz" lIns="0" tIns="45720" rIns="0" bIns="45720" rtlCol="0">
            <a:normAutofit/>
          </a:bodyPr>
          <a:lstStyle>
            <a:defPPr>
              <a:defRPr lang="fr-FR"/>
            </a:defPPr>
          </a:lstStyle>
          <a:p>
            <a:pPr marL="216000" indent="0" rtl="0">
              <a:spcAft>
                <a:spcPts val="0"/>
              </a:spcAft>
              <a:buFont typeface="Calibri" panose="020F0502020204030204" pitchFamily="34" charset="0"/>
              <a:buNone/>
            </a:pPr>
            <a:r>
              <a:rPr lang="fr-FR" sz="1800" dirty="0">
                <a:solidFill>
                  <a:schemeClr val="accent1">
                    <a:lumMod val="40000"/>
                    <a:lumOff val="60000"/>
                  </a:schemeClr>
                </a:solidFill>
              </a:rPr>
              <a:t>Main objectives // </a:t>
            </a:r>
            <a:r>
              <a:rPr lang="fr-FR" sz="1800" dirty="0" err="1">
                <a:solidFill>
                  <a:schemeClr val="accent1">
                    <a:lumMod val="40000"/>
                    <a:lumOff val="60000"/>
                  </a:schemeClr>
                </a:solidFill>
              </a:rPr>
              <a:t>functions</a:t>
            </a:r>
            <a:r>
              <a:rPr lang="fr-FR" sz="1800" dirty="0">
                <a:solidFill>
                  <a:schemeClr val="accent1">
                    <a:lumMod val="40000"/>
                    <a:lumOff val="60000"/>
                  </a:schemeClr>
                </a:solidFill>
              </a:rPr>
              <a:t> to </a:t>
            </a:r>
            <a:r>
              <a:rPr lang="fr-FR" sz="1800" dirty="0" err="1">
                <a:solidFill>
                  <a:schemeClr val="accent1">
                    <a:lumMod val="40000"/>
                    <a:lumOff val="60000"/>
                  </a:schemeClr>
                </a:solidFill>
              </a:rPr>
              <a:t>develop</a:t>
            </a:r>
            <a:r>
              <a:rPr lang="fr-FR" sz="1800" dirty="0">
                <a:solidFill>
                  <a:schemeClr val="accent1">
                    <a:lumMod val="40000"/>
                    <a:lumOff val="60000"/>
                  </a:schemeClr>
                </a:solidFill>
              </a:rPr>
              <a:t> : </a:t>
            </a:r>
          </a:p>
          <a:p>
            <a:pPr marL="404813" indent="-215900" rtl="0">
              <a:spcBef>
                <a:spcPts val="600"/>
              </a:spcBef>
              <a:spcAft>
                <a:spcPts val="0"/>
              </a:spcAft>
              <a:buFont typeface="Wingdings" panose="05000000000000000000" pitchFamily="2" charset="2"/>
              <a:buChar char="§"/>
            </a:pPr>
            <a:r>
              <a:rPr lang="fr-FR" dirty="0">
                <a:solidFill>
                  <a:srgbClr val="FFFFFF"/>
                </a:solidFill>
              </a:rPr>
              <a:t>Import / export bikes and stations </a:t>
            </a:r>
            <a:r>
              <a:rPr lang="fr-FR" dirty="0" err="1">
                <a:solidFill>
                  <a:srgbClr val="FFFFFF"/>
                </a:solidFill>
              </a:rPr>
              <a:t>database</a:t>
            </a:r>
            <a:endParaRPr lang="fr-FR" dirty="0">
              <a:solidFill>
                <a:srgbClr val="FFFFFF"/>
              </a:solidFill>
            </a:endParaRPr>
          </a:p>
          <a:p>
            <a:pPr marL="404813" indent="-215900" rtl="0">
              <a:spcBef>
                <a:spcPts val="600"/>
              </a:spcBef>
              <a:spcAft>
                <a:spcPts val="0"/>
              </a:spcAft>
              <a:buFont typeface="Wingdings" panose="05000000000000000000" pitchFamily="2" charset="2"/>
              <a:buChar char="§"/>
            </a:pPr>
            <a:r>
              <a:rPr lang="fr-FR" dirty="0">
                <a:solidFill>
                  <a:srgbClr val="FFFFFF"/>
                </a:solidFill>
              </a:rPr>
              <a:t>Dock a new bike to a station</a:t>
            </a:r>
          </a:p>
          <a:p>
            <a:pPr marL="404813" indent="-215900" rtl="0">
              <a:spcBef>
                <a:spcPts val="600"/>
              </a:spcBef>
              <a:spcAft>
                <a:spcPts val="0"/>
              </a:spcAft>
              <a:buFont typeface="Wingdings" panose="05000000000000000000" pitchFamily="2" charset="2"/>
              <a:buChar char="§"/>
            </a:pPr>
            <a:r>
              <a:rPr lang="fr-FR" dirty="0">
                <a:solidFill>
                  <a:srgbClr val="FFFFFF"/>
                </a:solidFill>
              </a:rPr>
              <a:t>Display stations and </a:t>
            </a:r>
            <a:r>
              <a:rPr lang="fr-FR" dirty="0" err="1">
                <a:solidFill>
                  <a:srgbClr val="FFFFFF"/>
                </a:solidFill>
              </a:rPr>
              <a:t>their</a:t>
            </a:r>
            <a:r>
              <a:rPr lang="fr-FR" dirty="0">
                <a:solidFill>
                  <a:srgbClr val="FFFFFF"/>
                </a:solidFill>
              </a:rPr>
              <a:t> bikes</a:t>
            </a:r>
          </a:p>
          <a:p>
            <a:pPr marL="404813" indent="-215900" rtl="0">
              <a:spcBef>
                <a:spcPts val="600"/>
              </a:spcBef>
              <a:spcAft>
                <a:spcPts val="0"/>
              </a:spcAft>
              <a:buFont typeface="Wingdings" panose="05000000000000000000" pitchFamily="2" charset="2"/>
              <a:buChar char="§"/>
            </a:pPr>
            <a:r>
              <a:rPr lang="fr-FR" dirty="0">
                <a:solidFill>
                  <a:srgbClr val="FFFFFF"/>
                </a:solidFill>
              </a:rPr>
              <a:t>Rent a bike</a:t>
            </a:r>
          </a:p>
          <a:p>
            <a:pPr marL="404813" indent="-215900" rtl="0">
              <a:spcBef>
                <a:spcPts val="600"/>
              </a:spcBef>
              <a:spcAft>
                <a:spcPts val="0"/>
              </a:spcAft>
              <a:buFont typeface="Wingdings" panose="05000000000000000000" pitchFamily="2" charset="2"/>
              <a:buChar char="§"/>
            </a:pPr>
            <a:r>
              <a:rPr lang="fr-FR" dirty="0" err="1">
                <a:solidFill>
                  <a:srgbClr val="FFFFFF"/>
                </a:solidFill>
              </a:rPr>
              <a:t>Summary</a:t>
            </a:r>
            <a:r>
              <a:rPr lang="fr-FR" dirty="0">
                <a:solidFill>
                  <a:srgbClr val="FFFFFF"/>
                </a:solidFill>
              </a:rPr>
              <a:t> of the system</a:t>
            </a:r>
          </a:p>
          <a:p>
            <a:pPr marL="404813" indent="-215900" rtl="0">
              <a:spcBef>
                <a:spcPts val="600"/>
              </a:spcBef>
              <a:spcAft>
                <a:spcPts val="0"/>
              </a:spcAft>
              <a:buFont typeface="Wingdings" panose="05000000000000000000" pitchFamily="2" charset="2"/>
              <a:buChar char="§"/>
            </a:pPr>
            <a:r>
              <a:rPr lang="fr-FR" dirty="0" err="1">
                <a:solidFill>
                  <a:srgbClr val="FFFFFF"/>
                </a:solidFill>
              </a:rPr>
              <a:t>Execute</a:t>
            </a:r>
            <a:r>
              <a:rPr lang="fr-FR" dirty="0">
                <a:solidFill>
                  <a:srgbClr val="FFFFFF"/>
                </a:solidFill>
              </a:rPr>
              <a:t> the maintenance of </a:t>
            </a:r>
            <a:r>
              <a:rPr lang="fr-FR" dirty="0" err="1">
                <a:solidFill>
                  <a:srgbClr val="FFFFFF"/>
                </a:solidFill>
              </a:rPr>
              <a:t>defective</a:t>
            </a:r>
            <a:r>
              <a:rPr lang="fr-FR" dirty="0">
                <a:solidFill>
                  <a:srgbClr val="FFFFFF"/>
                </a:solidFill>
              </a:rPr>
              <a:t> bikes</a:t>
            </a:r>
          </a:p>
        </p:txBody>
      </p:sp>
      <p:sp>
        <p:nvSpPr>
          <p:cNvPr id="4" name="Espace réservé du pied de page 3">
            <a:extLst>
              <a:ext uri="{FF2B5EF4-FFF2-40B4-BE49-F238E27FC236}">
                <a16:creationId xmlns:a16="http://schemas.microsoft.com/office/drawing/2014/main" id="{94E186FA-5C4C-4ED3-90C4-8DB38BD9C85F}"/>
              </a:ext>
            </a:extLst>
          </p:cNvPr>
          <p:cNvSpPr>
            <a:spLocks noGrp="1"/>
          </p:cNvSpPr>
          <p:nvPr>
            <p:ph type="ftr" sz="quarter" idx="11"/>
          </p:nvPr>
        </p:nvSpPr>
        <p:spPr/>
        <p:txBody>
          <a:bodyPr rtlCol="0"/>
          <a:lstStyle>
            <a:defPPr>
              <a:defRPr lang="fr-FR"/>
            </a:defPPr>
          </a:lstStyle>
          <a:p>
            <a:pPr rtl="0"/>
            <a:r>
              <a:rPr lang="fr-FR" dirty="0"/>
              <a:t>NF06A – Mathurin lemoine – P22</a:t>
            </a:r>
          </a:p>
        </p:txBody>
      </p:sp>
      <p:sp>
        <p:nvSpPr>
          <p:cNvPr id="5" name="Espace réservé du numéro de diapositive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2</a:t>
            </a:fld>
            <a:endParaRPr lang="fr-FR"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ce réservé d’image 15" descr="Un homme montrant quelque chose sur son ordinateur portable">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5" name="Titre 4">
            <a:extLst>
              <a:ext uri="{FF2B5EF4-FFF2-40B4-BE49-F238E27FC236}">
                <a16:creationId xmlns:a16="http://schemas.microsoft.com/office/drawing/2014/main" id="{8AD2E63C-40F7-4CF4-BE57-F002221AABF4}"/>
              </a:ext>
            </a:extLst>
          </p:cNvPr>
          <p:cNvSpPr>
            <a:spLocks noGrp="1"/>
          </p:cNvSpPr>
          <p:nvPr>
            <p:ph type="title"/>
          </p:nvPr>
        </p:nvSpPr>
        <p:spPr/>
        <p:txBody>
          <a:bodyPr rtlCol="0"/>
          <a:lstStyle>
            <a:defPPr>
              <a:defRPr lang="fr-FR"/>
            </a:defPPr>
          </a:lstStyle>
          <a:p>
            <a:pPr rtl="0"/>
            <a:r>
              <a:rPr lang="fr-FR" dirty="0"/>
              <a:t>Première maîtrise</a:t>
            </a:r>
          </a:p>
        </p:txBody>
      </p:sp>
      <p:sp>
        <p:nvSpPr>
          <p:cNvPr id="17" name="Espace réservé du numéro de diapositive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pPr rtl="0"/>
              <a:t>3</a:t>
            </a:fld>
            <a:endParaRPr lang="fr-FR" dirty="0"/>
          </a:p>
        </p:txBody>
      </p:sp>
      <p:sp>
        <p:nvSpPr>
          <p:cNvPr id="7" name="Espace réservé du pied de page 3">
            <a:extLst>
              <a:ext uri="{FF2B5EF4-FFF2-40B4-BE49-F238E27FC236}">
                <a16:creationId xmlns:a16="http://schemas.microsoft.com/office/drawing/2014/main" id="{B0B079BF-A798-37A3-9626-AC3DE9C87914}"/>
              </a:ext>
            </a:extLst>
          </p:cNvPr>
          <p:cNvSpPr txBox="1">
            <a:spLocks/>
          </p:cNvSpPr>
          <p:nvPr/>
        </p:nvSpPr>
        <p:spPr>
          <a:xfrm>
            <a:off x="724427" y="6457196"/>
            <a:ext cx="6818262" cy="365125"/>
          </a:xfrm>
          <a:prstGeom prst="rect">
            <a:avLst/>
          </a:prstGeom>
        </p:spPr>
        <p:txBody>
          <a:bodyPr vert="horz" lIns="91440" tIns="45720" rIns="91440" bIns="45720" rtlCol="0" anchor="ctr"/>
          <a:lstStyle>
            <a:defPPr rtl="0">
              <a:defRPr lang="fr-FR"/>
            </a:defPPr>
            <a:lvl1pPr marL="0" algn="l" defTabSz="914400" rtl="0" eaLnBrk="1" latinLnBrk="0" hangingPunct="1">
              <a:defRPr lang="fr-FR" sz="900" kern="1200" cap="all" baseline="0">
                <a:solidFill>
                  <a:schemeClr val="accent1">
                    <a:lumMod val="40000"/>
                    <a:lumOff val="60000"/>
                  </a:schemeClr>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a:lstStyle>
          <a:p>
            <a:r>
              <a:rPr lang="fr-FR"/>
              <a:t>NF06A – Mathurin lemoine – P22</a:t>
            </a:r>
            <a:endParaRPr lang="fr-FR" dirty="0"/>
          </a:p>
        </p:txBody>
      </p:sp>
    </p:spTree>
    <p:extLst>
      <p:ext uri="{BB962C8B-B14F-4D97-AF65-F5344CB8AC3E}">
        <p14:creationId xmlns:p14="http://schemas.microsoft.com/office/powerpoint/2010/main" val="300756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Home et femme en train d'aborder certains documents">
            <a:extLst>
              <a:ext uri="{FF2B5EF4-FFF2-40B4-BE49-F238E27FC236}">
                <a16:creationId xmlns:a16="http://schemas.microsoft.com/office/drawing/2014/main" id="{34A80249-1835-46E9-87C9-48F4BEE1EC64}"/>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Titre 1">
            <a:extLst>
              <a:ext uri="{FF2B5EF4-FFF2-40B4-BE49-F238E27FC236}">
                <a16:creationId xmlns:a16="http://schemas.microsoft.com/office/drawing/2014/main" id="{EC6C92D3-8AE6-4260-8F63-97ED33A064D5}"/>
              </a:ext>
            </a:extLst>
          </p:cNvPr>
          <p:cNvSpPr>
            <a:spLocks noGrp="1"/>
          </p:cNvSpPr>
          <p:nvPr>
            <p:ph type="title"/>
          </p:nvPr>
        </p:nvSpPr>
        <p:spPr/>
        <p:txBody>
          <a:bodyPr rtlCol="0"/>
          <a:lstStyle>
            <a:defPPr>
              <a:defRPr lang="fr-FR"/>
            </a:defPPr>
          </a:lstStyle>
          <a:p>
            <a:pPr rtl="0"/>
            <a:r>
              <a:rPr lang="fr-FR"/>
              <a:t>Deuxième maîtrise</a:t>
            </a:r>
          </a:p>
        </p:txBody>
      </p:sp>
      <p:graphicFrame>
        <p:nvGraphicFramePr>
          <p:cNvPr id="13" name="Espace réservé du contenu 5" descr="Objet SmartArt">
            <a:extLst>
              <a:ext uri="{FF2B5EF4-FFF2-40B4-BE49-F238E27FC236}">
                <a16:creationId xmlns:a16="http://schemas.microsoft.com/office/drawing/2014/main" id="{4FB62979-011B-4BFB-BCF9-8CD712EA2332}"/>
              </a:ext>
            </a:extLst>
          </p:cNvPr>
          <p:cNvGraphicFramePr>
            <a:graphicFrameLocks noGrp="1"/>
          </p:cNvGraphicFramePr>
          <p:nvPr>
            <p:ph sz="half" idx="1"/>
            <p:extLst>
              <p:ext uri="{D42A27DB-BD31-4B8C-83A1-F6EECF244321}">
                <p14:modId xmlns:p14="http://schemas.microsoft.com/office/powerpoint/2010/main" val="1650119757"/>
              </p:ext>
            </p:extLst>
          </p:nvPr>
        </p:nvGraphicFramePr>
        <p:xfrm>
          <a:off x="707104" y="1508126"/>
          <a:ext cx="11420727" cy="4087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Espace réservé du pied de page 2">
            <a:extLst>
              <a:ext uri="{FF2B5EF4-FFF2-40B4-BE49-F238E27FC236}">
                <a16:creationId xmlns:a16="http://schemas.microsoft.com/office/drawing/2014/main" id="{74F887AB-AE63-4AD3-BA85-0F4412B6598D}"/>
              </a:ext>
            </a:extLst>
          </p:cNvPr>
          <p:cNvSpPr>
            <a:spLocks noGrp="1"/>
          </p:cNvSpPr>
          <p:nvPr>
            <p:ph type="ftr" sz="quarter" idx="11"/>
          </p:nvPr>
        </p:nvSpPr>
        <p:spPr/>
        <p:txBody>
          <a:bodyPr rtlCol="0"/>
          <a:lstStyle>
            <a:defPPr>
              <a:defRPr lang="fr-FR"/>
            </a:defPPr>
          </a:lstStyle>
          <a:p>
            <a:pPr rtl="0"/>
            <a:r>
              <a:rPr lang="fr-FR"/>
              <a:t>ENSEIGNER UN COURS</a:t>
            </a:r>
          </a:p>
        </p:txBody>
      </p:sp>
      <p:sp>
        <p:nvSpPr>
          <p:cNvPr id="14" name="Espace réservé du numéro de diapositive 13">
            <a:extLst>
              <a:ext uri="{FF2B5EF4-FFF2-40B4-BE49-F238E27FC236}">
                <a16:creationId xmlns:a16="http://schemas.microsoft.com/office/drawing/2014/main" id="{D59E194F-ECD6-4685-8562-5B7AB400EC93}"/>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pPr rtl="0"/>
              <a:t>4</a:t>
            </a:fld>
            <a:endParaRPr lang="fr-FR" dirty="0"/>
          </a:p>
        </p:txBody>
      </p:sp>
    </p:spTree>
    <p:extLst>
      <p:ext uri="{BB962C8B-B14F-4D97-AF65-F5344CB8AC3E}">
        <p14:creationId xmlns:p14="http://schemas.microsoft.com/office/powerpoint/2010/main" val="207582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Titre 4">
            <a:extLst>
              <a:ext uri="{FF2B5EF4-FFF2-40B4-BE49-F238E27FC236}">
                <a16:creationId xmlns:a16="http://schemas.microsoft.com/office/drawing/2014/main" id="{2C9DFBED-0159-4EAC-AAAF-5AA47CA2F8AE}"/>
              </a:ext>
            </a:extLst>
          </p:cNvPr>
          <p:cNvSpPr>
            <a:spLocks noGrp="1"/>
          </p:cNvSpPr>
          <p:nvPr>
            <p:ph type="title"/>
          </p:nvPr>
        </p:nvSpPr>
        <p:spPr>
          <a:xfrm>
            <a:off x="0" y="0"/>
            <a:ext cx="12192000" cy="1296537"/>
          </a:xfrm>
        </p:spPr>
        <p:txBody>
          <a:bodyPr rtlCol="0"/>
          <a:lstStyle>
            <a:defPPr>
              <a:defRPr lang="fr-FR"/>
            </a:defPPr>
          </a:lstStyle>
          <a:p>
            <a:pPr rtl="0"/>
            <a:r>
              <a:rPr lang="fr-FR"/>
              <a:t>Deuxième maîtrise </a:t>
            </a:r>
          </a:p>
        </p:txBody>
      </p:sp>
      <p:graphicFrame>
        <p:nvGraphicFramePr>
          <p:cNvPr id="15" name="Espace réservé du contenu 14" descr="Graphique SmartArt">
            <a:extLst>
              <a:ext uri="{FF2B5EF4-FFF2-40B4-BE49-F238E27FC236}">
                <a16:creationId xmlns:a16="http://schemas.microsoft.com/office/drawing/2014/main" id="{64E2DA81-64A0-4DD0-AB09-53AE3F4EA8FB}"/>
              </a:ext>
            </a:extLst>
          </p:cNvPr>
          <p:cNvGraphicFramePr>
            <a:graphicFrameLocks noGrp="1"/>
          </p:cNvGraphicFramePr>
          <p:nvPr>
            <p:ph sz="half" idx="1"/>
            <p:extLst>
              <p:ext uri="{D42A27DB-BD31-4B8C-83A1-F6EECF244321}">
                <p14:modId xmlns:p14="http://schemas.microsoft.com/office/powerpoint/2010/main" val="2593797302"/>
              </p:ext>
            </p:extLst>
          </p:nvPr>
        </p:nvGraphicFramePr>
        <p:xfrm>
          <a:off x="747713" y="1812925"/>
          <a:ext cx="10906125" cy="408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pied de page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rtlCol="0" anchor="ctr">
            <a:normAutofit/>
          </a:bodyPr>
          <a:lstStyle>
            <a:defPPr>
              <a:defRPr lang="fr-FR"/>
            </a:defPPr>
          </a:lstStyle>
          <a:p>
            <a:pPr rtl="0">
              <a:spcAft>
                <a:spcPts val="600"/>
              </a:spcAft>
            </a:pPr>
            <a:r>
              <a:rPr lang="fr-FR"/>
              <a:t>ENSEIGNER UN COURS</a:t>
            </a:r>
          </a:p>
        </p:txBody>
      </p:sp>
      <p:sp>
        <p:nvSpPr>
          <p:cNvPr id="3" name="Espace réservé du numéro de diapositive 2">
            <a:extLst>
              <a:ext uri="{FF2B5EF4-FFF2-40B4-BE49-F238E27FC236}">
                <a16:creationId xmlns:a16="http://schemas.microsoft.com/office/drawing/2014/main" id="{937BB364-4E7C-4A74-9C1B-A29DA61C1487}"/>
              </a:ext>
            </a:extLst>
          </p:cNvPr>
          <p:cNvSpPr>
            <a:spLocks noGrp="1"/>
          </p:cNvSpPr>
          <p:nvPr>
            <p:ph type="sldNum" sz="quarter" idx="12"/>
          </p:nvPr>
        </p:nvSpPr>
        <p:spPr>
          <a:xfrm>
            <a:off x="10930596" y="6446838"/>
            <a:ext cx="617912" cy="365125"/>
          </a:xfrm>
          <a:prstGeom prst="rect">
            <a:avLst/>
          </a:prstGeom>
        </p:spPr>
        <p:txBody>
          <a:bodyPr rtlCol="0" anchor="ctr">
            <a:normAutofit/>
          </a:bodyPr>
          <a:lstStyle>
            <a:defPPr>
              <a:defRPr lang="fr-FR"/>
            </a:defPPr>
          </a:lstStyle>
          <a:p>
            <a:pPr rtl="0">
              <a:spcAft>
                <a:spcPts val="600"/>
              </a:spcAft>
            </a:pPr>
            <a:fld id="{3A98EE3D-8CD1-4C3F-BD1C-C98C9596463C}" type="slidenum">
              <a:rPr lang="fr-FR" smtClean="0"/>
              <a:pPr rtl="0">
                <a:spcAft>
                  <a:spcPts val="600"/>
                </a:spcAft>
              </a:pPr>
              <a:t>5</a:t>
            </a:fld>
            <a:endParaRPr lang="fr-FR" dirty="0"/>
          </a:p>
        </p:txBody>
      </p:sp>
    </p:spTree>
    <p:extLst>
      <p:ext uri="{BB962C8B-B14F-4D97-AF65-F5344CB8AC3E}">
        <p14:creationId xmlns:p14="http://schemas.microsoft.com/office/powerpoint/2010/main" val="111588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image 8" descr="Groupe de personnes en train de discuter">
            <a:extLst>
              <a:ext uri="{FF2B5EF4-FFF2-40B4-BE49-F238E27FC236}">
                <a16:creationId xmlns:a16="http://schemas.microsoft.com/office/drawing/2014/main" id="{8E4315D2-4A95-4A93-B1F8-7FD58C7B2BD0}"/>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9662" y="0"/>
            <a:ext cx="12172676" cy="6400165"/>
          </a:xfrm>
        </p:spPr>
      </p:pic>
      <p:sp>
        <p:nvSpPr>
          <p:cNvPr id="3" name="Titre 2">
            <a:extLst>
              <a:ext uri="{FF2B5EF4-FFF2-40B4-BE49-F238E27FC236}">
                <a16:creationId xmlns:a16="http://schemas.microsoft.com/office/drawing/2014/main" id="{DA019A2A-640A-4285-BA5E-7A47E95D04EC}"/>
              </a:ext>
            </a:extLst>
          </p:cNvPr>
          <p:cNvSpPr>
            <a:spLocks noGrp="1"/>
          </p:cNvSpPr>
          <p:nvPr>
            <p:ph type="title"/>
          </p:nvPr>
        </p:nvSpPr>
        <p:spPr/>
        <p:txBody>
          <a:bodyPr rtlCol="0"/>
          <a:lstStyle>
            <a:defPPr>
              <a:defRPr lang="fr-FR"/>
            </a:defPPr>
          </a:lstStyle>
          <a:p>
            <a:pPr rtl="0"/>
            <a:r>
              <a:rPr lang="fr-FR"/>
              <a:t>Troisième maîtrise</a:t>
            </a:r>
            <a:endParaRPr lang="fr-FR" dirty="0"/>
          </a:p>
        </p:txBody>
      </p:sp>
      <p:sp>
        <p:nvSpPr>
          <p:cNvPr id="4" name="Espace réservé du texte 3">
            <a:extLst>
              <a:ext uri="{FF2B5EF4-FFF2-40B4-BE49-F238E27FC236}">
                <a16:creationId xmlns:a16="http://schemas.microsoft.com/office/drawing/2014/main" id="{FBA1D6E0-6A9C-4ADB-984E-B54DD59C6DF0}"/>
              </a:ext>
            </a:extLst>
          </p:cNvPr>
          <p:cNvSpPr>
            <a:spLocks noGrp="1"/>
          </p:cNvSpPr>
          <p:nvPr>
            <p:ph type="body" sz="half" idx="2"/>
          </p:nvPr>
        </p:nvSpPr>
        <p:spPr>
          <a:xfrm>
            <a:off x="403625" y="2083690"/>
            <a:ext cx="3757408" cy="3311706"/>
          </a:xfrm>
        </p:spPr>
        <p:txBody>
          <a:bodyPr rtlCol="0">
            <a:noAutofit/>
          </a:bodyPr>
          <a:lstStyle>
            <a:defPPr>
              <a:defRPr lang="fr-FR"/>
            </a:defPPr>
          </a:lstStyle>
          <a:p>
            <a:pPr rtl="0"/>
            <a:r>
              <a:rPr lang="fr-FR" sz="1600"/>
              <a:t>Lorem ipsum dolor sit amet, consectetuer adipiscing elit. Maecenas porttitor congue massa. Fusce posuere, magna sed pulvinar ultricies, purus lectus malesuada libero, sit amet commodo magna eros quis urna.</a:t>
            </a:r>
          </a:p>
          <a:p>
            <a:pPr rtl="0"/>
            <a:r>
              <a:rPr lang="fr-FR" sz="1600"/>
              <a:t>Nunc viverra imperdiet enim. Fusce est. Vivamus a tellus.</a:t>
            </a:r>
          </a:p>
          <a:p>
            <a:pPr rtl="0"/>
            <a:r>
              <a:rPr lang="fr-FR" sz="1600"/>
              <a:t>Pellentesque habitant morbi tristique senectus et netus et malesuada fames ac turpis egestas. Proin pharetra nonummy pede. Mauris et orci.</a:t>
            </a:r>
          </a:p>
        </p:txBody>
      </p:sp>
      <p:sp>
        <p:nvSpPr>
          <p:cNvPr id="5" name="Espace réservé du pied de page 4">
            <a:extLst>
              <a:ext uri="{FF2B5EF4-FFF2-40B4-BE49-F238E27FC236}">
                <a16:creationId xmlns:a16="http://schemas.microsoft.com/office/drawing/2014/main" id="{8DD3FEC5-159E-43A5-9588-54A48A0C2BCE}"/>
              </a:ext>
            </a:extLst>
          </p:cNvPr>
          <p:cNvSpPr>
            <a:spLocks noGrp="1"/>
          </p:cNvSpPr>
          <p:nvPr>
            <p:ph type="ftr" sz="quarter" idx="11"/>
          </p:nvPr>
        </p:nvSpPr>
        <p:spPr/>
        <p:txBody>
          <a:bodyPr rtlCol="0"/>
          <a:lstStyle>
            <a:defPPr>
              <a:defRPr lang="fr-FR"/>
            </a:defPPr>
          </a:lstStyle>
          <a:p>
            <a:pPr rtl="0"/>
            <a:r>
              <a:rPr lang="fr-FR"/>
              <a:t>ENSEIGNER UN COURS</a:t>
            </a:r>
          </a:p>
        </p:txBody>
      </p:sp>
      <p:pic>
        <p:nvPicPr>
          <p:cNvPr id="23" name="Espace réservé d’image 22" descr="Main sur un clavier">
            <a:extLst>
              <a:ext uri="{FF2B5EF4-FFF2-40B4-BE49-F238E27FC236}">
                <a16:creationId xmlns:a16="http://schemas.microsoft.com/office/drawing/2014/main" id="{F00E1472-27F6-44F9-9FC8-BE4D077BF742}"/>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p:blipFill>
        <p:spPr>
          <a:xfrm>
            <a:off x="5599906" y="1692275"/>
            <a:ext cx="6591300" cy="3190875"/>
          </a:xfrm>
        </p:spPr>
      </p:pic>
      <p:sp>
        <p:nvSpPr>
          <p:cNvPr id="2" name="Espace réservé du numéro de diapositive 1">
            <a:extLst>
              <a:ext uri="{FF2B5EF4-FFF2-40B4-BE49-F238E27FC236}">
                <a16:creationId xmlns:a16="http://schemas.microsoft.com/office/drawing/2014/main" id="{70E83EE9-686B-49B9-8CF4-6F5F84A0A420}"/>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6</a:t>
            </a:fld>
            <a:endParaRPr lang="fr-FR" dirty="0"/>
          </a:p>
        </p:txBody>
      </p:sp>
    </p:spTree>
    <p:extLst>
      <p:ext uri="{BB962C8B-B14F-4D97-AF65-F5344CB8AC3E}">
        <p14:creationId xmlns:p14="http://schemas.microsoft.com/office/powerpoint/2010/main" val="318931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image 8" descr="Homme en train d'écrire">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9658" y="0"/>
            <a:ext cx="12173884" cy="6400800"/>
          </a:xfrm>
        </p:spPr>
      </p:pic>
      <p:sp>
        <p:nvSpPr>
          <p:cNvPr id="3" name="Titre 2">
            <a:extLst>
              <a:ext uri="{FF2B5EF4-FFF2-40B4-BE49-F238E27FC236}">
                <a16:creationId xmlns:a16="http://schemas.microsoft.com/office/drawing/2014/main" id="{5D346076-8F22-4F03-8E34-958F0BBF9C63}"/>
              </a:ext>
            </a:extLst>
          </p:cNvPr>
          <p:cNvSpPr>
            <a:spLocks noGrp="1"/>
          </p:cNvSpPr>
          <p:nvPr>
            <p:ph type="title"/>
          </p:nvPr>
        </p:nvSpPr>
        <p:spPr>
          <a:xfrm>
            <a:off x="5356143" y="3975295"/>
            <a:ext cx="6835858" cy="1089350"/>
          </a:xfrm>
        </p:spPr>
        <p:txBody>
          <a:bodyPr rtlCol="0"/>
          <a:lstStyle>
            <a:defPPr>
              <a:defRPr lang="fr-FR"/>
            </a:defPPr>
          </a:lstStyle>
          <a:p>
            <a:pPr rtl="0"/>
            <a:r>
              <a:rPr lang="fr-FR"/>
              <a:t>Résumé de la première leçon</a:t>
            </a:r>
          </a:p>
        </p:txBody>
      </p:sp>
      <p:sp>
        <p:nvSpPr>
          <p:cNvPr id="4" name="Espace réservé du texte 3">
            <a:extLst>
              <a:ext uri="{FF2B5EF4-FFF2-40B4-BE49-F238E27FC236}">
                <a16:creationId xmlns:a16="http://schemas.microsoft.com/office/drawing/2014/main" id="{ACE4EF85-69A0-4736-9657-2914C80CE08F}"/>
              </a:ext>
            </a:extLst>
          </p:cNvPr>
          <p:cNvSpPr>
            <a:spLocks noGrp="1"/>
          </p:cNvSpPr>
          <p:nvPr>
            <p:ph type="body" sz="half" idx="2"/>
          </p:nvPr>
        </p:nvSpPr>
        <p:spPr>
          <a:xfrm>
            <a:off x="678635" y="0"/>
            <a:ext cx="3998873" cy="5852160"/>
          </a:xfrm>
        </p:spPr>
        <p:txBody>
          <a:bodyPr rtlCol="0">
            <a:normAutofit/>
          </a:bodyPr>
          <a:lstStyle>
            <a:defPPr>
              <a:defRPr lang="fr-FR"/>
            </a:defPPr>
          </a:lstStyle>
          <a:p>
            <a:pPr rtl="0"/>
            <a:r>
              <a:rPr lang="fr-FR" sz="1600"/>
              <a:t>Première maîtrise</a:t>
            </a:r>
            <a:br>
              <a:rPr lang="fr-FR" sz="1600" dirty="0"/>
            </a:br>
            <a:r>
              <a:rPr lang="fr-FR" sz="1600">
                <a:solidFill>
                  <a:schemeClr val="accent1">
                    <a:lumMod val="40000"/>
                    <a:lumOff val="60000"/>
                  </a:schemeClr>
                </a:solidFill>
              </a:rPr>
              <a:t>Lorem ipsum dolor sit amet, consectetuer adipiscing elit. Maecenas porttitor congue massa. Fusce posuere, magna sed pulvinar ultricies, purus lectus malesuada libero.</a:t>
            </a:r>
          </a:p>
          <a:p>
            <a:pPr rtl="0"/>
            <a:r>
              <a:rPr lang="fr-FR" sz="1600"/>
              <a:t>Deuxième maîtrise</a:t>
            </a:r>
            <a:br>
              <a:rPr lang="fr-FR" sz="1600" dirty="0"/>
            </a:br>
            <a:r>
              <a:rPr lang="fr-FR" sz="1600">
                <a:solidFill>
                  <a:schemeClr val="accent1">
                    <a:lumMod val="40000"/>
                    <a:lumOff val="60000"/>
                  </a:schemeClr>
                </a:solidFill>
              </a:rPr>
              <a:t>Nunc viverra imperdiet enim. Fusce est. Vivamus a tellus. Pellentesque habitant morbi tristique senectus et netus et malesuada fames ac turpis egestas.</a:t>
            </a:r>
          </a:p>
          <a:p>
            <a:pPr rtl="0"/>
            <a:r>
              <a:rPr lang="fr-FR" sz="1600"/>
              <a:t>Troisième maîtrise</a:t>
            </a:r>
            <a:br>
              <a:rPr lang="fr-FR" sz="1600" dirty="0"/>
            </a:br>
            <a:r>
              <a:rPr lang="fr-FR" sz="1600">
                <a:solidFill>
                  <a:schemeClr val="accent1">
                    <a:lumMod val="40000"/>
                    <a:lumOff val="60000"/>
                  </a:schemeClr>
                </a:solidFill>
              </a:rPr>
              <a:t>Lorem ipsum dolor sit amet, consectetuer adipiscing elit. Maecenas porttitor congue massa.</a:t>
            </a:r>
          </a:p>
        </p:txBody>
      </p:sp>
      <p:cxnSp>
        <p:nvCxnSpPr>
          <p:cNvPr id="24" name="Connecteur droit 23" descr="Lig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6" name="Espace réservé du texte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rtlCol="0"/>
          <a:lstStyle>
            <a:defPPr>
              <a:defRPr lang="fr-FR"/>
            </a:defPPr>
          </a:lstStyle>
          <a:p>
            <a:pPr marL="0" indent="0" rtl="0">
              <a:buNone/>
            </a:pPr>
            <a:r>
              <a:rPr lang="fr-FR"/>
              <a:t>Voici ce que nous avons appris</a:t>
            </a:r>
          </a:p>
        </p:txBody>
      </p:sp>
      <p:sp>
        <p:nvSpPr>
          <p:cNvPr id="5" name="Espace réservé du pied de page 4">
            <a:extLst>
              <a:ext uri="{FF2B5EF4-FFF2-40B4-BE49-F238E27FC236}">
                <a16:creationId xmlns:a16="http://schemas.microsoft.com/office/drawing/2014/main" id="{AA222FA7-2183-4CD3-91EF-85FD4580E649}"/>
              </a:ext>
            </a:extLst>
          </p:cNvPr>
          <p:cNvSpPr>
            <a:spLocks noGrp="1"/>
          </p:cNvSpPr>
          <p:nvPr>
            <p:ph type="ftr" sz="quarter" idx="11"/>
          </p:nvPr>
        </p:nvSpPr>
        <p:spPr/>
        <p:txBody>
          <a:bodyPr rtlCol="0"/>
          <a:lstStyle>
            <a:defPPr>
              <a:defRPr lang="fr-FR"/>
            </a:defPPr>
          </a:lstStyle>
          <a:p>
            <a:pPr rtl="0"/>
            <a:r>
              <a:rPr lang="fr-FR"/>
              <a:t>ENSEIGNER UN COURS</a:t>
            </a:r>
          </a:p>
        </p:txBody>
      </p:sp>
      <p:sp>
        <p:nvSpPr>
          <p:cNvPr id="2" name="Espace réservé du numéro de diapositive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t>7</a:t>
            </a:fld>
            <a:endParaRPr lang="fr-FR" dirty="0"/>
          </a:p>
        </p:txBody>
      </p:sp>
    </p:spTree>
    <p:extLst>
      <p:ext uri="{BB962C8B-B14F-4D97-AF65-F5344CB8AC3E}">
        <p14:creationId xmlns:p14="http://schemas.microsoft.com/office/powerpoint/2010/main" val="271683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C6CC32-12E2-40AB-91E7-E065E3B54AA8}"/>
              </a:ext>
            </a:extLst>
          </p:cNvPr>
          <p:cNvSpPr>
            <a:spLocks noGrp="1"/>
          </p:cNvSpPr>
          <p:nvPr>
            <p:ph type="title"/>
          </p:nvPr>
        </p:nvSpPr>
        <p:spPr/>
        <p:txBody>
          <a:bodyPr rtlCol="0"/>
          <a:lstStyle>
            <a:defPPr>
              <a:defRPr lang="fr-FR"/>
            </a:defPPr>
          </a:lstStyle>
          <a:p>
            <a:pPr rtl="0"/>
            <a:r>
              <a:rPr lang="fr-FR"/>
              <a:t>Progression du cours</a:t>
            </a:r>
          </a:p>
        </p:txBody>
      </p:sp>
      <p:graphicFrame>
        <p:nvGraphicFramePr>
          <p:cNvPr id="5" name="Espace réservé du contenu 2" descr="Objet SmartArt">
            <a:extLst>
              <a:ext uri="{FF2B5EF4-FFF2-40B4-BE49-F238E27FC236}">
                <a16:creationId xmlns:a16="http://schemas.microsoft.com/office/drawing/2014/main" id="{59405A29-4A0F-429B-A6BA-2D3E9946C76A}"/>
              </a:ext>
            </a:extLst>
          </p:cNvPr>
          <p:cNvGraphicFramePr>
            <a:graphicFrameLocks noGrp="1"/>
          </p:cNvGraphicFramePr>
          <p:nvPr>
            <p:ph sz="half" idx="1"/>
            <p:extLst>
              <p:ext uri="{D42A27DB-BD31-4B8C-83A1-F6EECF244321}">
                <p14:modId xmlns:p14="http://schemas.microsoft.com/office/powerpoint/2010/main" val="1617275869"/>
              </p:ext>
            </p:extLst>
          </p:nvPr>
        </p:nvGraphicFramePr>
        <p:xfrm>
          <a:off x="675022" y="1812925"/>
          <a:ext cx="10906125" cy="4087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pied de page 2">
            <a:extLst>
              <a:ext uri="{FF2B5EF4-FFF2-40B4-BE49-F238E27FC236}">
                <a16:creationId xmlns:a16="http://schemas.microsoft.com/office/drawing/2014/main" id="{A09C2CC8-7675-4EA7-B0DF-8BB3BBD066C4}"/>
              </a:ext>
            </a:extLst>
          </p:cNvPr>
          <p:cNvSpPr>
            <a:spLocks noGrp="1"/>
          </p:cNvSpPr>
          <p:nvPr>
            <p:ph type="ftr" sz="quarter" idx="11"/>
          </p:nvPr>
        </p:nvSpPr>
        <p:spPr/>
        <p:txBody>
          <a:bodyPr rtlCol="0"/>
          <a:lstStyle>
            <a:defPPr>
              <a:defRPr lang="fr-FR"/>
            </a:defPPr>
          </a:lstStyle>
          <a:p>
            <a:pPr rtl="0"/>
            <a:r>
              <a:rPr lang="fr-FR"/>
              <a:t>ENSEIGNER UN COURS</a:t>
            </a:r>
          </a:p>
        </p:txBody>
      </p:sp>
      <p:sp>
        <p:nvSpPr>
          <p:cNvPr id="9" name="Espace réservé du numéro de diapositive 8">
            <a:extLst>
              <a:ext uri="{FF2B5EF4-FFF2-40B4-BE49-F238E27FC236}">
                <a16:creationId xmlns:a16="http://schemas.microsoft.com/office/drawing/2014/main" id="{6468A8EB-D811-4893-84F0-8DC998D69080}"/>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pPr rtl="0"/>
              <a:t>8</a:t>
            </a:fld>
            <a:endParaRPr lang="fr-FR" dirty="0"/>
          </a:p>
        </p:txBody>
      </p:sp>
    </p:spTree>
    <p:extLst>
      <p:ext uri="{BB962C8B-B14F-4D97-AF65-F5344CB8AC3E}">
        <p14:creationId xmlns:p14="http://schemas.microsoft.com/office/powerpoint/2010/main" val="257034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image 6" descr="Homme avec un ordinateur portable">
            <a:extLst>
              <a:ext uri="{FF2B5EF4-FFF2-40B4-BE49-F238E27FC236}">
                <a16:creationId xmlns:a16="http://schemas.microsoft.com/office/drawing/2014/main" id="{4E80E6EE-AA75-4A4E-BB8E-4A4D152D04AA}"/>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Titre 1">
            <a:extLst>
              <a:ext uri="{FF2B5EF4-FFF2-40B4-BE49-F238E27FC236}">
                <a16:creationId xmlns:a16="http://schemas.microsoft.com/office/drawing/2014/main" id="{3DC6CC32-12E2-40AB-91E7-E065E3B54AA8}"/>
              </a:ext>
            </a:extLst>
          </p:cNvPr>
          <p:cNvSpPr>
            <a:spLocks noGrp="1"/>
          </p:cNvSpPr>
          <p:nvPr>
            <p:ph type="title"/>
          </p:nvPr>
        </p:nvSpPr>
        <p:spPr/>
        <p:txBody>
          <a:bodyPr rtlCol="0"/>
          <a:lstStyle>
            <a:defPPr>
              <a:defRPr lang="fr-FR"/>
            </a:defPPr>
          </a:lstStyle>
          <a:p>
            <a:pPr rtl="0"/>
            <a:r>
              <a:rPr lang="fr-FR"/>
              <a:t>Progression du cours  </a:t>
            </a:r>
          </a:p>
        </p:txBody>
      </p:sp>
      <p:graphicFrame>
        <p:nvGraphicFramePr>
          <p:cNvPr id="5" name="Espace réservé du contenu 2" descr="Objet SmartArt">
            <a:extLst>
              <a:ext uri="{FF2B5EF4-FFF2-40B4-BE49-F238E27FC236}">
                <a16:creationId xmlns:a16="http://schemas.microsoft.com/office/drawing/2014/main" id="{59405A29-4A0F-429B-A6BA-2D3E9946C76A}"/>
              </a:ext>
            </a:extLst>
          </p:cNvPr>
          <p:cNvGraphicFramePr>
            <a:graphicFrameLocks noGrp="1"/>
          </p:cNvGraphicFramePr>
          <p:nvPr>
            <p:ph sz="half" idx="1"/>
          </p:nvPr>
        </p:nvGraphicFramePr>
        <p:xfrm>
          <a:off x="675022" y="1812925"/>
          <a:ext cx="10906125" cy="4087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Espace réservé du pied de page 2">
            <a:extLst>
              <a:ext uri="{FF2B5EF4-FFF2-40B4-BE49-F238E27FC236}">
                <a16:creationId xmlns:a16="http://schemas.microsoft.com/office/drawing/2014/main" id="{A09C2CC8-7675-4EA7-B0DF-8BB3BBD066C4}"/>
              </a:ext>
            </a:extLst>
          </p:cNvPr>
          <p:cNvSpPr>
            <a:spLocks noGrp="1"/>
          </p:cNvSpPr>
          <p:nvPr>
            <p:ph type="ftr" sz="quarter" idx="11"/>
          </p:nvPr>
        </p:nvSpPr>
        <p:spPr/>
        <p:txBody>
          <a:bodyPr rtlCol="0"/>
          <a:lstStyle>
            <a:defPPr>
              <a:defRPr lang="fr-FR"/>
            </a:defPPr>
          </a:lstStyle>
          <a:p>
            <a:pPr rtl="0"/>
            <a:r>
              <a:rPr lang="fr-FR"/>
              <a:t>ENSEIGNER UN COURS</a:t>
            </a:r>
          </a:p>
        </p:txBody>
      </p:sp>
      <p:sp>
        <p:nvSpPr>
          <p:cNvPr id="9" name="Espace réservé du numéro de diapositive 8">
            <a:extLst>
              <a:ext uri="{FF2B5EF4-FFF2-40B4-BE49-F238E27FC236}">
                <a16:creationId xmlns:a16="http://schemas.microsoft.com/office/drawing/2014/main" id="{6468A8EB-D811-4893-84F0-8DC998D69080}"/>
              </a:ext>
            </a:extLst>
          </p:cNvPr>
          <p:cNvSpPr>
            <a:spLocks noGrp="1"/>
          </p:cNvSpPr>
          <p:nvPr>
            <p:ph type="sldNum" sz="quarter" idx="12"/>
          </p:nvPr>
        </p:nvSpPr>
        <p:spPr/>
        <p:txBody>
          <a:bodyPr rtlCol="0"/>
          <a:lstStyle>
            <a:defPPr>
              <a:defRPr lang="fr-FR"/>
            </a:defPPr>
          </a:lstStyle>
          <a:p>
            <a:pPr rtl="0"/>
            <a:fld id="{3A98EE3D-8CD1-4C3F-BD1C-C98C9596463C}" type="slidenum">
              <a:rPr lang="fr-FR" smtClean="0"/>
              <a:pPr rtl="0"/>
              <a:t>9</a:t>
            </a:fld>
            <a:endParaRPr lang="fr-FR" dirty="0"/>
          </a:p>
        </p:txBody>
      </p:sp>
    </p:spTree>
    <p:extLst>
      <p:ext uri="{BB962C8B-B14F-4D97-AF65-F5344CB8AC3E}">
        <p14:creationId xmlns:p14="http://schemas.microsoft.com/office/powerpoint/2010/main" val="2514384895"/>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63067336_TF11534312_Win32" id="{C316E69F-064B-4196-BEDA-EE6883424DCC}" vid="{9469E17F-78DD-4E62-B877-5CA9AA75435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236A05-3599-4152-8DD9-B0D397D93833}">
  <ds:schemaRefs>
    <ds:schemaRef ds:uri="http://schemas.microsoft.com/sharepoint/v3/contenttype/forms"/>
  </ds:schemaRefs>
</ds:datastoreItem>
</file>

<file path=customXml/itemProps3.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Diapositives de formation au sein d'une entreprise traditionnelle</Template>
  <TotalTime>30</TotalTime>
  <Words>471</Words>
  <Application>Microsoft Office PowerPoint</Application>
  <PresentationFormat>Grand écran</PresentationFormat>
  <Paragraphs>73</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Wingdings</vt:lpstr>
      <vt:lpstr>RetrospectVTI</vt:lpstr>
      <vt:lpstr>NF06A Project : Le Marcel Manager</vt:lpstr>
      <vt:lpstr>Goals of the project</vt:lpstr>
      <vt:lpstr>Première maîtrise</vt:lpstr>
      <vt:lpstr>Deuxième maîtrise</vt:lpstr>
      <vt:lpstr>Deuxième maîtrise </vt:lpstr>
      <vt:lpstr>Troisième maîtrise</vt:lpstr>
      <vt:lpstr>Résumé de la première leçon</vt:lpstr>
      <vt:lpstr>Progression du cours</vt:lpstr>
      <vt:lpstr>Progression du cours  </vt:lpstr>
      <vt:lpstr>Merci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NF06A Project : Le Marcel Manager</dc:title>
  <dc:creator>mathurin lemoine</dc:creator>
  <cp:lastModifiedBy>mathurin lemoine</cp:lastModifiedBy>
  <cp:revision>1</cp:revision>
  <dcterms:created xsi:type="dcterms:W3CDTF">2022-06-11T13:13:40Z</dcterms:created>
  <dcterms:modified xsi:type="dcterms:W3CDTF">2022-06-11T13:44:04Z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