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8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45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3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61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90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3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4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3EEB97-DC4D-40AE-AD85-D108A180BB9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68DDF8-AD9C-413B-AC65-BE1D867675B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3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FABB-83E2-4229-8B53-1FE4B93C8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Tema do projeto</a:t>
            </a:r>
            <a:br>
              <a:rPr lang="pt-BR" dirty="0"/>
            </a:br>
            <a:r>
              <a:rPr lang="pt-BR" dirty="0"/>
              <a:t>INF493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CDAE9-148E-4464-A26E-6A3F91705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integrantes:</a:t>
            </a:r>
          </a:p>
          <a:p>
            <a:r>
              <a:rPr lang="pt-BR" dirty="0"/>
              <a:t>Matheus ferreira nunes</a:t>
            </a:r>
          </a:p>
          <a:p>
            <a:r>
              <a:rPr lang="pt-BR" dirty="0"/>
              <a:t>Lucas xavier de souza costa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3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E4CB-06AD-485B-85B8-B3AF8727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 (metodologia)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47EC-A667-4C8A-9517-1165E853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 estratégia de detecção também é baseada no PCA. Neste caso, dada uma matriz de dados da rede em que as linhas representam o tempo e as colunas representam observações de tráfego, usamos o PCA no conjunto para reduzir o número de dimensões para um determinado número.</a:t>
            </a:r>
          </a:p>
          <a:p>
            <a:pPr lvl="1"/>
            <a:r>
              <a:rPr lang="pt-BR" sz="2400" dirty="0"/>
              <a:t>Porém, neste estudo é usado o algoritmo k-means para agrupar comportamentos anômalos similares. Assim, novas anomalias cairão em um dos grupos encontrados pelo algoritmo.</a:t>
            </a:r>
          </a:p>
        </p:txBody>
      </p:sp>
    </p:spTree>
    <p:extLst>
      <p:ext uri="{BB962C8B-B14F-4D97-AF65-F5344CB8AC3E}">
        <p14:creationId xmlns:p14="http://schemas.microsoft.com/office/powerpoint/2010/main" val="127837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4F5C-5A16-4E4D-A364-9A017853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7A32-BD3C-4AC1-A251-11B77FA8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 abordagem gera como resultado uma taxa de detecção de até 99% para single DOS, 93% para multi DOS, e 6,3% para worm scans.</a:t>
            </a:r>
          </a:p>
          <a:p>
            <a:pPr lvl="1"/>
            <a:r>
              <a:rPr lang="pt-BR" sz="2400" dirty="0"/>
              <a:t>Vale lembrar que a porcentagem diminui à medida que o número de pacotes por minuto do ataque diminui.</a:t>
            </a:r>
          </a:p>
          <a:p>
            <a:pPr lvl="1"/>
            <a:r>
              <a:rPr lang="pt-BR" sz="2400" dirty="0"/>
              <a:t>A abordagem representa uma melhora significativa dos métodos já estudados para detecção de anomalias no tráfego de redes</a:t>
            </a:r>
          </a:p>
        </p:txBody>
      </p:sp>
    </p:spTree>
    <p:extLst>
      <p:ext uri="{BB962C8B-B14F-4D97-AF65-F5344CB8AC3E}">
        <p14:creationId xmlns:p14="http://schemas.microsoft.com/office/powerpoint/2010/main" val="313603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7273-9207-4148-91AB-2B232008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A4B6-195F-42DB-A7D9-F041D5FA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Estudo:</a:t>
            </a:r>
          </a:p>
          <a:p>
            <a:r>
              <a:rPr lang="en-US" dirty="0"/>
              <a:t>Towards Detecting Anomalous User Behavior in Online Social Networks </a:t>
            </a:r>
          </a:p>
          <a:p>
            <a:r>
              <a:rPr lang="pt-BR" dirty="0"/>
              <a:t>Bimal Viswanath 		</a:t>
            </a:r>
            <a:r>
              <a:rPr lang="pt-BR" i="1" dirty="0"/>
              <a:t>MPI-SWS</a:t>
            </a:r>
            <a:br>
              <a:rPr lang="pt-BR" i="1" dirty="0"/>
            </a:br>
            <a:r>
              <a:rPr lang="pt-BR" dirty="0"/>
              <a:t>M. Ahmad Bashir 		</a:t>
            </a:r>
            <a:r>
              <a:rPr lang="pt-BR" i="1" dirty="0"/>
              <a:t>MPI-SWS</a:t>
            </a:r>
            <a:br>
              <a:rPr lang="pt-BR" i="1" dirty="0"/>
            </a:br>
            <a:r>
              <a:rPr lang="pt-BR" dirty="0"/>
              <a:t>Mark Crovella 			</a:t>
            </a:r>
            <a:r>
              <a:rPr lang="pt-BR" i="1" dirty="0"/>
              <a:t>Boston University</a:t>
            </a:r>
            <a:br>
              <a:rPr lang="pt-BR" i="1" dirty="0"/>
            </a:br>
            <a:r>
              <a:rPr lang="pt-BR" dirty="0"/>
              <a:t>Saikat Guha 			</a:t>
            </a:r>
            <a:r>
              <a:rPr lang="pt-BR" i="1" dirty="0"/>
              <a:t>MSR India</a:t>
            </a:r>
            <a:br>
              <a:rPr lang="pt-BR" i="1" dirty="0"/>
            </a:br>
            <a:r>
              <a:rPr lang="pt-BR" dirty="0"/>
              <a:t>Krishna P. Gummadi 		</a:t>
            </a:r>
            <a:r>
              <a:rPr lang="pt-BR" i="1" dirty="0"/>
              <a:t>MPI-SWS</a:t>
            </a:r>
            <a:br>
              <a:rPr lang="pt-BR" i="1" dirty="0"/>
            </a:br>
            <a:r>
              <a:rPr lang="pt-BR" dirty="0"/>
              <a:t>Balachander Krishnamurthy 	</a:t>
            </a:r>
            <a:r>
              <a:rPr lang="pt-BR" i="1" dirty="0"/>
              <a:t>AT&amp;T Labs–Research</a:t>
            </a:r>
            <a:br>
              <a:rPr lang="pt-BR" i="1" dirty="0"/>
            </a:br>
            <a:r>
              <a:rPr lang="pt-BR" dirty="0"/>
              <a:t>Alan Mislove 			</a:t>
            </a:r>
            <a:r>
              <a:rPr lang="pt-BR" i="1" dirty="0"/>
              <a:t>Northeastern University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44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0B00-417D-47B4-9858-7F224DC2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1E8A-85AF-42EE-AA78-96F70C17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2400" dirty="0"/>
              <a:t>Detectar usuários anômalos no facebook usando informações sobre likes, compartilhamentos e engajamentos de uma amostra de n usuários.</a:t>
            </a:r>
          </a:p>
          <a:p>
            <a:pPr lvl="1"/>
            <a:r>
              <a:rPr lang="pt-BR" sz="2400" dirty="0"/>
              <a:t>Esses usuários podem ser das seguintes categorias: contas fakes, comprometidas, e as chamadas “collusion networks”.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9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6BC2-11CE-4631-AC94-84B11B35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 (metodologia)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519-C4F1-4C7D-A4D6-EEC19B3C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sz="2400" dirty="0"/>
              <a:t>A estratégia de detecção de usuários anômalos é baseada no algoritmo PCA. A base de dados é uma matriz composta da junção duas matrizes menores: temporal (quantidade de interações ao longo do tempo) e espacial (categorias de páginas ou perfis que o usuário interage). </a:t>
            </a:r>
          </a:p>
          <a:p>
            <a:pPr lvl="1"/>
            <a:r>
              <a:rPr lang="pt-BR" sz="2400" dirty="0"/>
              <a:t>Primeiro, se estabelece a “verdade base” para usuários normais: é usado o algoritmo do PCA num subconjunto de usuários que não são afetados, e descobre-se que usuários padrão possuem um número baixo de dimensões efetivas (aproximadamente 5).</a:t>
            </a:r>
          </a:p>
          <a:p>
            <a:pPr lvl="1"/>
            <a:r>
              <a:rPr lang="pt-BR" sz="2400" dirty="0"/>
              <a:t>Se o comportamento de um usuário não puder ser descrito como o comportamento da maioria dos usuários, este é anômalo. Isso significa que, se uma dada uma taxa de erro for maior do que um limite estabelecido, o usuário é classificado como anômalo.</a:t>
            </a:r>
          </a:p>
        </p:txBody>
      </p:sp>
    </p:spTree>
    <p:extLst>
      <p:ext uri="{BB962C8B-B14F-4D97-AF65-F5344CB8AC3E}">
        <p14:creationId xmlns:p14="http://schemas.microsoft.com/office/powerpoint/2010/main" val="20407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B5AA-A69A-448C-A61D-7EF32650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EFB1-64D9-4438-92ED-ED03BC8F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No estudo, foi encontrado que é possível detectar 66% dos usuários anômalos com uma taxa de 0,3% de falsos positivos.</a:t>
            </a:r>
          </a:p>
          <a:p>
            <a:pPr lvl="1"/>
            <a:r>
              <a:rPr lang="pt-BR" sz="2400" dirty="0"/>
              <a:t>Considerando que essa técnica envolve apenas o uso do PCA, ela possui a vantagem de não precisar de rotulagem dos dados.</a:t>
            </a:r>
          </a:p>
        </p:txBody>
      </p:sp>
    </p:spTree>
    <p:extLst>
      <p:ext uri="{BB962C8B-B14F-4D97-AF65-F5344CB8AC3E}">
        <p14:creationId xmlns:p14="http://schemas.microsoft.com/office/powerpoint/2010/main" val="304303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236D-0498-49B0-BB7E-ACFC4662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C67A-AD87-4BDC-BC05-8B932C90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Mining Anomalies Using Traffic Feature Distributions</a:t>
            </a:r>
          </a:p>
          <a:p>
            <a:r>
              <a:rPr lang="en-US" dirty="0" err="1"/>
              <a:t>Anukool</a:t>
            </a:r>
            <a:r>
              <a:rPr lang="en-US" dirty="0"/>
              <a:t> </a:t>
            </a:r>
            <a:r>
              <a:rPr lang="en-US" dirty="0" err="1"/>
              <a:t>Lakhina</a:t>
            </a:r>
            <a:r>
              <a:rPr lang="en-US" dirty="0"/>
              <a:t> - Dept. of Computer Science, Boston University - anukool@cs.bu.edu</a:t>
            </a:r>
            <a:br>
              <a:rPr lang="en-US" dirty="0"/>
            </a:br>
            <a:r>
              <a:rPr lang="en-US" dirty="0"/>
              <a:t>Mark </a:t>
            </a:r>
            <a:r>
              <a:rPr lang="en-US" dirty="0" err="1"/>
              <a:t>Crovella</a:t>
            </a:r>
            <a:r>
              <a:rPr lang="en-US" dirty="0"/>
              <a:t> - Dept. of Computer Science, Boston University - crovella@cs.bu.edu</a:t>
            </a:r>
            <a:br>
              <a:rPr lang="en-US" dirty="0"/>
            </a:br>
            <a:r>
              <a:rPr lang="en-US" dirty="0"/>
              <a:t>Christophe </a:t>
            </a:r>
            <a:r>
              <a:rPr lang="en-US" dirty="0" err="1"/>
              <a:t>Diot</a:t>
            </a:r>
            <a:r>
              <a:rPr lang="en-US" dirty="0"/>
              <a:t> -Intel Research, Cambridge, UK - christophe.diot@intel.com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36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A58B-7DFC-4DCA-89EB-3963A22A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6C78-5823-4D9E-AE8C-91114CF4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Detectar tráfego anômalo redes de backbone (nesse estudo, são usadas as redes de Abilene e Géant para testes), usando informações sobre o tráfego de pacotes nessas redes. Algumas dessas anomalias são worms, ataques de DOS, e port scans.</a:t>
            </a:r>
          </a:p>
          <a:p>
            <a:pPr lvl="1"/>
            <a:r>
              <a:rPr lang="pt-BR" sz="2400" dirty="0"/>
              <a:t>As abordagens anteriores a esse estudo conseguem detectar esses ataques de uma forma mais específica, porém não conseguem detectar em redes de uma escala tão grande quanto uma backbone.</a:t>
            </a:r>
          </a:p>
        </p:txBody>
      </p:sp>
    </p:spTree>
    <p:extLst>
      <p:ext uri="{BB962C8B-B14F-4D97-AF65-F5344CB8AC3E}">
        <p14:creationId xmlns:p14="http://schemas.microsoft.com/office/powerpoint/2010/main" val="47551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B8E7-D7A0-41CF-83F9-1B8BA952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74" y="643467"/>
            <a:ext cx="856585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D64BA-09D9-46F2-9DF2-646350EFF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24" y="643467"/>
            <a:ext cx="511415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10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Tema do projeto INF493</vt:lpstr>
      <vt:lpstr>Tema 1</vt:lpstr>
      <vt:lpstr>Problema</vt:lpstr>
      <vt:lpstr>Solução proposta (metodologia)</vt:lpstr>
      <vt:lpstr>Resultados</vt:lpstr>
      <vt:lpstr>Tema 2</vt:lpstr>
      <vt:lpstr>Problema</vt:lpstr>
      <vt:lpstr>PowerPoint Presentation</vt:lpstr>
      <vt:lpstr>PowerPoint Presentation</vt:lpstr>
      <vt:lpstr>Solução proposta (metodologia)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do projeto INF493</dc:title>
  <dc:creator>Matheus Ferreira</dc:creator>
  <cp:lastModifiedBy>Matheus Ferreira</cp:lastModifiedBy>
  <cp:revision>4</cp:revision>
  <dcterms:created xsi:type="dcterms:W3CDTF">2019-05-20T12:38:51Z</dcterms:created>
  <dcterms:modified xsi:type="dcterms:W3CDTF">2019-05-22T17:36:34Z</dcterms:modified>
</cp:coreProperties>
</file>