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S.MATHUMITHA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312213529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 dirty="0"/>
              <a:t> </a:t>
            </a:r>
            <a:r>
              <a:rPr lang="en-IN" altLang="zh-CN" dirty="0"/>
              <a:t>ABA01F443BF981B84CA4789224A00BE7</a:t>
            </a:r>
          </a:p>
          <a:p>
            <a:r>
              <a:rPr lang="en-US" sz="2400" dirty="0"/>
              <a:t>COLLEGE		: </a:t>
            </a:r>
            <a:r>
              <a:rPr lang="en-IN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smathumitha2005@gmail.com</cp:lastModifiedBy>
  <cp:revision>4</cp:revision>
  <dcterms:created xsi:type="dcterms:W3CDTF">2024-03-27T08:07:22Z</dcterms:created>
  <dcterms:modified xsi:type="dcterms:W3CDTF">2024-09-10T03:21:49Z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