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DFBF-474E-4120-A7A0-CD43A9877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HUNTER</a:t>
            </a:r>
            <a:br>
              <a:rPr lang="en-GB" dirty="0"/>
            </a:br>
            <a:r>
              <a:rPr lang="en-GB" dirty="0"/>
              <a:t>(Web Technology 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7A324-4380-4F06-B2D9-8CCAD5A4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55675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By:</a:t>
            </a:r>
          </a:p>
          <a:p>
            <a:r>
              <a:rPr lang="en-GB" dirty="0"/>
              <a:t>Shreyas Sridhar 01FB16ECS372</a:t>
            </a:r>
          </a:p>
          <a:p>
            <a:r>
              <a:rPr lang="en-GB" dirty="0"/>
              <a:t>Shubham Mathur 01FB16ECS379</a:t>
            </a:r>
          </a:p>
          <a:p>
            <a:r>
              <a:rPr lang="en-GB" dirty="0"/>
              <a:t>Raj Subramanian 01FB16ECS424</a:t>
            </a:r>
          </a:p>
        </p:txBody>
      </p:sp>
    </p:spTree>
    <p:extLst>
      <p:ext uri="{BB962C8B-B14F-4D97-AF65-F5344CB8AC3E}">
        <p14:creationId xmlns:p14="http://schemas.microsoft.com/office/powerpoint/2010/main" val="372892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3D5F-A578-472E-92BE-F576346B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3791-9B32-46AC-B485-6F8FE546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44484"/>
            <a:ext cx="10353762" cy="4058751"/>
          </a:xfrm>
        </p:spPr>
        <p:txBody>
          <a:bodyPr>
            <a:normAutofit/>
          </a:bodyPr>
          <a:lstStyle/>
          <a:p>
            <a:r>
              <a:rPr lang="en-GB" sz="2800" dirty="0"/>
              <a:t>Hunter is a comprehensive Premier </a:t>
            </a:r>
            <a:r>
              <a:rPr lang="en-GB" sz="2800"/>
              <a:t>League website </a:t>
            </a:r>
            <a:r>
              <a:rPr lang="en-GB" sz="2800" dirty="0"/>
              <a:t>giving us a variety of features, and is constantly being upgraded to become better every day.</a:t>
            </a:r>
          </a:p>
          <a:p>
            <a:r>
              <a:rPr lang="en-GB" sz="2800" dirty="0"/>
              <a:t>The Premier League is one of the most watched sporting events in the entire world, with a viewership of over 1 billion people worldwide.</a:t>
            </a:r>
          </a:p>
          <a:p>
            <a:r>
              <a:rPr lang="en-GB" sz="2800" dirty="0"/>
              <a:t>These people need instantaneous updates and Hunter gives it to them.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24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F72D-F4C4-4D8B-9894-A6B151A8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03CD-2B3A-4EA6-ACBC-8B41C514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HTML5</a:t>
            </a:r>
          </a:p>
          <a:p>
            <a:r>
              <a:rPr lang="en-GB" sz="2800" dirty="0"/>
              <a:t>CSS</a:t>
            </a:r>
          </a:p>
          <a:p>
            <a:r>
              <a:rPr lang="en-GB" sz="2800" dirty="0"/>
              <a:t>JavaScript</a:t>
            </a:r>
          </a:p>
          <a:p>
            <a:r>
              <a:rPr lang="en-GB" sz="2800" dirty="0"/>
              <a:t>PHP</a:t>
            </a:r>
          </a:p>
          <a:p>
            <a:r>
              <a:rPr lang="en-GB" sz="28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46136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75AA-BC14-4D01-B1FB-EAF9CA84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Special/Key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DC20-B9CC-4680-9FBC-722B2EA8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Our website provides an in-depth analysis on every club in the Premier League. </a:t>
            </a:r>
          </a:p>
          <a:p>
            <a:r>
              <a:rPr lang="en-GB" sz="2800" dirty="0"/>
              <a:t>It has a selection of the best pictures from the previous Match Day.</a:t>
            </a:r>
          </a:p>
          <a:p>
            <a:r>
              <a:rPr lang="en-GB" sz="2800" dirty="0"/>
              <a:t>Hunter provides up-to-date information about the current status of the Premier League Table, the latest results and the upcoming fixtures.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3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A670-B511-4DF3-9CAE-F51A4B9F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C5F8-9A75-45EC-B7F6-B4FF56AD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Fantasy League part of the Hunter website is not currently active.</a:t>
            </a:r>
          </a:p>
          <a:p>
            <a:r>
              <a:rPr lang="en-GB" sz="2800" dirty="0"/>
              <a:t>Given more time, and more resources we would be able to create a League that is exciting as well as rewarding.</a:t>
            </a:r>
          </a:p>
          <a:p>
            <a:r>
              <a:rPr lang="en-GB" sz="2800" dirty="0"/>
              <a:t>Hunter can also be more interactive with the users in the form of user polls, fan bases and a few small arcade games.</a:t>
            </a:r>
          </a:p>
          <a:p>
            <a:r>
              <a:rPr lang="en-GB" sz="2800" dirty="0"/>
              <a:t>We can also add live capabilities, which as of now are not possible due to limited resources.</a:t>
            </a:r>
          </a:p>
        </p:txBody>
      </p:sp>
    </p:spTree>
    <p:extLst>
      <p:ext uri="{BB962C8B-B14F-4D97-AF65-F5344CB8AC3E}">
        <p14:creationId xmlns:p14="http://schemas.microsoft.com/office/powerpoint/2010/main" val="321671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63</TotalTime>
  <Words>219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Slate</vt:lpstr>
      <vt:lpstr>HUNTER (Web Technology Project)</vt:lpstr>
      <vt:lpstr>Introduction</vt:lpstr>
      <vt:lpstr>Technologies Used</vt:lpstr>
      <vt:lpstr>Special/Key Features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HUNTER (Web Technology Project)</dc:title>
  <dc:creator>Shreyas Sridhar</dc:creator>
  <cp:lastModifiedBy>Shreyas Sridhar</cp:lastModifiedBy>
  <cp:revision>5</cp:revision>
  <dcterms:created xsi:type="dcterms:W3CDTF">2017-11-24T05:37:23Z</dcterms:created>
  <dcterms:modified xsi:type="dcterms:W3CDTF">2017-11-24T06:41:09Z</dcterms:modified>
</cp:coreProperties>
</file>