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8fdcfeb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8fdcfeb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8fdcfeb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8fdcfeb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8fdcfeb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8fdcfeb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8e265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8e265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8fdcfeb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38fdcfeb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8fdcfeb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8fdcfeb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8fdcfeba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8fdcfeba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38fdcfe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38fdcfe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38fdcfeb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38fdcfeb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38fdcfeb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38fdcfeb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8fdcfeb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38fdcfeb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8fdcfeb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8fdcfeb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8fdcfeba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8fdcfeba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8fdcfeb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8fdcfeb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8fdcfeb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8fdcfeb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thuramg.com/IMA-Low-Res-Connections-Lab/Week_12%7CClient_Side_Libraries/Three_Cube_Exampl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hreejs.org/editor/" TargetMode="External"/><Relationship Id="rId4" Type="http://schemas.openxmlformats.org/officeDocument/2006/relationships/hyperlink" Target="https://github.com/dataarts/dat.gu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5js.org/examples/form-3d-primitive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l5j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xperiments.withgoogle.com/billtjonesai" TargetMode="External"/><Relationship Id="rId4" Type="http://schemas.openxmlformats.org/officeDocument/2006/relationships/hyperlink" Target="https://www.youtube.com/watch?v=Sz0IXDZDiWc&amp;ab_channel=CristobalValenzuela" TargetMode="External"/><Relationship Id="rId5" Type="http://schemas.openxmlformats.org/officeDocument/2006/relationships/hyperlink" Target="https://editor.p5js.org/jl11434/full/5eFPvs5wI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athuraMG/IMA-Low-Res-Connections-Lab/blob/master/Week_12%7CClient_Side_Libraries/ML5_Hello_World/sketch.js" TargetMode="External"/><Relationship Id="rId4" Type="http://schemas.openxmlformats.org/officeDocument/2006/relationships/hyperlink" Target="https://mathuramg.com/IMA-Low-Res-Connections-Lab/Week_12%7CClient_Side_Libraries/ML5_Hello_World/" TargetMode="External"/><Relationship Id="rId5" Type="http://schemas.openxmlformats.org/officeDocument/2006/relationships/hyperlink" Target="https://editor.p5js.org/pclusers/sketches/C5Hmq4b9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frame.io/" TargetMode="External"/><Relationship Id="rId4" Type="http://schemas.openxmlformats.org/officeDocument/2006/relationships/hyperlink" Target="https://tonejs.github.io/" TargetMode="External"/><Relationship Id="rId5" Type="http://schemas.openxmlformats.org/officeDocument/2006/relationships/hyperlink" Target="https://www.rivescript.com/" TargetMode="External"/><Relationship Id="rId6" Type="http://schemas.openxmlformats.org/officeDocument/2006/relationships/hyperlink" Target="https://geojson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3js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bservablehq.com/@d3/gallery" TargetMode="External"/><Relationship Id="rId4" Type="http://schemas.openxmlformats.org/officeDocument/2006/relationships/hyperlink" Target="https://observablehq.com/@d3/zoomable-circle-packing" TargetMode="External"/><Relationship Id="rId5" Type="http://schemas.openxmlformats.org/officeDocument/2006/relationships/hyperlink" Target="https://observablehq.com/@d3/bar-chart-ra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athom.info/traces/" TargetMode="External"/><Relationship Id="rId4" Type="http://schemas.openxmlformats.org/officeDocument/2006/relationships/hyperlink" Target="https://www.nationalgeographic.com/what-the-world-eats/" TargetMode="External"/><Relationship Id="rId5" Type="http://schemas.openxmlformats.org/officeDocument/2006/relationships/hyperlink" Target="http://www.oecdbetterlifeindex.org/#" TargetMode="External"/><Relationship Id="rId6" Type="http://schemas.openxmlformats.org/officeDocument/2006/relationships/hyperlink" Target="http://www.r2d3.us/visual-intro-to-machine-learning-part-1/" TargetMode="External"/><Relationship Id="rId7" Type="http://schemas.openxmlformats.org/officeDocument/2006/relationships/hyperlink" Target="https://www.bloomberg.com/graphics/2015-star-wars-the-force-accounted/" TargetMode="External"/><Relationship Id="rId8" Type="http://schemas.openxmlformats.org/officeDocument/2006/relationships/hyperlink" Target="https://pudding.coo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thuramg.com/IMA-Low-Res-Connections-Lab/Week_12%7CClient_Side_Libraries/D3/D3_Basic/" TargetMode="External"/><Relationship Id="rId4" Type="http://schemas.openxmlformats.org/officeDocument/2006/relationships/hyperlink" Target="http://mathuramg.com/IMA-Low-Res-Connections-Lab/Week_12%7CClient_Side_Libraries/D3/D3_Dat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hreej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hreejs.org/examples/#webgl_animation_cloth" TargetMode="External"/><Relationship Id="rId4" Type="http://schemas.openxmlformats.org/officeDocument/2006/relationships/hyperlink" Target="https://particle-love.com/" TargetMode="External"/><Relationship Id="rId5" Type="http://schemas.openxmlformats.org/officeDocument/2006/relationships/hyperlink" Target="https://demos.littleworkshop.fr/infinitown" TargetMode="External"/><Relationship Id="rId6" Type="http://schemas.openxmlformats.org/officeDocument/2006/relationships/hyperlink" Target="https://tonite.dance/" TargetMode="External"/><Relationship Id="rId7" Type="http://schemas.openxmlformats.org/officeDocument/2006/relationships/hyperlink" Target="https://threejs.org/examples/#webgl_animation_clo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Libraries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 Lab - 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three js work?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WebGL and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- Graphical Processing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in video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https://mathuramg.com/IMA-Low-Res-Connections-Lab/Week_12%7CClient_Side_Libraries/Three_Cube_Example/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 three.js!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Three Visual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DAT.gui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vs Three.js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https://p5js.org/examples/form-3d-primitives.html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P5 may have fewer lines of code, but threejs offers us more flexibility and lower level API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ML5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library (inspired by p5)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https://ml5js.org/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ML5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https://experiments.withgoogle.com/billtjonesai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https://www.youtube.com/watch?v=Sz0IXDZDiWc&amp;ab_channel=CristobalValenzuela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https://editor.p5js.org/jl11434/full/5eFPvs5wI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 - ML5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a pre existing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information that needs to be sent through the model (image/video)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https://github.com/MathuraMG/IMA-Low-Res-Connections-Lab/blob/master/Week_12%7CClient_Side_Libraries/ML5_Hello_World/sketch.js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https://mathuramg.com/IMA-Low-Res-Connections-Lab/Week_12%7CClient_Side_Libraries/ML5_Hello_World/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https://editor.p5js.org/pclusers/sketches/C5Hmq4b9b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Libraries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Aframe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https://aframe.io/</a:t>
            </a:r>
            <a:r>
              <a:rPr lang="en"/>
              <a:t> - 3D/ VR/ AR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Tone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https://tonejs.github.io/</a:t>
            </a:r>
            <a:r>
              <a:rPr lang="en"/>
              <a:t> - Web audio - interactive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Rivescript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https://www.rivescript.com/</a:t>
            </a:r>
            <a:r>
              <a:rPr lang="en"/>
              <a:t> - AI chatbot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Geojson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https://geojson.org/</a:t>
            </a:r>
            <a:r>
              <a:rPr lang="en"/>
              <a:t> - geographic data structures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D3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https://d3js.org/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</a:t>
            </a:r>
            <a:r>
              <a:rPr lang="en"/>
              <a:t>D3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●"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D3 Examples Gallery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https://observablehq.com/@d3/zoomable-circle-packing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https://observablehq.com/@d3/bar-chart-race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Data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Data as Feature Examples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u="sng">
                <a:solidFill>
                  <a:srgbClr val="66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Preservation of Favoured Traces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the World Eats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u="sng">
                <a:solidFill>
                  <a:srgbClr val="66666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Better Life Index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Data as Complement Examples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u="sng">
                <a:solidFill>
                  <a:srgbClr val="66666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Visual Introduction to ML</a:t>
            </a: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u="sng">
                <a:solidFill>
                  <a:srgbClr val="66666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 Wars The Force Accounted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u="sng">
                <a:solidFill>
                  <a:srgbClr val="666666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Pudding.cool</a:t>
            </a:r>
            <a:r>
              <a:rPr lang="en" u="sng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D3 work?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SVG - scalable vector 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https://developer.mozilla.org/en-US/docs/Web/SVG/Tutorial/Basic_Shapes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D3 work?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1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Uses chaining of commands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svg = d3.select('#container')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.append("svg")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.attr("width", 600)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.attr("height", 200);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//Append Circles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totalCircles = 10;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centerX = 80;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(let i = 0; i &lt; totalCircles; i++){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svg.append('circle')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.attr("cx", centerX)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.attr("cy", 100)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.attr("r", 20)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.attr("fill", "blue");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centerX += 80;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2">
              <a:solidFill>
                <a:srgbClr val="24292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D3 work?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4292F"/>
                </a:solidFill>
                <a:highlight>
                  <a:srgbClr val="FFFFFF"/>
                </a:highlight>
              </a:rPr>
              <a:t>Examples with openapi - astro.json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https://mathuramg.com/IMA-Low-Res-Connections-Lab/Week_12%7CClient_Side_Libraries/D3/D3_Basic/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http://mathuramg.com/IMA-Low-Res-Connections-Lab/Week_12%7CClient_Side_Libraries/D3/D3_Data/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Three.js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graphics rendering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https://threejs.org/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- </a:t>
            </a:r>
            <a:r>
              <a:rPr lang="en"/>
              <a:t>Three.js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Three Examples</a:t>
            </a:r>
            <a:endParaRPr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Particle Love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Infinitown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Dance Tonite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Animation Cloth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