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3.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4.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5.xml" ContentType="application/vnd.openxmlformats-officedocument.theme+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6.xml" ContentType="application/vnd.openxmlformats-officedocument.theme+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theme/theme7.xml" ContentType="application/vnd.openxmlformats-officedocument.theme+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theme/theme8.xml" ContentType="application/vnd.openxmlformats-officedocument.theme+xml"/>
  <Override PartName="/ppt/theme/theme9.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5" r:id="rId1"/>
    <p:sldMasterId id="2147483714" r:id="rId2"/>
    <p:sldMasterId id="2147483727" r:id="rId3"/>
    <p:sldMasterId id="2147483734" r:id="rId4"/>
    <p:sldMasterId id="2147483741" r:id="rId5"/>
    <p:sldMasterId id="2147483748" r:id="rId6"/>
    <p:sldMasterId id="2147483793" r:id="rId7"/>
    <p:sldMasterId id="2147483804" r:id="rId8"/>
  </p:sldMasterIdLst>
  <p:notesMasterIdLst>
    <p:notesMasterId r:id="rId32"/>
  </p:notesMasterIdLst>
  <p:sldIdLst>
    <p:sldId id="257" r:id="rId9"/>
    <p:sldId id="259" r:id="rId10"/>
    <p:sldId id="278" r:id="rId11"/>
    <p:sldId id="269" r:id="rId12"/>
    <p:sldId id="270" r:id="rId13"/>
    <p:sldId id="279" r:id="rId14"/>
    <p:sldId id="280" r:id="rId15"/>
    <p:sldId id="281" r:id="rId16"/>
    <p:sldId id="282" r:id="rId17"/>
    <p:sldId id="289" r:id="rId18"/>
    <p:sldId id="290" r:id="rId19"/>
    <p:sldId id="291" r:id="rId20"/>
    <p:sldId id="292" r:id="rId21"/>
    <p:sldId id="293" r:id="rId22"/>
    <p:sldId id="294" r:id="rId23"/>
    <p:sldId id="296" r:id="rId24"/>
    <p:sldId id="271" r:id="rId25"/>
    <p:sldId id="273" r:id="rId26"/>
    <p:sldId id="274" r:id="rId27"/>
    <p:sldId id="275" r:id="rId28"/>
    <p:sldId id="276" r:id="rId29"/>
    <p:sldId id="272" r:id="rId30"/>
    <p:sldId id="277"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0B940"/>
    <a:srgbClr val="289FD7"/>
    <a:srgbClr val="E34F24"/>
    <a:srgbClr val="3C454F"/>
    <a:srgbClr val="BDCD2C"/>
    <a:srgbClr val="617081"/>
    <a:srgbClr val="1D4380"/>
    <a:srgbClr val="0171B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2205" autoAdjust="0"/>
    <p:restoredTop sz="94660"/>
  </p:normalViewPr>
  <p:slideViewPr>
    <p:cSldViewPr snapToGrid="0">
      <p:cViewPr varScale="1">
        <p:scale>
          <a:sx n="99" d="100"/>
          <a:sy n="99" d="100"/>
        </p:scale>
        <p:origin x="102" y="10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 Type="http://schemas.openxmlformats.org/officeDocument/2006/relationships/slideMaster" Target="slideMasters/slideMaster3.xml"/><Relationship Id="rId21" Type="http://schemas.openxmlformats.org/officeDocument/2006/relationships/slide" Target="slides/slide13.xml"/><Relationship Id="rId34" Type="http://schemas.openxmlformats.org/officeDocument/2006/relationships/viewProps" Target="viewProps.xml"/><Relationship Id="rId7" Type="http://schemas.openxmlformats.org/officeDocument/2006/relationships/slideMaster" Target="slideMasters/slideMaster7.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slide" Target="slides/slide2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notesMaster" Target="notesMasters/notesMaster1.xml"/><Relationship Id="rId5" Type="http://schemas.openxmlformats.org/officeDocument/2006/relationships/slideMaster" Target="slideMasters/slideMaster5.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36" Type="http://schemas.openxmlformats.org/officeDocument/2006/relationships/tableStyles" Target="tableStyles.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slide" Target="slides/slide23.xml"/><Relationship Id="rId4" Type="http://schemas.openxmlformats.org/officeDocument/2006/relationships/slideMaster" Target="slideMasters/slideMaster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slide" Target="slides/slide22.xml"/><Relationship Id="rId35" Type="http://schemas.openxmlformats.org/officeDocument/2006/relationships/theme" Target="theme/theme1.xml"/><Relationship Id="rId8" Type="http://schemas.openxmlformats.org/officeDocument/2006/relationships/slideMaster" Target="slideMasters/slideMaster8.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D988717-777F-4797-9560-BB8A7EF78142}" type="doc">
      <dgm:prSet loTypeId="urn:microsoft.com/office/officeart/2005/8/layout/arrow2" loCatId="process" qsTypeId="urn:microsoft.com/office/officeart/2005/8/quickstyle/simple1" qsCatId="simple" csTypeId="urn:microsoft.com/office/officeart/2005/8/colors/colorful4" csCatId="colorful" phldr="1"/>
      <dgm:spPr/>
    </dgm:pt>
    <dgm:pt modelId="{F02264A3-E2EE-4AC3-AEC6-504C4B057BAD}">
      <dgm:prSet phldrT="[Text]"/>
      <dgm:spPr/>
      <dgm:t>
        <a:bodyPr/>
        <a:lstStyle/>
        <a:p>
          <a:r>
            <a:rPr lang="en-US" dirty="0" smtClean="0">
              <a:solidFill>
                <a:schemeClr val="bg1"/>
              </a:solidFill>
            </a:rPr>
            <a:t>Long Polling</a:t>
          </a:r>
          <a:endParaRPr lang="en-US" dirty="0">
            <a:solidFill>
              <a:schemeClr val="bg1"/>
            </a:solidFill>
          </a:endParaRPr>
        </a:p>
      </dgm:t>
    </dgm:pt>
    <dgm:pt modelId="{AB194AC6-D055-44B4-988F-E19D8EFCD1B8}" type="parTrans" cxnId="{CA646D2B-6FE3-43C6-B7F6-A861AFD6013A}">
      <dgm:prSet/>
      <dgm:spPr/>
      <dgm:t>
        <a:bodyPr/>
        <a:lstStyle/>
        <a:p>
          <a:endParaRPr lang="en-US"/>
        </a:p>
      </dgm:t>
    </dgm:pt>
    <dgm:pt modelId="{8E5A67FC-30C0-467B-AF1D-080B6ADEF8C3}" type="sibTrans" cxnId="{CA646D2B-6FE3-43C6-B7F6-A861AFD6013A}">
      <dgm:prSet/>
      <dgm:spPr/>
      <dgm:t>
        <a:bodyPr/>
        <a:lstStyle/>
        <a:p>
          <a:endParaRPr lang="en-US"/>
        </a:p>
      </dgm:t>
    </dgm:pt>
    <dgm:pt modelId="{628398C6-E3B6-422F-8FBD-74ADBD783C82}">
      <dgm:prSet phldrT="[Text]"/>
      <dgm:spPr/>
      <dgm:t>
        <a:bodyPr/>
        <a:lstStyle/>
        <a:p>
          <a:r>
            <a:rPr lang="en-US" dirty="0" smtClean="0">
              <a:solidFill>
                <a:schemeClr val="bg1"/>
              </a:solidFill>
            </a:rPr>
            <a:t>Forever Frames</a:t>
          </a:r>
          <a:endParaRPr lang="en-US" dirty="0">
            <a:solidFill>
              <a:schemeClr val="bg1"/>
            </a:solidFill>
          </a:endParaRPr>
        </a:p>
      </dgm:t>
    </dgm:pt>
    <dgm:pt modelId="{94232122-4E09-43D3-800F-E9146F82E580}" type="parTrans" cxnId="{44B6514D-EF3C-43E9-93A1-D06D40E4563E}">
      <dgm:prSet/>
      <dgm:spPr/>
      <dgm:t>
        <a:bodyPr/>
        <a:lstStyle/>
        <a:p>
          <a:endParaRPr lang="en-US"/>
        </a:p>
      </dgm:t>
    </dgm:pt>
    <dgm:pt modelId="{C9176D7B-39E8-4E5A-A3F0-70704D49F941}" type="sibTrans" cxnId="{44B6514D-EF3C-43E9-93A1-D06D40E4563E}">
      <dgm:prSet/>
      <dgm:spPr/>
      <dgm:t>
        <a:bodyPr/>
        <a:lstStyle/>
        <a:p>
          <a:endParaRPr lang="en-US"/>
        </a:p>
      </dgm:t>
    </dgm:pt>
    <dgm:pt modelId="{906D2CCC-9E42-4009-B66B-FC49ECF678B3}">
      <dgm:prSet phldrT="[Text]"/>
      <dgm:spPr/>
      <dgm:t>
        <a:bodyPr/>
        <a:lstStyle/>
        <a:p>
          <a:r>
            <a:rPr lang="en-US" dirty="0" smtClean="0">
              <a:solidFill>
                <a:schemeClr val="bg1"/>
              </a:solidFill>
            </a:rPr>
            <a:t>Server Sent Events</a:t>
          </a:r>
          <a:endParaRPr lang="en-US" dirty="0">
            <a:solidFill>
              <a:schemeClr val="bg1"/>
            </a:solidFill>
          </a:endParaRPr>
        </a:p>
      </dgm:t>
    </dgm:pt>
    <dgm:pt modelId="{47A2451F-744C-4E8E-A681-DF599BA125BE}" type="parTrans" cxnId="{5F35F6CE-92BE-4522-B9CA-82593E57E21E}">
      <dgm:prSet/>
      <dgm:spPr/>
      <dgm:t>
        <a:bodyPr/>
        <a:lstStyle/>
        <a:p>
          <a:endParaRPr lang="en-US"/>
        </a:p>
      </dgm:t>
    </dgm:pt>
    <dgm:pt modelId="{E76F715F-B808-4581-A6ED-C8F898BA3168}" type="sibTrans" cxnId="{5F35F6CE-92BE-4522-B9CA-82593E57E21E}">
      <dgm:prSet/>
      <dgm:spPr/>
      <dgm:t>
        <a:bodyPr/>
        <a:lstStyle/>
        <a:p>
          <a:endParaRPr lang="en-US"/>
        </a:p>
      </dgm:t>
    </dgm:pt>
    <dgm:pt modelId="{FB25CB88-D0E9-4B3B-A840-98509C823001}">
      <dgm:prSet phldrT="[Text]"/>
      <dgm:spPr/>
      <dgm:t>
        <a:bodyPr/>
        <a:lstStyle/>
        <a:p>
          <a:r>
            <a:rPr lang="en-US" dirty="0" smtClean="0">
              <a:solidFill>
                <a:schemeClr val="bg1"/>
              </a:solidFill>
            </a:rPr>
            <a:t>Web Sockets</a:t>
          </a:r>
          <a:endParaRPr lang="en-US" dirty="0">
            <a:solidFill>
              <a:schemeClr val="bg1"/>
            </a:solidFill>
          </a:endParaRPr>
        </a:p>
      </dgm:t>
    </dgm:pt>
    <dgm:pt modelId="{F609127F-286D-4060-B6F1-3A722340E52B}" type="parTrans" cxnId="{9F3BA15D-1229-4F58-A35A-CB83D697B0A6}">
      <dgm:prSet/>
      <dgm:spPr/>
      <dgm:t>
        <a:bodyPr/>
        <a:lstStyle/>
        <a:p>
          <a:endParaRPr lang="en-US"/>
        </a:p>
      </dgm:t>
    </dgm:pt>
    <dgm:pt modelId="{37253A79-0569-4660-B389-7099221DB7E4}" type="sibTrans" cxnId="{9F3BA15D-1229-4F58-A35A-CB83D697B0A6}">
      <dgm:prSet/>
      <dgm:spPr/>
      <dgm:t>
        <a:bodyPr/>
        <a:lstStyle/>
        <a:p>
          <a:endParaRPr lang="en-US"/>
        </a:p>
      </dgm:t>
    </dgm:pt>
    <dgm:pt modelId="{7726A229-4354-4F0A-91B7-37E93A176B3C}" type="pres">
      <dgm:prSet presAssocID="{8D988717-777F-4797-9560-BB8A7EF78142}" presName="arrowDiagram" presStyleCnt="0">
        <dgm:presLayoutVars>
          <dgm:chMax val="5"/>
          <dgm:dir/>
          <dgm:resizeHandles val="exact"/>
        </dgm:presLayoutVars>
      </dgm:prSet>
      <dgm:spPr/>
    </dgm:pt>
    <dgm:pt modelId="{9780364F-DAB2-4569-95C8-4FF25ED31BA8}" type="pres">
      <dgm:prSet presAssocID="{8D988717-777F-4797-9560-BB8A7EF78142}" presName="arrow" presStyleLbl="bgShp" presStyleIdx="0" presStyleCnt="1"/>
      <dgm:spPr>
        <a:solidFill>
          <a:schemeClr val="accent1">
            <a:lumMod val="40000"/>
            <a:lumOff val="60000"/>
          </a:schemeClr>
        </a:solidFill>
      </dgm:spPr>
    </dgm:pt>
    <dgm:pt modelId="{6CF452C3-43C4-4ED8-9E70-EDD05949340E}" type="pres">
      <dgm:prSet presAssocID="{8D988717-777F-4797-9560-BB8A7EF78142}" presName="arrowDiagram4" presStyleCnt="0"/>
      <dgm:spPr/>
    </dgm:pt>
    <dgm:pt modelId="{5E10B001-5007-4EED-B2F5-6DA2D8943C72}" type="pres">
      <dgm:prSet presAssocID="{F02264A3-E2EE-4AC3-AEC6-504C4B057BAD}" presName="bullet4a" presStyleLbl="node1" presStyleIdx="0" presStyleCnt="4"/>
      <dgm:spPr/>
    </dgm:pt>
    <dgm:pt modelId="{D18E6E86-A669-4A2C-9E23-F03F45ED4370}" type="pres">
      <dgm:prSet presAssocID="{F02264A3-E2EE-4AC3-AEC6-504C4B057BAD}" presName="textBox4a" presStyleLbl="revTx" presStyleIdx="0" presStyleCnt="4">
        <dgm:presLayoutVars>
          <dgm:bulletEnabled val="1"/>
        </dgm:presLayoutVars>
      </dgm:prSet>
      <dgm:spPr/>
      <dgm:t>
        <a:bodyPr/>
        <a:lstStyle/>
        <a:p>
          <a:endParaRPr lang="en-US"/>
        </a:p>
      </dgm:t>
    </dgm:pt>
    <dgm:pt modelId="{314E5524-C4E9-40AE-B923-43854ECB959D}" type="pres">
      <dgm:prSet presAssocID="{628398C6-E3B6-422F-8FBD-74ADBD783C82}" presName="bullet4b" presStyleLbl="node1" presStyleIdx="1" presStyleCnt="4"/>
      <dgm:spPr/>
    </dgm:pt>
    <dgm:pt modelId="{F823A30D-D60C-4F0E-8BB3-92E2B6408E58}" type="pres">
      <dgm:prSet presAssocID="{628398C6-E3B6-422F-8FBD-74ADBD783C82}" presName="textBox4b" presStyleLbl="revTx" presStyleIdx="1" presStyleCnt="4">
        <dgm:presLayoutVars>
          <dgm:bulletEnabled val="1"/>
        </dgm:presLayoutVars>
      </dgm:prSet>
      <dgm:spPr/>
      <dgm:t>
        <a:bodyPr/>
        <a:lstStyle/>
        <a:p>
          <a:endParaRPr lang="en-US"/>
        </a:p>
      </dgm:t>
    </dgm:pt>
    <dgm:pt modelId="{4AD552D1-E21A-4290-AB00-C68E38E22D1A}" type="pres">
      <dgm:prSet presAssocID="{906D2CCC-9E42-4009-B66B-FC49ECF678B3}" presName="bullet4c" presStyleLbl="node1" presStyleIdx="2" presStyleCnt="4"/>
      <dgm:spPr/>
    </dgm:pt>
    <dgm:pt modelId="{6F901ED6-9CB8-426B-B47B-4163C726B088}" type="pres">
      <dgm:prSet presAssocID="{906D2CCC-9E42-4009-B66B-FC49ECF678B3}" presName="textBox4c" presStyleLbl="revTx" presStyleIdx="2" presStyleCnt="4">
        <dgm:presLayoutVars>
          <dgm:bulletEnabled val="1"/>
        </dgm:presLayoutVars>
      </dgm:prSet>
      <dgm:spPr/>
      <dgm:t>
        <a:bodyPr/>
        <a:lstStyle/>
        <a:p>
          <a:endParaRPr lang="en-US"/>
        </a:p>
      </dgm:t>
    </dgm:pt>
    <dgm:pt modelId="{8BBA28EF-3953-4EC8-8642-CE2A62822D0B}" type="pres">
      <dgm:prSet presAssocID="{FB25CB88-D0E9-4B3B-A840-98509C823001}" presName="bullet4d" presStyleLbl="node1" presStyleIdx="3" presStyleCnt="4"/>
      <dgm:spPr/>
    </dgm:pt>
    <dgm:pt modelId="{35169B2D-B78D-4BAF-B933-4C04BE2C8904}" type="pres">
      <dgm:prSet presAssocID="{FB25CB88-D0E9-4B3B-A840-98509C823001}" presName="textBox4d" presStyleLbl="revTx" presStyleIdx="3" presStyleCnt="4">
        <dgm:presLayoutVars>
          <dgm:bulletEnabled val="1"/>
        </dgm:presLayoutVars>
      </dgm:prSet>
      <dgm:spPr/>
      <dgm:t>
        <a:bodyPr/>
        <a:lstStyle/>
        <a:p>
          <a:endParaRPr lang="en-US"/>
        </a:p>
      </dgm:t>
    </dgm:pt>
  </dgm:ptLst>
  <dgm:cxnLst>
    <dgm:cxn modelId="{51473233-0886-489A-93EB-57D713167945}" type="presOf" srcId="{8D988717-777F-4797-9560-BB8A7EF78142}" destId="{7726A229-4354-4F0A-91B7-37E93A176B3C}" srcOrd="0" destOrd="0" presId="urn:microsoft.com/office/officeart/2005/8/layout/arrow2"/>
    <dgm:cxn modelId="{CA646D2B-6FE3-43C6-B7F6-A861AFD6013A}" srcId="{8D988717-777F-4797-9560-BB8A7EF78142}" destId="{F02264A3-E2EE-4AC3-AEC6-504C4B057BAD}" srcOrd="0" destOrd="0" parTransId="{AB194AC6-D055-44B4-988F-E19D8EFCD1B8}" sibTransId="{8E5A67FC-30C0-467B-AF1D-080B6ADEF8C3}"/>
    <dgm:cxn modelId="{DF1647C6-6E9D-4111-893E-E811CEB2AC46}" type="presOf" srcId="{906D2CCC-9E42-4009-B66B-FC49ECF678B3}" destId="{6F901ED6-9CB8-426B-B47B-4163C726B088}" srcOrd="0" destOrd="0" presId="urn:microsoft.com/office/officeart/2005/8/layout/arrow2"/>
    <dgm:cxn modelId="{A1A0D350-9848-475C-B7E8-FFBA16726626}" type="presOf" srcId="{F02264A3-E2EE-4AC3-AEC6-504C4B057BAD}" destId="{D18E6E86-A669-4A2C-9E23-F03F45ED4370}" srcOrd="0" destOrd="0" presId="urn:microsoft.com/office/officeart/2005/8/layout/arrow2"/>
    <dgm:cxn modelId="{44B6514D-EF3C-43E9-93A1-D06D40E4563E}" srcId="{8D988717-777F-4797-9560-BB8A7EF78142}" destId="{628398C6-E3B6-422F-8FBD-74ADBD783C82}" srcOrd="1" destOrd="0" parTransId="{94232122-4E09-43D3-800F-E9146F82E580}" sibTransId="{C9176D7B-39E8-4E5A-A3F0-70704D49F941}"/>
    <dgm:cxn modelId="{09640B42-2AD0-46FE-A417-ADF2E1509D88}" type="presOf" srcId="{FB25CB88-D0E9-4B3B-A840-98509C823001}" destId="{35169B2D-B78D-4BAF-B933-4C04BE2C8904}" srcOrd="0" destOrd="0" presId="urn:microsoft.com/office/officeart/2005/8/layout/arrow2"/>
    <dgm:cxn modelId="{A633B4F6-C372-4061-8890-3EC68A27A0DB}" type="presOf" srcId="{628398C6-E3B6-422F-8FBD-74ADBD783C82}" destId="{F823A30D-D60C-4F0E-8BB3-92E2B6408E58}" srcOrd="0" destOrd="0" presId="urn:microsoft.com/office/officeart/2005/8/layout/arrow2"/>
    <dgm:cxn modelId="{5F35F6CE-92BE-4522-B9CA-82593E57E21E}" srcId="{8D988717-777F-4797-9560-BB8A7EF78142}" destId="{906D2CCC-9E42-4009-B66B-FC49ECF678B3}" srcOrd="2" destOrd="0" parTransId="{47A2451F-744C-4E8E-A681-DF599BA125BE}" sibTransId="{E76F715F-B808-4581-A6ED-C8F898BA3168}"/>
    <dgm:cxn modelId="{9F3BA15D-1229-4F58-A35A-CB83D697B0A6}" srcId="{8D988717-777F-4797-9560-BB8A7EF78142}" destId="{FB25CB88-D0E9-4B3B-A840-98509C823001}" srcOrd="3" destOrd="0" parTransId="{F609127F-286D-4060-B6F1-3A722340E52B}" sibTransId="{37253A79-0569-4660-B389-7099221DB7E4}"/>
    <dgm:cxn modelId="{D6815CE3-B43C-48B9-9820-B656E172CD2B}" type="presParOf" srcId="{7726A229-4354-4F0A-91B7-37E93A176B3C}" destId="{9780364F-DAB2-4569-95C8-4FF25ED31BA8}" srcOrd="0" destOrd="0" presId="urn:microsoft.com/office/officeart/2005/8/layout/arrow2"/>
    <dgm:cxn modelId="{89E69AF2-F21F-4388-B5CF-39ED675DC2EE}" type="presParOf" srcId="{7726A229-4354-4F0A-91B7-37E93A176B3C}" destId="{6CF452C3-43C4-4ED8-9E70-EDD05949340E}" srcOrd="1" destOrd="0" presId="urn:microsoft.com/office/officeart/2005/8/layout/arrow2"/>
    <dgm:cxn modelId="{66B36F00-E70A-408B-89CA-6FBFFE89704B}" type="presParOf" srcId="{6CF452C3-43C4-4ED8-9E70-EDD05949340E}" destId="{5E10B001-5007-4EED-B2F5-6DA2D8943C72}" srcOrd="0" destOrd="0" presId="urn:microsoft.com/office/officeart/2005/8/layout/arrow2"/>
    <dgm:cxn modelId="{747DCEC8-3E69-47C3-8B2E-813F07FE5AAA}" type="presParOf" srcId="{6CF452C3-43C4-4ED8-9E70-EDD05949340E}" destId="{D18E6E86-A669-4A2C-9E23-F03F45ED4370}" srcOrd="1" destOrd="0" presId="urn:microsoft.com/office/officeart/2005/8/layout/arrow2"/>
    <dgm:cxn modelId="{4734264C-9D4C-4868-8F7A-DEEE54F45DB6}" type="presParOf" srcId="{6CF452C3-43C4-4ED8-9E70-EDD05949340E}" destId="{314E5524-C4E9-40AE-B923-43854ECB959D}" srcOrd="2" destOrd="0" presId="urn:microsoft.com/office/officeart/2005/8/layout/arrow2"/>
    <dgm:cxn modelId="{C86AE31C-E591-4138-90AE-0E8F772E4488}" type="presParOf" srcId="{6CF452C3-43C4-4ED8-9E70-EDD05949340E}" destId="{F823A30D-D60C-4F0E-8BB3-92E2B6408E58}" srcOrd="3" destOrd="0" presId="urn:microsoft.com/office/officeart/2005/8/layout/arrow2"/>
    <dgm:cxn modelId="{1544A131-37B9-4F10-BCA4-CC7AA118F82C}" type="presParOf" srcId="{6CF452C3-43C4-4ED8-9E70-EDD05949340E}" destId="{4AD552D1-E21A-4290-AB00-C68E38E22D1A}" srcOrd="4" destOrd="0" presId="urn:microsoft.com/office/officeart/2005/8/layout/arrow2"/>
    <dgm:cxn modelId="{BAF90928-75B0-4EB1-8E9E-20F36B2D7995}" type="presParOf" srcId="{6CF452C3-43C4-4ED8-9E70-EDD05949340E}" destId="{6F901ED6-9CB8-426B-B47B-4163C726B088}" srcOrd="5" destOrd="0" presId="urn:microsoft.com/office/officeart/2005/8/layout/arrow2"/>
    <dgm:cxn modelId="{7C585F83-0C1F-4696-979D-063F71B464A6}" type="presParOf" srcId="{6CF452C3-43C4-4ED8-9E70-EDD05949340E}" destId="{8BBA28EF-3953-4EC8-8642-CE2A62822D0B}" srcOrd="6" destOrd="0" presId="urn:microsoft.com/office/officeart/2005/8/layout/arrow2"/>
    <dgm:cxn modelId="{B3642E69-A016-43EB-BC2D-B9E89031E1DE}" type="presParOf" srcId="{6CF452C3-43C4-4ED8-9E70-EDD05949340E}" destId="{35169B2D-B78D-4BAF-B933-4C04BE2C8904}" srcOrd="7" destOrd="0" presId="urn:microsoft.com/office/officeart/2005/8/layout/arrow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80364F-DAB2-4569-95C8-4FF25ED31BA8}">
      <dsp:nvSpPr>
        <dsp:cNvPr id="0" name=""/>
        <dsp:cNvSpPr/>
      </dsp:nvSpPr>
      <dsp:spPr>
        <a:xfrm>
          <a:off x="0" y="47149"/>
          <a:ext cx="8982316" cy="5613947"/>
        </a:xfrm>
        <a:prstGeom prst="swooshArrow">
          <a:avLst>
            <a:gd name="adj1" fmla="val 25000"/>
            <a:gd name="adj2" fmla="val 25000"/>
          </a:avLst>
        </a:prstGeom>
        <a:solidFill>
          <a:schemeClr val="accent1">
            <a:lumMod val="40000"/>
            <a:lumOff val="60000"/>
          </a:schemeClr>
        </a:solidFill>
        <a:ln>
          <a:noFill/>
        </a:ln>
        <a:effectLst/>
      </dsp:spPr>
      <dsp:style>
        <a:lnRef idx="0">
          <a:scrgbClr r="0" g="0" b="0"/>
        </a:lnRef>
        <a:fillRef idx="1">
          <a:scrgbClr r="0" g="0" b="0"/>
        </a:fillRef>
        <a:effectRef idx="0">
          <a:scrgbClr r="0" g="0" b="0"/>
        </a:effectRef>
        <a:fontRef idx="minor"/>
      </dsp:style>
    </dsp:sp>
    <dsp:sp modelId="{5E10B001-5007-4EED-B2F5-6DA2D8943C72}">
      <dsp:nvSpPr>
        <dsp:cNvPr id="0" name=""/>
        <dsp:cNvSpPr/>
      </dsp:nvSpPr>
      <dsp:spPr>
        <a:xfrm>
          <a:off x="884758" y="4221680"/>
          <a:ext cx="206593" cy="206593"/>
        </a:xfrm>
        <a:prstGeom prst="ellipse">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18E6E86-A669-4A2C-9E23-F03F45ED4370}">
      <dsp:nvSpPr>
        <dsp:cNvPr id="0" name=""/>
        <dsp:cNvSpPr/>
      </dsp:nvSpPr>
      <dsp:spPr>
        <a:xfrm>
          <a:off x="988054" y="4324977"/>
          <a:ext cx="1535976" cy="13361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9469" tIns="0" rIns="0" bIns="0" numCol="1" spcCol="1270" anchor="t" anchorCtr="0">
          <a:noAutofit/>
        </a:bodyPr>
        <a:lstStyle/>
        <a:p>
          <a:pPr lvl="0" algn="l" defTabSz="1600200">
            <a:lnSpc>
              <a:spcPct val="90000"/>
            </a:lnSpc>
            <a:spcBef>
              <a:spcPct val="0"/>
            </a:spcBef>
            <a:spcAft>
              <a:spcPct val="35000"/>
            </a:spcAft>
          </a:pPr>
          <a:r>
            <a:rPr lang="en-US" sz="3600" kern="1200" dirty="0" smtClean="0">
              <a:solidFill>
                <a:schemeClr val="bg1"/>
              </a:solidFill>
            </a:rPr>
            <a:t>Long Polling</a:t>
          </a:r>
          <a:endParaRPr lang="en-US" sz="3600" kern="1200" dirty="0">
            <a:solidFill>
              <a:schemeClr val="bg1"/>
            </a:solidFill>
          </a:endParaRPr>
        </a:p>
      </dsp:txBody>
      <dsp:txXfrm>
        <a:off x="988054" y="4324977"/>
        <a:ext cx="1535976" cy="1336119"/>
      </dsp:txXfrm>
    </dsp:sp>
    <dsp:sp modelId="{314E5524-C4E9-40AE-B923-43854ECB959D}">
      <dsp:nvSpPr>
        <dsp:cNvPr id="0" name=""/>
        <dsp:cNvSpPr/>
      </dsp:nvSpPr>
      <dsp:spPr>
        <a:xfrm>
          <a:off x="2344384" y="2915876"/>
          <a:ext cx="359292" cy="359292"/>
        </a:xfrm>
        <a:prstGeom prst="ellipse">
          <a:avLst/>
        </a:prstGeom>
        <a:solidFill>
          <a:schemeClr val="accent4">
            <a:hueOff val="3465231"/>
            <a:satOff val="-15989"/>
            <a:lumOff val="58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823A30D-D60C-4F0E-8BB3-92E2B6408E58}">
      <dsp:nvSpPr>
        <dsp:cNvPr id="0" name=""/>
        <dsp:cNvSpPr/>
      </dsp:nvSpPr>
      <dsp:spPr>
        <a:xfrm>
          <a:off x="2524030" y="3095522"/>
          <a:ext cx="1886286" cy="25655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0382" tIns="0" rIns="0" bIns="0" numCol="1" spcCol="1270" anchor="t" anchorCtr="0">
          <a:noAutofit/>
        </a:bodyPr>
        <a:lstStyle/>
        <a:p>
          <a:pPr lvl="0" algn="l" defTabSz="1600200">
            <a:lnSpc>
              <a:spcPct val="90000"/>
            </a:lnSpc>
            <a:spcBef>
              <a:spcPct val="0"/>
            </a:spcBef>
            <a:spcAft>
              <a:spcPct val="35000"/>
            </a:spcAft>
          </a:pPr>
          <a:r>
            <a:rPr lang="en-US" sz="3600" kern="1200" dirty="0" smtClean="0">
              <a:solidFill>
                <a:schemeClr val="bg1"/>
              </a:solidFill>
            </a:rPr>
            <a:t>Forever Frames</a:t>
          </a:r>
          <a:endParaRPr lang="en-US" sz="3600" kern="1200" dirty="0">
            <a:solidFill>
              <a:schemeClr val="bg1"/>
            </a:solidFill>
          </a:endParaRPr>
        </a:p>
      </dsp:txBody>
      <dsp:txXfrm>
        <a:off x="2524030" y="3095522"/>
        <a:ext cx="1886286" cy="2565574"/>
      </dsp:txXfrm>
    </dsp:sp>
    <dsp:sp modelId="{4AD552D1-E21A-4290-AB00-C68E38E22D1A}">
      <dsp:nvSpPr>
        <dsp:cNvPr id="0" name=""/>
        <dsp:cNvSpPr/>
      </dsp:nvSpPr>
      <dsp:spPr>
        <a:xfrm>
          <a:off x="4208215" y="1953645"/>
          <a:ext cx="476062" cy="476062"/>
        </a:xfrm>
        <a:prstGeom prst="ellipse">
          <a:avLst/>
        </a:prstGeom>
        <a:solidFill>
          <a:schemeClr val="accent4">
            <a:hueOff val="6930461"/>
            <a:satOff val="-31979"/>
            <a:lumOff val="117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F901ED6-9CB8-426B-B47B-4163C726B088}">
      <dsp:nvSpPr>
        <dsp:cNvPr id="0" name=""/>
        <dsp:cNvSpPr/>
      </dsp:nvSpPr>
      <dsp:spPr>
        <a:xfrm>
          <a:off x="4446246" y="2191677"/>
          <a:ext cx="1886286" cy="34694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2256" tIns="0" rIns="0" bIns="0" numCol="1" spcCol="1270" anchor="t" anchorCtr="0">
          <a:noAutofit/>
        </a:bodyPr>
        <a:lstStyle/>
        <a:p>
          <a:pPr lvl="0" algn="l" defTabSz="1600200">
            <a:lnSpc>
              <a:spcPct val="90000"/>
            </a:lnSpc>
            <a:spcBef>
              <a:spcPct val="0"/>
            </a:spcBef>
            <a:spcAft>
              <a:spcPct val="35000"/>
            </a:spcAft>
          </a:pPr>
          <a:r>
            <a:rPr lang="en-US" sz="3600" kern="1200" dirty="0" smtClean="0">
              <a:solidFill>
                <a:schemeClr val="bg1"/>
              </a:solidFill>
            </a:rPr>
            <a:t>Server Sent Events</a:t>
          </a:r>
          <a:endParaRPr lang="en-US" sz="3600" kern="1200" dirty="0">
            <a:solidFill>
              <a:schemeClr val="bg1"/>
            </a:solidFill>
          </a:endParaRPr>
        </a:p>
      </dsp:txBody>
      <dsp:txXfrm>
        <a:off x="4446246" y="2191677"/>
        <a:ext cx="1886286" cy="3469419"/>
      </dsp:txXfrm>
    </dsp:sp>
    <dsp:sp modelId="{8BBA28EF-3953-4EC8-8642-CE2A62822D0B}">
      <dsp:nvSpPr>
        <dsp:cNvPr id="0" name=""/>
        <dsp:cNvSpPr/>
      </dsp:nvSpPr>
      <dsp:spPr>
        <a:xfrm>
          <a:off x="6238218" y="1317024"/>
          <a:ext cx="637744" cy="637744"/>
        </a:xfrm>
        <a:prstGeom prst="ellipse">
          <a:avLst/>
        </a:prstGeom>
        <a:solidFill>
          <a:schemeClr val="accent4">
            <a:hueOff val="10395692"/>
            <a:satOff val="-47968"/>
            <a:lumOff val="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5169B2D-B78D-4BAF-B933-4C04BE2C8904}">
      <dsp:nvSpPr>
        <dsp:cNvPr id="0" name=""/>
        <dsp:cNvSpPr/>
      </dsp:nvSpPr>
      <dsp:spPr>
        <a:xfrm>
          <a:off x="6557090" y="1635896"/>
          <a:ext cx="1886286" cy="40252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7928" tIns="0" rIns="0" bIns="0" numCol="1" spcCol="1270" anchor="t" anchorCtr="0">
          <a:noAutofit/>
        </a:bodyPr>
        <a:lstStyle/>
        <a:p>
          <a:pPr lvl="0" algn="l" defTabSz="1600200">
            <a:lnSpc>
              <a:spcPct val="90000"/>
            </a:lnSpc>
            <a:spcBef>
              <a:spcPct val="0"/>
            </a:spcBef>
            <a:spcAft>
              <a:spcPct val="35000"/>
            </a:spcAft>
          </a:pPr>
          <a:r>
            <a:rPr lang="en-US" sz="3600" kern="1200" dirty="0" smtClean="0">
              <a:solidFill>
                <a:schemeClr val="bg1"/>
              </a:solidFill>
            </a:rPr>
            <a:t>Web Sockets</a:t>
          </a:r>
          <a:endParaRPr lang="en-US" sz="3600" kern="1200" dirty="0">
            <a:solidFill>
              <a:schemeClr val="bg1"/>
            </a:solidFill>
          </a:endParaRPr>
        </a:p>
      </dsp:txBody>
      <dsp:txXfrm>
        <a:off x="6557090" y="1635896"/>
        <a:ext cx="1886286" cy="4025200"/>
      </dsp:txXfrm>
    </dsp:sp>
  </dsp:spTree>
</dsp:drawing>
</file>

<file path=ppt/diagrams/layout1.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E990FE3-7537-4D15-A9F5-FDF1805FD5F8}" type="datetimeFigureOut">
              <a:rPr lang="en-US" smtClean="0"/>
              <a:t>5/18/2015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E8C67A6-C0E7-47DF-97C2-CA9B11275397}" type="slidenum">
              <a:rPr lang="en-US" smtClean="0"/>
              <a:t>‹#›</a:t>
            </a:fld>
            <a:endParaRPr lang="en-US"/>
          </a:p>
        </p:txBody>
      </p:sp>
    </p:spTree>
    <p:extLst>
      <p:ext uri="{BB962C8B-B14F-4D97-AF65-F5344CB8AC3E}">
        <p14:creationId xmlns:p14="http://schemas.microsoft.com/office/powerpoint/2010/main" val="38183127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demonstrates the way </a:t>
            </a:r>
            <a:r>
              <a:rPr lang="en-US" dirty="0" err="1" smtClean="0"/>
              <a:t>SignalR</a:t>
            </a:r>
            <a:r>
              <a:rPr lang="en-US" dirty="0" smtClean="0"/>
              <a:t> works over an</a:t>
            </a:r>
            <a:r>
              <a:rPr lang="en-US" baseline="0" dirty="0" smtClean="0"/>
              <a:t> HTTP connection using long polling or one of the other pre-Web Socket or pre-Server Sent Events methods.</a:t>
            </a:r>
          </a:p>
          <a:p>
            <a:endParaRPr lang="en-US" baseline="0" dirty="0" smtClean="0"/>
          </a:p>
          <a:p>
            <a:r>
              <a:rPr lang="en-US" baseline="0" dirty="0" smtClean="0"/>
              <a:t>The web server makes an outbound request to the web server. </a:t>
            </a:r>
            <a:r>
              <a:rPr lang="en-US" b="1" baseline="0" dirty="0" smtClean="0"/>
              <a:t>CLICK</a:t>
            </a:r>
            <a:endParaRPr lang="en-US" baseline="0" dirty="0" smtClean="0"/>
          </a:p>
          <a:p>
            <a:r>
              <a:rPr lang="en-US" baseline="0" dirty="0" smtClean="0"/>
              <a:t>If the web server is ready to return something, it does so. </a:t>
            </a:r>
            <a:r>
              <a:rPr lang="en-US" b="1" baseline="0" dirty="0" smtClean="0"/>
              <a:t>CLICK</a:t>
            </a:r>
          </a:p>
          <a:p>
            <a:r>
              <a:rPr lang="en-US" b="0" baseline="0" dirty="0" smtClean="0"/>
              <a:t>Once the server responds, the client begins making the requests again until the server responds. </a:t>
            </a:r>
            <a:r>
              <a:rPr lang="en-US" b="1" baseline="0" dirty="0" smtClean="0"/>
              <a:t>CLICK</a:t>
            </a:r>
            <a:endParaRPr lang="en-US" b="0" baseline="0" dirty="0" smtClean="0"/>
          </a:p>
          <a:p>
            <a:endParaRPr lang="en-US" b="0"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4</a:t>
            </a:fld>
            <a:endParaRPr lang="en-US" dirty="0"/>
          </a:p>
        </p:txBody>
      </p:sp>
    </p:spTree>
    <p:extLst>
      <p:ext uri="{BB962C8B-B14F-4D97-AF65-F5344CB8AC3E}">
        <p14:creationId xmlns:p14="http://schemas.microsoft.com/office/powerpoint/2010/main" val="26361456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demonstrates the way </a:t>
            </a:r>
            <a:r>
              <a:rPr lang="en-US" dirty="0" err="1" smtClean="0"/>
              <a:t>SignalR</a:t>
            </a:r>
            <a:r>
              <a:rPr lang="en-US" dirty="0" smtClean="0"/>
              <a:t> works over an</a:t>
            </a:r>
            <a:r>
              <a:rPr lang="en-US" baseline="0" dirty="0" smtClean="0"/>
              <a:t> HTTP connection using Web Sockets or Server Sent Events. </a:t>
            </a:r>
          </a:p>
          <a:p>
            <a:endParaRPr lang="en-US" baseline="0" dirty="0" smtClean="0"/>
          </a:p>
          <a:p>
            <a:r>
              <a:rPr lang="en-US" baseline="0" dirty="0" smtClean="0"/>
              <a:t>The client makes the request to determine if the server does real-time. </a:t>
            </a:r>
            <a:r>
              <a:rPr lang="en-US" b="1" baseline="0" dirty="0" smtClean="0"/>
              <a:t>CLICK</a:t>
            </a:r>
            <a:endParaRPr lang="en-US" b="0" baseline="0" dirty="0" smtClean="0"/>
          </a:p>
          <a:p>
            <a:r>
              <a:rPr lang="en-US" b="0" baseline="0" dirty="0" smtClean="0"/>
              <a:t>The server responds to the client to let the client know Web Sockets or SSE are supported. </a:t>
            </a:r>
            <a:r>
              <a:rPr lang="en-US" b="1" baseline="0" dirty="0" smtClean="0"/>
              <a:t>CLICK</a:t>
            </a:r>
            <a:endParaRPr lang="en-US" b="0" baseline="0" dirty="0" smtClean="0"/>
          </a:p>
          <a:p>
            <a:r>
              <a:rPr lang="en-US" b="0" baseline="0" dirty="0" smtClean="0"/>
              <a:t>The real-time connection is established and used for the lifetime of the conversation. </a:t>
            </a:r>
            <a:r>
              <a:rPr lang="en-US" b="1" baseline="0" dirty="0" smtClean="0"/>
              <a:t>CLICK</a:t>
            </a:r>
            <a:endParaRPr lang="en-US" b="0" baseline="0" dirty="0" smtClean="0"/>
          </a:p>
          <a:p>
            <a:endParaRPr lang="en-US" b="0" dirty="0" smtClean="0"/>
          </a:p>
          <a:p>
            <a:pPr marL="0" marR="0" indent="0" algn="l" defTabSz="1218987" rtl="0" eaLnBrk="1" fontAlgn="auto" latinLnBrk="0" hangingPunct="1">
              <a:lnSpc>
                <a:spcPct val="100000"/>
              </a:lnSpc>
              <a:spcBef>
                <a:spcPts val="0"/>
              </a:spcBef>
              <a:spcAft>
                <a:spcPts val="0"/>
              </a:spcAft>
              <a:buClrTx/>
              <a:buSzTx/>
              <a:buFontTx/>
              <a:buNone/>
              <a:tabLst/>
              <a:defRPr/>
            </a:pPr>
            <a:r>
              <a:rPr lang="en-US" baseline="0" dirty="0" smtClean="0"/>
              <a:t>If both ends of the connection support one of the later, real-time connection methods, real-time communication is enabled.</a:t>
            </a:r>
          </a:p>
        </p:txBody>
      </p:sp>
      <p:sp>
        <p:nvSpPr>
          <p:cNvPr id="4" name="Slide Number Placeholder 3"/>
          <p:cNvSpPr>
            <a:spLocks noGrp="1"/>
          </p:cNvSpPr>
          <p:nvPr>
            <p:ph type="sldNum" sz="quarter" idx="10"/>
          </p:nvPr>
        </p:nvSpPr>
        <p:spPr/>
        <p:txBody>
          <a:bodyPr/>
          <a:lstStyle/>
          <a:p>
            <a:fld id="{82AABF77-E2E4-44CA-BA5C-65E132CF08D8}" type="slidenum">
              <a:rPr lang="en-US" smtClean="0"/>
              <a:pPr/>
              <a:t>5</a:t>
            </a:fld>
            <a:endParaRPr lang="en-US" dirty="0"/>
          </a:p>
        </p:txBody>
      </p:sp>
    </p:spTree>
    <p:extLst>
      <p:ext uri="{BB962C8B-B14F-4D97-AF65-F5344CB8AC3E}">
        <p14:creationId xmlns:p14="http://schemas.microsoft.com/office/powerpoint/2010/main" val="3836701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demonstrates the way </a:t>
            </a:r>
            <a:r>
              <a:rPr lang="en-US" dirty="0" err="1" smtClean="0"/>
              <a:t>SignalR</a:t>
            </a:r>
            <a:r>
              <a:rPr lang="en-US" dirty="0" smtClean="0"/>
              <a:t> works over an</a:t>
            </a:r>
            <a:r>
              <a:rPr lang="en-US" baseline="0" dirty="0" smtClean="0"/>
              <a:t> HTTP connection using Web Sockets or Server Sent Events. </a:t>
            </a:r>
          </a:p>
          <a:p>
            <a:endParaRPr lang="en-US" baseline="0" dirty="0" smtClean="0"/>
          </a:p>
          <a:p>
            <a:r>
              <a:rPr lang="en-US" baseline="0" dirty="0" smtClean="0"/>
              <a:t>The client makes the request to determine if the server does real-time. </a:t>
            </a:r>
            <a:r>
              <a:rPr lang="en-US" b="1" baseline="0" dirty="0" smtClean="0"/>
              <a:t>CLICK</a:t>
            </a:r>
            <a:endParaRPr lang="en-US" b="0" baseline="0" dirty="0" smtClean="0"/>
          </a:p>
          <a:p>
            <a:r>
              <a:rPr lang="en-US" b="0" baseline="0" dirty="0" smtClean="0"/>
              <a:t>The server responds to the client to let the client know Web Sockets or SSE are supported. </a:t>
            </a:r>
            <a:r>
              <a:rPr lang="en-US" b="1" baseline="0" dirty="0" smtClean="0"/>
              <a:t>CLICK</a:t>
            </a:r>
            <a:endParaRPr lang="en-US" b="0" baseline="0" dirty="0" smtClean="0"/>
          </a:p>
          <a:p>
            <a:r>
              <a:rPr lang="en-US" b="0" baseline="0" dirty="0" smtClean="0"/>
              <a:t>The real-time connection is established and used for the lifetime of the conversation. </a:t>
            </a:r>
            <a:r>
              <a:rPr lang="en-US" b="1" baseline="0" dirty="0" smtClean="0"/>
              <a:t>CLICK</a:t>
            </a:r>
            <a:endParaRPr lang="en-US" b="0" baseline="0" dirty="0" smtClean="0"/>
          </a:p>
          <a:p>
            <a:endParaRPr lang="en-US" b="0" dirty="0" smtClean="0"/>
          </a:p>
          <a:p>
            <a:pPr marL="0" marR="0" indent="0" algn="l" defTabSz="1218987" rtl="0" eaLnBrk="1" fontAlgn="auto" latinLnBrk="0" hangingPunct="1">
              <a:lnSpc>
                <a:spcPct val="100000"/>
              </a:lnSpc>
              <a:spcBef>
                <a:spcPts val="0"/>
              </a:spcBef>
              <a:spcAft>
                <a:spcPts val="0"/>
              </a:spcAft>
              <a:buClrTx/>
              <a:buSzTx/>
              <a:buFontTx/>
              <a:buNone/>
              <a:tabLst/>
              <a:defRPr/>
            </a:pPr>
            <a:r>
              <a:rPr lang="en-US" baseline="0" dirty="0" smtClean="0"/>
              <a:t>If both ends of the connection support one of the later, real-time connection methods, real-time communication is enabled.</a:t>
            </a:r>
          </a:p>
        </p:txBody>
      </p:sp>
      <p:sp>
        <p:nvSpPr>
          <p:cNvPr id="4" name="Slide Number Placeholder 3"/>
          <p:cNvSpPr>
            <a:spLocks noGrp="1"/>
          </p:cNvSpPr>
          <p:nvPr>
            <p:ph type="sldNum" sz="quarter" idx="10"/>
          </p:nvPr>
        </p:nvSpPr>
        <p:spPr/>
        <p:txBody>
          <a:bodyPr/>
          <a:lstStyle/>
          <a:p>
            <a:fld id="{82AABF77-E2E4-44CA-BA5C-65E132CF08D8}" type="slidenum">
              <a:rPr lang="en-US" smtClean="0"/>
              <a:pPr/>
              <a:t>17</a:t>
            </a:fld>
            <a:endParaRPr lang="en-US" dirty="0"/>
          </a:p>
        </p:txBody>
      </p:sp>
    </p:spTree>
    <p:extLst>
      <p:ext uri="{BB962C8B-B14F-4D97-AF65-F5344CB8AC3E}">
        <p14:creationId xmlns:p14="http://schemas.microsoft.com/office/powerpoint/2010/main" val="32263616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SignalR</a:t>
            </a:r>
            <a:r>
              <a:rPr lang="en-US" baseline="0" dirty="0" smtClean="0"/>
              <a:t> needs a backplane to scale. In a multi-server or multi-instance environment, communication sent from the client will only land on the server from which the originating call was made. If other users are actively connected to the application, but on different servers, the real-time communication won’t cross the servers. </a:t>
            </a:r>
            <a:r>
              <a:rPr lang="en-US" b="1" baseline="0" dirty="0" smtClean="0"/>
              <a:t>Click to play first animation. </a:t>
            </a:r>
          </a:p>
          <a:p>
            <a:endParaRPr lang="en-US" b="1" baseline="0" dirty="0" smtClean="0"/>
          </a:p>
          <a:p>
            <a:r>
              <a:rPr lang="en-US" b="0" baseline="0" dirty="0" smtClean="0"/>
              <a:t>If your application needs to run in a multiple-instance manner, a backplane is necessary. </a:t>
            </a:r>
            <a:r>
              <a:rPr lang="en-US" b="1" baseline="0" dirty="0" smtClean="0"/>
              <a:t>Click to fade in the backplane</a:t>
            </a:r>
          </a:p>
          <a:p>
            <a:endParaRPr lang="en-US" b="1" baseline="0" dirty="0" smtClean="0"/>
          </a:p>
          <a:p>
            <a:r>
              <a:rPr lang="en-US" b="0" baseline="0" dirty="0" smtClean="0"/>
              <a:t>Now that the backplane has been added to the architecture, the server or instances nodes can transmit data between the other servers or instances, enabling load-balanced real-time communication. </a:t>
            </a:r>
            <a:r>
              <a:rPr lang="en-US" b="1" baseline="0" dirty="0" smtClean="0"/>
              <a:t>Click to play the animation showing multi-server communication</a:t>
            </a:r>
            <a:endParaRPr lang="en-US" b="0"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22</a:t>
            </a:fld>
            <a:endParaRPr lang="en-US" dirty="0"/>
          </a:p>
        </p:txBody>
      </p:sp>
    </p:spTree>
    <p:extLst>
      <p:ext uri="{BB962C8B-B14F-4D97-AF65-F5344CB8AC3E}">
        <p14:creationId xmlns:p14="http://schemas.microsoft.com/office/powerpoint/2010/main" val="21837475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8.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8.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8.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smtClean="0"/>
              <a:t>Click to edit Master title style</a:t>
            </a:r>
            <a:endParaRPr lang="en-US"/>
          </a:p>
        </p:txBody>
      </p:sp>
      <p:sp>
        <p:nvSpPr>
          <p:cNvPr id="6" name="Text Placeholder 5"/>
          <p:cNvSpPr>
            <a:spLocks noGrp="1"/>
          </p:cNvSpPr>
          <p:nvPr>
            <p:ph type="body" sz="quarter" idx="10" hasCustomPrompt="1"/>
          </p:nvPr>
        </p:nvSpPr>
        <p:spPr>
          <a:xfrm>
            <a:off x="6638425" y="5517221"/>
            <a:ext cx="5013325" cy="1026863"/>
          </a:xfrm>
        </p:spPr>
        <p:txBody>
          <a:bodyPr/>
          <a:lstStyle>
            <a:lvl1pPr>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303830420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graphicFrame>
        <p:nvGraphicFramePr>
          <p:cNvPr id="6" name="Table 5"/>
          <p:cNvGraphicFramePr>
            <a:graphicFrameLocks noGrp="1"/>
          </p:cNvGraphicFramePr>
          <p:nvPr userDrawn="1">
            <p:extLst>
              <p:ext uri="{D42A27DB-BD31-4B8C-83A1-F6EECF244321}">
                <p14:modId xmlns:p14="http://schemas.microsoft.com/office/powerpoint/2010/main" val="2598770515"/>
              </p:ext>
            </p:extLst>
          </p:nvPr>
        </p:nvGraphicFramePr>
        <p:xfrm>
          <a:off x="584200" y="1476596"/>
          <a:ext cx="11056420" cy="4320392"/>
        </p:xfrm>
        <a:graphic>
          <a:graphicData uri="http://schemas.openxmlformats.org/drawingml/2006/table">
            <a:tbl>
              <a:tblPr firstRow="1" bandRow="1">
                <a:tableStyleId>{5C22544A-7EE6-4342-B048-85BDC9FD1C3A}</a:tableStyleId>
              </a:tblPr>
              <a:tblGrid>
                <a:gridCol w="2764105"/>
                <a:gridCol w="2764105"/>
                <a:gridCol w="2764105"/>
                <a:gridCol w="2764105"/>
              </a:tblGrid>
              <a:tr h="644435">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r>
              <a:tr h="1225319">
                <a:tc>
                  <a:txBody>
                    <a:bodyPr/>
                    <a:lstStyle/>
                    <a:p>
                      <a:r>
                        <a:rPr lang="en-US" sz="1600" dirty="0" smtClean="0">
                          <a:solidFill>
                            <a:srgbClr val="3C454F"/>
                          </a:solidFill>
                        </a:rPr>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368876227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007513763"/>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73775899"/>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518691710"/>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911741554"/>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946413"/>
          </a:xfrm>
          <a:prstGeom prst="rect">
            <a:avLst/>
          </a:prstGeo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3356195408"/>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946413"/>
          </a:xfrm>
          <a:prstGeom prst="rect">
            <a:avLst/>
          </a:prstGeo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4065524305"/>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4_Title and  Non-Bulleted Content">
    <p:bg>
      <p:bgPr>
        <a:solidFill>
          <a:srgbClr val="00B0F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lgn="l" defTabSz="914363" rtl="0" eaLnBrk="1" latinLnBrk="0" hangingPunct="1">
              <a:lnSpc>
                <a:spcPct val="90000"/>
              </a:lnSpc>
              <a:spcBef>
                <a:spcPct val="0"/>
              </a:spcBef>
              <a:buNone/>
              <a:defRPr lang="en-US" sz="5400" b="0" kern="1200" cap="none" spc="-100" baseline="0" dirty="0">
                <a:ln w="3175">
                  <a:noFill/>
                </a:ln>
                <a:solidFill>
                  <a:schemeClr val="bg1"/>
                </a:soli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799"/>
            <a:ext cx="11151917" cy="2099036"/>
          </a:xfrm>
        </p:spPr>
        <p:txBody>
          <a:bodyPr/>
          <a:lstStyle>
            <a:lvl1pPr marL="0" indent="0">
              <a:spcBef>
                <a:spcPts val="0"/>
              </a:spcBef>
              <a:spcAft>
                <a:spcPts val="0"/>
              </a:spcAft>
              <a:buFont typeface="Arial" pitchFamily="34" charset="0"/>
              <a:buNone/>
              <a:defRPr lang="en-US" sz="3200" kern="1200" dirty="0" smtClean="0">
                <a:solidFill>
                  <a:schemeClr val="bg1"/>
                </a:solidFill>
                <a:latin typeface="+mn-lt"/>
                <a:ea typeface="+mn-ea"/>
                <a:cs typeface="+mn-cs"/>
              </a:defRPr>
            </a:lvl1pPr>
            <a:lvl2pPr marL="688975" indent="-342900">
              <a:spcBef>
                <a:spcPts val="0"/>
              </a:spcBef>
              <a:spcAft>
                <a:spcPts val="0"/>
              </a:spcAft>
              <a:buFont typeface="Arial" pitchFamily="34" charset="0"/>
              <a:buChar char="•"/>
              <a:defRPr lang="en-US" sz="2800" kern="1200" dirty="0" smtClean="0">
                <a:solidFill>
                  <a:schemeClr val="bg1"/>
                </a:solidFill>
                <a:latin typeface="+mn-lt"/>
                <a:ea typeface="+mn-ea"/>
                <a:cs typeface="+mn-cs"/>
              </a:defRPr>
            </a:lvl2pPr>
            <a:lvl3pPr marL="0" indent="0">
              <a:spcBef>
                <a:spcPts val="0"/>
              </a:spcBef>
              <a:spcAft>
                <a:spcPts val="400"/>
              </a:spcAft>
              <a:buNone/>
              <a:defRPr sz="2000">
                <a:solidFill>
                  <a:schemeClr val="bg1"/>
                </a:solidFill>
              </a:defRPr>
            </a:lvl3pPr>
            <a:lvl4pPr marL="0" indent="0">
              <a:spcBef>
                <a:spcPts val="0"/>
              </a:spcBef>
              <a:spcAft>
                <a:spcPts val="400"/>
              </a:spcAft>
              <a:buNone/>
              <a:defRPr>
                <a:solidFill>
                  <a:schemeClr val="bg1"/>
                </a:solidFill>
              </a:defRPr>
            </a:lvl4pPr>
            <a:lvl5pPr marL="342900" indent="-342900">
              <a:spcBef>
                <a:spcPts val="0"/>
              </a:spcBef>
              <a:spcAft>
                <a:spcPts val="400"/>
              </a:spcAft>
              <a:buFont typeface="Arial" pitchFamily="34" charset="0"/>
              <a:buChar char="•"/>
              <a:defRPr>
                <a:solidFill>
                  <a:schemeClr val="bg1"/>
                </a:solidFill>
              </a:defRPr>
            </a:lvl5pPr>
            <a:lvl6pPr marL="1033462" indent="-342900">
              <a:buFont typeface="Arial" pitchFamily="34" charset="0"/>
              <a:buChar char="•"/>
              <a:defRPr sz="2400">
                <a:gradFill>
                  <a:gsLst>
                    <a:gs pos="0">
                      <a:srgbClr val="595959"/>
                    </a:gs>
                    <a:gs pos="86000">
                      <a:srgbClr val="595959"/>
                    </a:gs>
                  </a:gsLst>
                  <a:lin ang="5400000" scaled="0"/>
                </a:gradFill>
              </a:defRPr>
            </a:lvl6pPr>
            <a:lvl7pPr marL="1255713" indent="-225425">
              <a:defRPr>
                <a:gradFill>
                  <a:gsLst>
                    <a:gs pos="0">
                      <a:srgbClr val="595959"/>
                    </a:gs>
                    <a:gs pos="86000">
                      <a:srgbClr val="595959"/>
                    </a:gs>
                  </a:gsLst>
                  <a:lin ang="5400000" scaled="0"/>
                </a:gradFill>
              </a:defRPr>
            </a:lvl7pPr>
            <a:lvl8pPr marL="1487488" indent="-231775">
              <a:defRPr>
                <a:gradFill>
                  <a:gsLst>
                    <a:gs pos="0">
                      <a:srgbClr val="595959"/>
                    </a:gs>
                    <a:gs pos="86000">
                      <a:srgbClr val="595959"/>
                    </a:gs>
                  </a:gsLst>
                  <a:lin ang="5400000" scaled="0"/>
                </a:gradFill>
              </a:defRPr>
            </a:lvl8pPr>
          </a:lstStyle>
          <a:p>
            <a:pPr marL="346075" lvl="0" indent="-346075" algn="l" defTabSz="914363" rtl="0" eaLnBrk="1" latinLnBrk="0" hangingPunct="1">
              <a:lnSpc>
                <a:spcPct val="90000"/>
              </a:lnSpc>
              <a:spcBef>
                <a:spcPct val="20000"/>
              </a:spcBef>
              <a:buSzPct val="90000"/>
              <a:buFont typeface="Arial" pitchFamily="34" charset="0"/>
              <a:buChar char="•"/>
            </a:pPr>
            <a:r>
              <a:rPr lang="en-US" smtClean="0"/>
              <a:t>Click to edit Master text styles</a:t>
            </a:r>
          </a:p>
          <a:p>
            <a:pPr marL="346075" lvl="1" indent="-346075" algn="l" defTabSz="914363" rtl="0" eaLnBrk="1" latinLnBrk="0" hangingPunct="1">
              <a:lnSpc>
                <a:spcPct val="90000"/>
              </a:lnSpc>
              <a:spcBef>
                <a:spcPct val="20000"/>
              </a:spcBef>
              <a:buSzPct val="90000"/>
              <a:buFont typeface="Arial" pitchFamily="34" charset="0"/>
              <a:buChar char="•"/>
            </a:pPr>
            <a:r>
              <a:rPr lang="en-US" smtClean="0"/>
              <a:t>Second level</a:t>
            </a:r>
          </a:p>
          <a:p>
            <a:pPr marL="346075" lvl="2" indent="-346075" algn="l" defTabSz="914363" rtl="0" eaLnBrk="1" latinLnBrk="0" hangingPunct="1">
              <a:lnSpc>
                <a:spcPct val="90000"/>
              </a:lnSpc>
              <a:spcBef>
                <a:spcPct val="20000"/>
              </a:spcBef>
              <a:buSzPct val="90000"/>
              <a:buFont typeface="Arial" pitchFamily="34" charset="0"/>
              <a:buChar char="•"/>
            </a:pPr>
            <a:r>
              <a:rPr lang="en-US" smtClean="0"/>
              <a:t>Third level</a:t>
            </a:r>
          </a:p>
          <a:p>
            <a:pPr marL="346075" lvl="3" indent="-346075" algn="l" defTabSz="914363" rtl="0" eaLnBrk="1" latinLnBrk="0" hangingPunct="1">
              <a:lnSpc>
                <a:spcPct val="90000"/>
              </a:lnSpc>
              <a:spcBef>
                <a:spcPct val="20000"/>
              </a:spcBef>
              <a:buSzPct val="90000"/>
              <a:buFont typeface="Arial" pitchFamily="34" charset="0"/>
              <a:buChar char="•"/>
            </a:pPr>
            <a:r>
              <a:rPr lang="en-US" smtClean="0"/>
              <a:t>Fourth level</a:t>
            </a:r>
          </a:p>
          <a:p>
            <a:pPr marL="346075" lvl="4" indent="-346075" algn="l" defTabSz="914363"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spTree>
    <p:extLst>
      <p:ext uri="{BB962C8B-B14F-4D97-AF65-F5344CB8AC3E}">
        <p14:creationId xmlns:p14="http://schemas.microsoft.com/office/powerpoint/2010/main" val="98340584"/>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2_Blank Color 1 Layout">
    <p:bg>
      <p:bgPr>
        <a:solidFill>
          <a:schemeClr val="accent3"/>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898" y="2041525"/>
            <a:ext cx="11231365" cy="997196"/>
          </a:xfrm>
        </p:spPr>
        <p:txBody>
          <a:bodyPr/>
          <a:lstStyle>
            <a:lvl1pPr marL="0" indent="0">
              <a:buNone/>
              <a:defRPr lang="en-US" sz="7200" i="0" kern="1200" spc="-75" baseline="0" dirty="0" smtClean="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686047"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4" name="Text Placeholder 8"/>
          <p:cNvSpPr>
            <a:spLocks noGrp="1"/>
          </p:cNvSpPr>
          <p:nvPr>
            <p:ph type="body" sz="quarter" idx="11" hasCustomPrompt="1"/>
          </p:nvPr>
        </p:nvSpPr>
        <p:spPr>
          <a:xfrm>
            <a:off x="512897" y="3117240"/>
            <a:ext cx="7515595" cy="332399"/>
          </a:xfrm>
        </p:spPr>
        <p:txBody>
          <a:bodyPr/>
          <a:lstStyle>
            <a:lvl1pPr marL="0" indent="0">
              <a:buNone/>
              <a:defRPr lang="en-US" sz="2400" kern="1200" spc="-75"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686047" rtl="0" eaLnBrk="1" latinLnBrk="0" hangingPunct="1">
              <a:lnSpc>
                <a:spcPct val="90000"/>
              </a:lnSpc>
              <a:spcBef>
                <a:spcPct val="20000"/>
              </a:spcBef>
              <a:buSzPct val="90000"/>
              <a:buFont typeface="Arial" pitchFamily="34" charset="0"/>
              <a:buNone/>
            </a:pPr>
            <a:r>
              <a:rPr lang="en-US" dirty="0" smtClean="0"/>
              <a:t>Speaker Title</a:t>
            </a:r>
            <a:endParaRPr lang="en-US" dirty="0"/>
          </a:p>
        </p:txBody>
      </p:sp>
    </p:spTree>
    <p:extLst>
      <p:ext uri="{BB962C8B-B14F-4D97-AF65-F5344CB8AC3E}">
        <p14:creationId xmlns:p14="http://schemas.microsoft.com/office/powerpoint/2010/main" val="578540850"/>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80B94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344360300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Custom Layout">
    <p:bg>
      <p:bgPr>
        <a:solidFill>
          <a:srgbClr val="0171B0"/>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smtClean="0"/>
              <a:t>Click to edit Master title style</a:t>
            </a:r>
            <a:endParaRPr lang="en-US"/>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3C454F"/>
                </a:solidFill>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62634884"/>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80B94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180934819"/>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466151035"/>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80B94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977518048"/>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graphicFrame>
        <p:nvGraphicFramePr>
          <p:cNvPr id="6" name="Table 5"/>
          <p:cNvGraphicFramePr>
            <a:graphicFrameLocks noGrp="1"/>
          </p:cNvGraphicFramePr>
          <p:nvPr userDrawn="1">
            <p:extLst>
              <p:ext uri="{D42A27DB-BD31-4B8C-83A1-F6EECF244321}">
                <p14:modId xmlns:p14="http://schemas.microsoft.com/office/powerpoint/2010/main" val="3519163226"/>
              </p:ext>
            </p:extLst>
          </p:nvPr>
        </p:nvGraphicFramePr>
        <p:xfrm>
          <a:off x="584200" y="1476596"/>
          <a:ext cx="11056420" cy="4320392"/>
        </p:xfrm>
        <a:graphic>
          <a:graphicData uri="http://schemas.openxmlformats.org/drawingml/2006/table">
            <a:tbl>
              <a:tblPr firstRow="1" bandRow="1">
                <a:tableStyleId>{93296810-A885-4BE3-A3E7-6D5BEEA58F35}</a:tableStyleId>
              </a:tblPr>
              <a:tblGrid>
                <a:gridCol w="2764105"/>
                <a:gridCol w="2764105"/>
                <a:gridCol w="2764105"/>
                <a:gridCol w="2764105"/>
              </a:tblGrid>
              <a:tr h="644435">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r>
              <a:tr h="1225319">
                <a:tc>
                  <a:txBody>
                    <a:bodyPr/>
                    <a:lstStyle/>
                    <a:p>
                      <a:r>
                        <a:rPr lang="en-US" sz="1600" dirty="0" smtClean="0"/>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2983389349"/>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bg>
      <p:bgPr>
        <a:solidFill>
          <a:srgbClr val="80B940"/>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043754996"/>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1_Blank">
    <p:bg>
      <p:bgPr>
        <a:solidFill>
          <a:srgbClr val="80B94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58431934"/>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rgbClr val="80B94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851558121"/>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3147433385"/>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4166289566"/>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132306615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Custom Layout">
    <p:bg>
      <p:bgPr>
        <a:solidFill>
          <a:srgbClr val="1D4380"/>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smtClean="0"/>
              <a:t>Click to edit Master title style</a:t>
            </a:r>
            <a:endParaRPr lang="en-US"/>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289FD7"/>
                </a:solidFill>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991024635"/>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424477007"/>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graphicFrame>
        <p:nvGraphicFramePr>
          <p:cNvPr id="6" name="Table 5"/>
          <p:cNvGraphicFramePr>
            <a:graphicFrameLocks noGrp="1"/>
          </p:cNvGraphicFramePr>
          <p:nvPr userDrawn="1">
            <p:extLst>
              <p:ext uri="{D42A27DB-BD31-4B8C-83A1-F6EECF244321}">
                <p14:modId xmlns:p14="http://schemas.microsoft.com/office/powerpoint/2010/main" val="822313139"/>
              </p:ext>
            </p:extLst>
          </p:nvPr>
        </p:nvGraphicFramePr>
        <p:xfrm>
          <a:off x="584200" y="1476596"/>
          <a:ext cx="11056420" cy="4320392"/>
        </p:xfrm>
        <a:graphic>
          <a:graphicData uri="http://schemas.openxmlformats.org/drawingml/2006/table">
            <a:tbl>
              <a:tblPr firstRow="1" bandRow="1">
                <a:tableStyleId>{21E4AEA4-8DFA-4A89-87EB-49C32662AFE0}</a:tableStyleId>
              </a:tblPr>
              <a:tblGrid>
                <a:gridCol w="2764105"/>
                <a:gridCol w="2764105"/>
                <a:gridCol w="2764105"/>
                <a:gridCol w="2764105"/>
              </a:tblGrid>
              <a:tr h="644435">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r>
              <a:tr h="1225319">
                <a:tc>
                  <a:txBody>
                    <a:bodyPr/>
                    <a:lstStyle/>
                    <a:p>
                      <a:r>
                        <a:rPr lang="en-US" sz="1600" dirty="0" smtClean="0"/>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bl>
          </a:graphicData>
        </a:graphic>
      </p:graphicFrame>
    </p:spTree>
    <p:extLst>
      <p:ext uri="{BB962C8B-B14F-4D97-AF65-F5344CB8AC3E}">
        <p14:creationId xmlns:p14="http://schemas.microsoft.com/office/powerpoint/2010/main" val="381893465"/>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Blank">
    <p:bg>
      <p:bgPr>
        <a:solidFill>
          <a:srgbClr val="3C454F"/>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794198732"/>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1_Blank">
    <p:bg>
      <p:bgPr>
        <a:solidFill>
          <a:srgbClr val="3C454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99538389"/>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569442567"/>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706960927"/>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4257876905"/>
      </p:ext>
    </p:extLst>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2858845961"/>
      </p:ext>
    </p:extLst>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227641119"/>
      </p:ext>
    </p:extLst>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graphicFrame>
        <p:nvGraphicFramePr>
          <p:cNvPr id="6" name="Table 5"/>
          <p:cNvGraphicFramePr>
            <a:graphicFrameLocks noGrp="1"/>
          </p:cNvGraphicFramePr>
          <p:nvPr userDrawn="1"/>
        </p:nvGraphicFramePr>
        <p:xfrm>
          <a:off x="584200" y="1476596"/>
          <a:ext cx="11056420" cy="4320392"/>
        </p:xfrm>
        <a:graphic>
          <a:graphicData uri="http://schemas.openxmlformats.org/drawingml/2006/table">
            <a:tbl>
              <a:tblPr firstRow="1" bandRow="1">
                <a:tableStyleId>{5C22544A-7EE6-4342-B048-85BDC9FD1C3A}</a:tableStyleId>
              </a:tblPr>
              <a:tblGrid>
                <a:gridCol w="2764105"/>
                <a:gridCol w="2764105"/>
                <a:gridCol w="2764105"/>
                <a:gridCol w="2764105"/>
              </a:tblGrid>
              <a:tr h="644435">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r>
              <a:tr h="1225319">
                <a:tc>
                  <a:txBody>
                    <a:bodyPr/>
                    <a:lstStyle/>
                    <a:p>
                      <a:r>
                        <a:rPr lang="en-US" sz="1600" dirty="0" smtClean="0">
                          <a:solidFill>
                            <a:srgbClr val="3C454F"/>
                          </a:solidFill>
                        </a:rPr>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69425976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Custom Layout">
    <p:bg>
      <p:bgPr>
        <a:solidFill>
          <a:srgbClr val="61708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smtClean="0"/>
              <a:t>Click to edit Master title style</a:t>
            </a:r>
            <a:endParaRPr lang="en-US"/>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BDCD2C"/>
                </a:solidFill>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127618525"/>
      </p:ext>
    </p:extLst>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bg>
      <p:bgPr>
        <a:solidFill>
          <a:srgbClr val="1D4380"/>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60193212"/>
      </p:ext>
    </p:extLst>
  </p:cSld>
  <p:clrMapOvr>
    <a:masterClrMapping/>
  </p:clrMapOvr>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1_Blank">
    <p:bg>
      <p:bgPr>
        <a:solidFill>
          <a:srgbClr val="1D438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89652710"/>
      </p:ext>
    </p:extLst>
  </p:cSld>
  <p:clrMapOvr>
    <a:masterClrMapping/>
  </p:clrMapOvr>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4218792440"/>
      </p:ext>
    </p:extLst>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1127318834"/>
      </p:ext>
    </p:extLst>
  </p:cSld>
  <p:clrMapOvr>
    <a:masterClrMapping/>
  </p:clrMapOvr>
  <p:transition>
    <p:fade/>
  </p:transition>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4027886469"/>
      </p:ext>
    </p:extLst>
  </p:cSld>
  <p:clrMapOvr>
    <a:masterClrMapping/>
  </p:clrMapOvr>
  <p:transition>
    <p:fade/>
  </p:transition>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3144979727"/>
      </p:ext>
    </p:extLst>
  </p:cSld>
  <p:clrMapOvr>
    <a:masterClrMapping/>
  </p:clrMapOvr>
  <p:transition>
    <p:fade/>
  </p:transition>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4_Title and  Non-Bulleted Content">
    <p:bg>
      <p:bgPr>
        <a:solidFill>
          <a:srgbClr val="00B0F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lgn="l" defTabSz="914363" rtl="0" eaLnBrk="1" latinLnBrk="0" hangingPunct="1">
              <a:lnSpc>
                <a:spcPct val="90000"/>
              </a:lnSpc>
              <a:spcBef>
                <a:spcPct val="0"/>
              </a:spcBef>
              <a:buNone/>
              <a:defRPr lang="en-US" sz="5400" b="0" kern="1200" cap="none" spc="-100" baseline="0" dirty="0">
                <a:ln w="3175">
                  <a:noFill/>
                </a:ln>
                <a:solidFill>
                  <a:schemeClr val="bg1"/>
                </a:soli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799"/>
            <a:ext cx="11151917" cy="2099036"/>
          </a:xfrm>
        </p:spPr>
        <p:txBody>
          <a:bodyPr/>
          <a:lstStyle>
            <a:lvl1pPr marL="0" indent="0">
              <a:spcBef>
                <a:spcPts val="0"/>
              </a:spcBef>
              <a:spcAft>
                <a:spcPts val="0"/>
              </a:spcAft>
              <a:buFont typeface="Arial" pitchFamily="34" charset="0"/>
              <a:buNone/>
              <a:defRPr lang="en-US" sz="3200" kern="1200" dirty="0" smtClean="0">
                <a:solidFill>
                  <a:schemeClr val="bg1"/>
                </a:solidFill>
                <a:latin typeface="+mn-lt"/>
                <a:ea typeface="+mn-ea"/>
                <a:cs typeface="+mn-cs"/>
              </a:defRPr>
            </a:lvl1pPr>
            <a:lvl2pPr marL="688975" indent="-342900">
              <a:spcBef>
                <a:spcPts val="0"/>
              </a:spcBef>
              <a:spcAft>
                <a:spcPts val="0"/>
              </a:spcAft>
              <a:buFont typeface="Arial" pitchFamily="34" charset="0"/>
              <a:buChar char="•"/>
              <a:defRPr lang="en-US" sz="2800" kern="1200" dirty="0" smtClean="0">
                <a:solidFill>
                  <a:schemeClr val="bg1"/>
                </a:solidFill>
                <a:latin typeface="+mn-lt"/>
                <a:ea typeface="+mn-ea"/>
                <a:cs typeface="+mn-cs"/>
              </a:defRPr>
            </a:lvl2pPr>
            <a:lvl3pPr marL="0" indent="0">
              <a:spcBef>
                <a:spcPts val="0"/>
              </a:spcBef>
              <a:spcAft>
                <a:spcPts val="400"/>
              </a:spcAft>
              <a:buNone/>
              <a:defRPr sz="2000">
                <a:solidFill>
                  <a:schemeClr val="bg1"/>
                </a:solidFill>
              </a:defRPr>
            </a:lvl3pPr>
            <a:lvl4pPr marL="0" indent="0">
              <a:spcBef>
                <a:spcPts val="0"/>
              </a:spcBef>
              <a:spcAft>
                <a:spcPts val="400"/>
              </a:spcAft>
              <a:buNone/>
              <a:defRPr>
                <a:solidFill>
                  <a:schemeClr val="bg1"/>
                </a:solidFill>
              </a:defRPr>
            </a:lvl4pPr>
            <a:lvl5pPr marL="342900" indent="-342900">
              <a:spcBef>
                <a:spcPts val="0"/>
              </a:spcBef>
              <a:spcAft>
                <a:spcPts val="400"/>
              </a:spcAft>
              <a:buFont typeface="Arial" pitchFamily="34" charset="0"/>
              <a:buChar char="•"/>
              <a:defRPr>
                <a:solidFill>
                  <a:schemeClr val="bg1"/>
                </a:solidFill>
              </a:defRPr>
            </a:lvl5pPr>
            <a:lvl6pPr marL="1033462" indent="-342900">
              <a:buFont typeface="Arial" pitchFamily="34" charset="0"/>
              <a:buChar char="•"/>
              <a:defRPr sz="2400">
                <a:gradFill>
                  <a:gsLst>
                    <a:gs pos="0">
                      <a:srgbClr val="595959"/>
                    </a:gs>
                    <a:gs pos="86000">
                      <a:srgbClr val="595959"/>
                    </a:gs>
                  </a:gsLst>
                  <a:lin ang="5400000" scaled="0"/>
                </a:gradFill>
              </a:defRPr>
            </a:lvl6pPr>
            <a:lvl7pPr marL="1255713" indent="-225425">
              <a:defRPr>
                <a:gradFill>
                  <a:gsLst>
                    <a:gs pos="0">
                      <a:srgbClr val="595959"/>
                    </a:gs>
                    <a:gs pos="86000">
                      <a:srgbClr val="595959"/>
                    </a:gs>
                  </a:gsLst>
                  <a:lin ang="5400000" scaled="0"/>
                </a:gradFill>
              </a:defRPr>
            </a:lvl7pPr>
            <a:lvl8pPr marL="1487488" indent="-231775">
              <a:defRPr>
                <a:gradFill>
                  <a:gsLst>
                    <a:gs pos="0">
                      <a:srgbClr val="595959"/>
                    </a:gs>
                    <a:gs pos="86000">
                      <a:srgbClr val="595959"/>
                    </a:gs>
                  </a:gsLst>
                  <a:lin ang="5400000" scaled="0"/>
                </a:gradFill>
              </a:defRPr>
            </a:lvl8pPr>
          </a:lstStyle>
          <a:p>
            <a:pPr marL="346075" lvl="0" indent="-346075" algn="l" defTabSz="914363" rtl="0" eaLnBrk="1" latinLnBrk="0" hangingPunct="1">
              <a:lnSpc>
                <a:spcPct val="90000"/>
              </a:lnSpc>
              <a:spcBef>
                <a:spcPct val="20000"/>
              </a:spcBef>
              <a:buSzPct val="90000"/>
              <a:buFont typeface="Arial" pitchFamily="34" charset="0"/>
              <a:buChar char="•"/>
            </a:pPr>
            <a:r>
              <a:rPr lang="en-US" smtClean="0"/>
              <a:t>Click to edit Master text styles</a:t>
            </a:r>
          </a:p>
          <a:p>
            <a:pPr marL="346075" lvl="1" indent="-346075" algn="l" defTabSz="914363" rtl="0" eaLnBrk="1" latinLnBrk="0" hangingPunct="1">
              <a:lnSpc>
                <a:spcPct val="90000"/>
              </a:lnSpc>
              <a:spcBef>
                <a:spcPct val="20000"/>
              </a:spcBef>
              <a:buSzPct val="90000"/>
              <a:buFont typeface="Arial" pitchFamily="34" charset="0"/>
              <a:buChar char="•"/>
            </a:pPr>
            <a:r>
              <a:rPr lang="en-US" smtClean="0"/>
              <a:t>Second level</a:t>
            </a:r>
          </a:p>
          <a:p>
            <a:pPr marL="346075" lvl="2" indent="-346075" algn="l" defTabSz="914363" rtl="0" eaLnBrk="1" latinLnBrk="0" hangingPunct="1">
              <a:lnSpc>
                <a:spcPct val="90000"/>
              </a:lnSpc>
              <a:spcBef>
                <a:spcPct val="20000"/>
              </a:spcBef>
              <a:buSzPct val="90000"/>
              <a:buFont typeface="Arial" pitchFamily="34" charset="0"/>
              <a:buChar char="•"/>
            </a:pPr>
            <a:r>
              <a:rPr lang="en-US" smtClean="0"/>
              <a:t>Third level</a:t>
            </a:r>
          </a:p>
          <a:p>
            <a:pPr marL="346075" lvl="3" indent="-346075" algn="l" defTabSz="914363" rtl="0" eaLnBrk="1" latinLnBrk="0" hangingPunct="1">
              <a:lnSpc>
                <a:spcPct val="90000"/>
              </a:lnSpc>
              <a:spcBef>
                <a:spcPct val="20000"/>
              </a:spcBef>
              <a:buSzPct val="90000"/>
              <a:buFont typeface="Arial" pitchFamily="34" charset="0"/>
              <a:buChar char="•"/>
            </a:pPr>
            <a:r>
              <a:rPr lang="en-US" smtClean="0"/>
              <a:t>Fourth level</a:t>
            </a:r>
          </a:p>
          <a:p>
            <a:pPr marL="346075" lvl="4" indent="-346075" algn="l" defTabSz="914363"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spTree>
    <p:extLst>
      <p:ext uri="{BB962C8B-B14F-4D97-AF65-F5344CB8AC3E}">
        <p14:creationId xmlns:p14="http://schemas.microsoft.com/office/powerpoint/2010/main" val="4215806242"/>
      </p:ext>
    </p:extLst>
  </p:cSld>
  <p:clrMapOvr>
    <a:masterClrMapping/>
  </p:clrMapOvr>
  <p:transition>
    <p:fade/>
  </p:transition>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444040733"/>
      </p:ext>
    </p:extLst>
  </p:cSld>
  <p:clrMapOvr>
    <a:masterClrMapping/>
  </p:clrMapOvr>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3754852763"/>
      </p:ext>
    </p:extLst>
  </p:cSld>
  <p:clrMapOvr>
    <a:masterClrMapping/>
  </p:clrMapOvr>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73707773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Custom Layout">
    <p:bg>
      <p:bgPr>
        <a:solidFill>
          <a:schemeClr val="tx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lvl1pPr>
              <a:defRPr>
                <a:solidFill>
                  <a:srgbClr val="289FD7"/>
                </a:solidFill>
              </a:defRPr>
            </a:lvl1pPr>
          </a:lstStyle>
          <a:p>
            <a:r>
              <a:rPr lang="en-US" dirty="0" smtClean="0"/>
              <a:t>Click to edit Master title style</a:t>
            </a:r>
            <a:endParaRPr lang="en-US" dirty="0"/>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289FD7"/>
                </a:solidFill>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1069162016"/>
      </p:ext>
    </p:extLst>
  </p:cSld>
  <p:clrMapOvr>
    <a:masterClrMapping/>
  </p:clrMapOvr>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641958433"/>
      </p:ext>
    </p:extLst>
  </p:cSld>
  <p:clrMapOvr>
    <a:masterClrMapping/>
  </p:clrMapOvr>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graphicFrame>
        <p:nvGraphicFramePr>
          <p:cNvPr id="6" name="Table 5"/>
          <p:cNvGraphicFramePr>
            <a:graphicFrameLocks noGrp="1"/>
          </p:cNvGraphicFramePr>
          <p:nvPr userDrawn="1"/>
        </p:nvGraphicFramePr>
        <p:xfrm>
          <a:off x="584200" y="1476596"/>
          <a:ext cx="11056420" cy="4320392"/>
        </p:xfrm>
        <a:graphic>
          <a:graphicData uri="http://schemas.openxmlformats.org/drawingml/2006/table">
            <a:tbl>
              <a:tblPr firstRow="1" bandRow="1">
                <a:tableStyleId>{5C22544A-7EE6-4342-B048-85BDC9FD1C3A}</a:tableStyleId>
              </a:tblPr>
              <a:tblGrid>
                <a:gridCol w="2764105"/>
                <a:gridCol w="2764105"/>
                <a:gridCol w="2764105"/>
                <a:gridCol w="2764105"/>
              </a:tblGrid>
              <a:tr h="644435">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r>
              <a:tr h="1225319">
                <a:tc>
                  <a:txBody>
                    <a:bodyPr/>
                    <a:lstStyle/>
                    <a:p>
                      <a:r>
                        <a:rPr lang="en-US" sz="1600" dirty="0" smtClean="0">
                          <a:solidFill>
                            <a:srgbClr val="3C454F"/>
                          </a:solidFill>
                        </a:rPr>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926191108"/>
      </p:ext>
    </p:extLst>
  </p:cSld>
  <p:clrMapOvr>
    <a:masterClrMapping/>
  </p:clrMapOvr>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1"/>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481524605"/>
      </p:ext>
    </p:extLst>
  </p:cSld>
  <p:clrMapOvr>
    <a:masterClrMapping/>
  </p:clrMapOvr>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type="blank" preserve="1">
  <p:cSld name="1_Blank">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76183206"/>
      </p:ext>
    </p:extLst>
  </p:cSld>
  <p:clrMapOvr>
    <a:masterClrMapping/>
  </p:clrMapOvr>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924595106"/>
      </p:ext>
    </p:extLst>
  </p:cSld>
  <p:clrMapOvr>
    <a:masterClrMapping/>
  </p:clrMapOvr>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Blank Color 1 Layout">
    <p:bg>
      <p:bgPr>
        <a:solidFill>
          <a:schemeClr val="accent1"/>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898" y="2041525"/>
            <a:ext cx="11231365" cy="997196"/>
          </a:xfrm>
        </p:spPr>
        <p:txBody>
          <a:bodyPr/>
          <a:lstStyle>
            <a:lvl1pPr marL="0" indent="0">
              <a:buNone/>
              <a:defRPr sz="7200" i="0" spc="-75" baseline="0">
                <a:gradFill>
                  <a:gsLst>
                    <a:gs pos="0">
                      <a:schemeClr val="tx1"/>
                    </a:gs>
                    <a:gs pos="100000">
                      <a:schemeClr val="tx1"/>
                    </a:gs>
                  </a:gsLst>
                  <a:lin ang="5400000" scaled="0"/>
                </a:gradFill>
                <a:latin typeface="Segoe UI Light" pitchFamily="34" charset="0"/>
              </a:defRPr>
            </a:lvl1pPr>
          </a:lstStyle>
          <a:p>
            <a:pPr lvl="0"/>
            <a:r>
              <a:rPr lang="en-US" dirty="0" smtClean="0"/>
              <a:t>Click to edit title style</a:t>
            </a:r>
          </a:p>
        </p:txBody>
      </p:sp>
      <p:sp>
        <p:nvSpPr>
          <p:cNvPr id="9" name="Text Placeholder 8"/>
          <p:cNvSpPr>
            <a:spLocks noGrp="1"/>
          </p:cNvSpPr>
          <p:nvPr>
            <p:ph type="body" sz="quarter" idx="11" hasCustomPrompt="1"/>
          </p:nvPr>
        </p:nvSpPr>
        <p:spPr>
          <a:xfrm>
            <a:off x="512897" y="3117240"/>
            <a:ext cx="7515595" cy="332399"/>
          </a:xfrm>
        </p:spPr>
        <p:txBody>
          <a:bodyPr/>
          <a:lstStyle>
            <a:lvl1pPr marL="0" indent="0">
              <a:buNone/>
              <a:defRPr spc="-75" baseline="0">
                <a:gradFill>
                  <a:gsLst>
                    <a:gs pos="0">
                      <a:schemeClr val="tx1"/>
                    </a:gs>
                    <a:gs pos="100000">
                      <a:schemeClr val="tx1"/>
                    </a:gs>
                  </a:gsLst>
                  <a:lin ang="5400000" scaled="0"/>
                </a:gradFill>
                <a:latin typeface="Segoe UI Light" pitchFamily="34" charset="0"/>
              </a:defRPr>
            </a:lvl1pPr>
          </a:lstStyle>
          <a:p>
            <a:pPr lvl="0"/>
            <a:r>
              <a:rPr lang="en-US" dirty="0" smtClean="0"/>
              <a:t>Speaker Title</a:t>
            </a:r>
            <a:endParaRPr lang="en-US" dirty="0"/>
          </a:p>
        </p:txBody>
      </p:sp>
    </p:spTree>
    <p:extLst>
      <p:ext uri="{BB962C8B-B14F-4D97-AF65-F5344CB8AC3E}">
        <p14:creationId xmlns:p14="http://schemas.microsoft.com/office/powerpoint/2010/main" val="1315289891"/>
      </p:ext>
    </p:extLst>
  </p:cSld>
  <p:clrMapOvr>
    <a:masterClrMapping/>
  </p:clrMapOvr>
  <p:transition>
    <p:fade/>
  </p:transition>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1_Blank Color 1 Layout">
    <p:bg>
      <p:bgPr>
        <a:solidFill>
          <a:schemeClr val="accent2"/>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898" y="2041525"/>
            <a:ext cx="11231365" cy="997196"/>
          </a:xfrm>
        </p:spPr>
        <p:txBody>
          <a:bodyPr/>
          <a:lstStyle>
            <a:lvl1pPr marL="0" indent="0">
              <a:buNone/>
              <a:defRPr sz="7200" i="0" spc="-75" baseline="0">
                <a:gradFill>
                  <a:gsLst>
                    <a:gs pos="0">
                      <a:schemeClr val="tx1"/>
                    </a:gs>
                    <a:gs pos="100000">
                      <a:schemeClr val="tx1"/>
                    </a:gs>
                  </a:gsLst>
                  <a:lin ang="5400000" scaled="0"/>
                </a:gradFill>
                <a:latin typeface="Segoe UI Light" pitchFamily="34" charset="0"/>
              </a:defRPr>
            </a:lvl1pPr>
          </a:lstStyle>
          <a:p>
            <a:pPr lvl="0"/>
            <a:r>
              <a:rPr lang="en-US" dirty="0" smtClean="0"/>
              <a:t>Click to edit title style</a:t>
            </a:r>
          </a:p>
        </p:txBody>
      </p:sp>
      <p:sp>
        <p:nvSpPr>
          <p:cNvPr id="4" name="Text Placeholder 8"/>
          <p:cNvSpPr>
            <a:spLocks noGrp="1"/>
          </p:cNvSpPr>
          <p:nvPr>
            <p:ph type="body" sz="quarter" idx="11" hasCustomPrompt="1"/>
          </p:nvPr>
        </p:nvSpPr>
        <p:spPr>
          <a:xfrm>
            <a:off x="512897" y="3117240"/>
            <a:ext cx="7515595" cy="332399"/>
          </a:xfrm>
        </p:spPr>
        <p:txBody>
          <a:bodyPr/>
          <a:lstStyle>
            <a:lvl1pPr marL="0" indent="0">
              <a:buNone/>
              <a:defRPr lang="en-US" sz="2400" kern="1200" spc="-75"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686047" rtl="0" eaLnBrk="1" latinLnBrk="0" hangingPunct="1">
              <a:lnSpc>
                <a:spcPct val="90000"/>
              </a:lnSpc>
              <a:spcBef>
                <a:spcPct val="20000"/>
              </a:spcBef>
              <a:buSzPct val="90000"/>
              <a:buFont typeface="Arial" pitchFamily="34" charset="0"/>
              <a:buNone/>
            </a:pPr>
            <a:r>
              <a:rPr lang="en-US" dirty="0" smtClean="0"/>
              <a:t>Speaker Title</a:t>
            </a:r>
            <a:endParaRPr lang="en-US" dirty="0"/>
          </a:p>
        </p:txBody>
      </p:sp>
    </p:spTree>
    <p:extLst>
      <p:ext uri="{BB962C8B-B14F-4D97-AF65-F5344CB8AC3E}">
        <p14:creationId xmlns:p14="http://schemas.microsoft.com/office/powerpoint/2010/main" val="3363899448"/>
      </p:ext>
    </p:extLst>
  </p:cSld>
  <p:clrMapOvr>
    <a:masterClrMapping/>
  </p:clrMapOvr>
  <p:transition>
    <p:fade/>
  </p:transition>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2_Blank Color 1 Layout">
    <p:bg>
      <p:bgPr>
        <a:solidFill>
          <a:schemeClr val="accent3"/>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898" y="2041525"/>
            <a:ext cx="11231365" cy="997196"/>
          </a:xfrm>
        </p:spPr>
        <p:txBody>
          <a:bodyPr/>
          <a:lstStyle>
            <a:lvl1pPr marL="0" indent="0">
              <a:buNone/>
              <a:defRPr lang="en-US" sz="7200" i="0" kern="1200" spc="-75" baseline="0" dirty="0" smtClean="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686047"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4" name="Text Placeholder 8"/>
          <p:cNvSpPr>
            <a:spLocks noGrp="1"/>
          </p:cNvSpPr>
          <p:nvPr>
            <p:ph type="body" sz="quarter" idx="11" hasCustomPrompt="1"/>
          </p:nvPr>
        </p:nvSpPr>
        <p:spPr>
          <a:xfrm>
            <a:off x="512897" y="3117240"/>
            <a:ext cx="7515595" cy="332399"/>
          </a:xfrm>
        </p:spPr>
        <p:txBody>
          <a:bodyPr/>
          <a:lstStyle>
            <a:lvl1pPr marL="0" indent="0">
              <a:buNone/>
              <a:defRPr lang="en-US" sz="2400" kern="1200" spc="-75"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686047" rtl="0" eaLnBrk="1" latinLnBrk="0" hangingPunct="1">
              <a:lnSpc>
                <a:spcPct val="90000"/>
              </a:lnSpc>
              <a:spcBef>
                <a:spcPct val="20000"/>
              </a:spcBef>
              <a:buSzPct val="90000"/>
              <a:buFont typeface="Arial" pitchFamily="34" charset="0"/>
              <a:buNone/>
            </a:pPr>
            <a:r>
              <a:rPr lang="en-US" dirty="0" smtClean="0"/>
              <a:t>Speaker Title</a:t>
            </a:r>
            <a:endParaRPr lang="en-US" dirty="0"/>
          </a:p>
        </p:txBody>
      </p:sp>
    </p:spTree>
    <p:extLst>
      <p:ext uri="{BB962C8B-B14F-4D97-AF65-F5344CB8AC3E}">
        <p14:creationId xmlns:p14="http://schemas.microsoft.com/office/powerpoint/2010/main" val="3246527151"/>
      </p:ext>
    </p:extLst>
  </p:cSld>
  <p:clrMapOvr>
    <a:masterClrMapping/>
  </p:clrMapOvr>
  <p:transition>
    <p:fade/>
  </p:transition>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3_Blank Color 1 Layout">
    <p:bg>
      <p:bgPr>
        <a:solidFill>
          <a:schemeClr val="accent6"/>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898" y="2041525"/>
            <a:ext cx="11231365" cy="997196"/>
          </a:xfrm>
        </p:spPr>
        <p:txBody>
          <a:bodyPr/>
          <a:lstStyle>
            <a:lvl1pPr marL="0" indent="0">
              <a:buNone/>
              <a:defRPr lang="en-US" sz="7200" i="0" kern="1200" spc="-75" baseline="0" dirty="0" smtClean="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686047"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4" name="Text Placeholder 8"/>
          <p:cNvSpPr>
            <a:spLocks noGrp="1"/>
          </p:cNvSpPr>
          <p:nvPr>
            <p:ph type="body" sz="quarter" idx="11" hasCustomPrompt="1"/>
          </p:nvPr>
        </p:nvSpPr>
        <p:spPr>
          <a:xfrm>
            <a:off x="512897" y="3117240"/>
            <a:ext cx="7515595" cy="332399"/>
          </a:xfrm>
        </p:spPr>
        <p:txBody>
          <a:bodyPr/>
          <a:lstStyle>
            <a:lvl1pPr marL="0" indent="0">
              <a:buNone/>
              <a:defRPr lang="en-US" sz="2400" kern="1200" spc="-75"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686047" rtl="0" eaLnBrk="1" latinLnBrk="0" hangingPunct="1">
              <a:lnSpc>
                <a:spcPct val="90000"/>
              </a:lnSpc>
              <a:spcBef>
                <a:spcPct val="20000"/>
              </a:spcBef>
              <a:buSzPct val="90000"/>
              <a:buFont typeface="Arial" pitchFamily="34" charset="0"/>
              <a:buNone/>
            </a:pPr>
            <a:r>
              <a:rPr lang="en-US" dirty="0" smtClean="0"/>
              <a:t>Speaker Title</a:t>
            </a:r>
            <a:endParaRPr lang="en-US" dirty="0"/>
          </a:p>
        </p:txBody>
      </p:sp>
    </p:spTree>
    <p:extLst>
      <p:ext uri="{BB962C8B-B14F-4D97-AF65-F5344CB8AC3E}">
        <p14:creationId xmlns:p14="http://schemas.microsoft.com/office/powerpoint/2010/main" val="876971628"/>
      </p:ext>
    </p:extLst>
  </p:cSld>
  <p:clrMapOvr>
    <a:masterClrMapping/>
  </p:clrMapOvr>
  <p:transition>
    <p:fade/>
  </p:transition>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4_Blank Color 1 Layout">
    <p:bg>
      <p:bgPr>
        <a:solidFill>
          <a:schemeClr val="accent5"/>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898" y="2041525"/>
            <a:ext cx="11231365" cy="997196"/>
          </a:xfrm>
        </p:spPr>
        <p:txBody>
          <a:bodyPr/>
          <a:lstStyle>
            <a:lvl1pPr marL="0" indent="0">
              <a:buNone/>
              <a:defRPr lang="en-US" sz="7200" i="0" kern="1200" spc="-75" baseline="0" dirty="0" smtClean="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686047"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4" name="Text Placeholder 8"/>
          <p:cNvSpPr>
            <a:spLocks noGrp="1"/>
          </p:cNvSpPr>
          <p:nvPr>
            <p:ph type="body" sz="quarter" idx="11" hasCustomPrompt="1"/>
          </p:nvPr>
        </p:nvSpPr>
        <p:spPr>
          <a:xfrm>
            <a:off x="512897" y="3117240"/>
            <a:ext cx="7515595" cy="332399"/>
          </a:xfrm>
        </p:spPr>
        <p:txBody>
          <a:bodyPr/>
          <a:lstStyle>
            <a:lvl1pPr marL="0" indent="0">
              <a:buNone/>
              <a:defRPr lang="en-US" sz="2400" kern="1200" spc="-75"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686047" rtl="0" eaLnBrk="1" latinLnBrk="0" hangingPunct="1">
              <a:lnSpc>
                <a:spcPct val="90000"/>
              </a:lnSpc>
              <a:spcBef>
                <a:spcPct val="20000"/>
              </a:spcBef>
              <a:buSzPct val="90000"/>
              <a:buFont typeface="Arial" pitchFamily="34" charset="0"/>
              <a:buNone/>
            </a:pPr>
            <a:r>
              <a:rPr lang="en-US" dirty="0" smtClean="0"/>
              <a:t>Speaker Title</a:t>
            </a:r>
            <a:endParaRPr lang="en-US" dirty="0"/>
          </a:p>
        </p:txBody>
      </p:sp>
    </p:spTree>
    <p:extLst>
      <p:ext uri="{BB962C8B-B14F-4D97-AF65-F5344CB8AC3E}">
        <p14:creationId xmlns:p14="http://schemas.microsoft.com/office/powerpoint/2010/main" val="1739917285"/>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1878425647"/>
      </p:ext>
    </p:extLst>
  </p:cSld>
  <p:clrMapOvr>
    <a:masterClrMapping/>
  </p:clrMapOvr>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558068914"/>
      </p:ext>
    </p:extLst>
  </p:cSld>
  <p:clrMapOvr>
    <a:masterClrMapping/>
  </p:clrMapOvr>
  <p:transition>
    <p:fade/>
  </p:transition>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Blank Color 2 Layout">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79864611"/>
      </p:ext>
    </p:extLst>
  </p:cSld>
  <p:clrMapOvr>
    <a:masterClrMapping/>
  </p:clrMapOvr>
  <p:transition>
    <p:fade/>
  </p:transition>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Blank Color 3 Layout">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19428866"/>
      </p:ext>
    </p:extLst>
  </p:cSld>
  <p:clrMapOvr>
    <a:masterClrMapping/>
  </p:clrMapOvr>
  <p:transition>
    <p:fade/>
  </p:transition>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Blank Color Layout 4">
    <p:bg>
      <p:bgPr>
        <a:solidFill>
          <a:schemeClr val="accent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99274202"/>
      </p:ext>
    </p:extLst>
  </p:cSld>
  <p:clrMapOvr>
    <a:masterClrMapping/>
  </p:clrMapOvr>
  <p:transition>
    <p:fade/>
  </p:transition>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Blank Color Layout 5">
    <p:bg>
      <p:bgPr>
        <a:solidFill>
          <a:schemeClr val="accent5"/>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4910034"/>
      </p:ext>
    </p:extLst>
  </p:cSld>
  <p:clrMapOvr>
    <a:masterClrMapping/>
  </p:clrMapOvr>
  <p:transition>
    <p:fade/>
  </p:transition>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49" y="2234114"/>
            <a:ext cx="8375702" cy="1359196"/>
          </a:xfrm>
        </p:spPr>
        <p:txBody>
          <a:bodyPr anchor="ctr" anchorCtr="0">
            <a:noAutofit/>
          </a:bodyPr>
          <a:lstStyle>
            <a:lvl1pPr>
              <a:lnSpc>
                <a:spcPct val="90000"/>
              </a:lnSpc>
              <a:defRPr sz="66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249" y="4612342"/>
            <a:ext cx="5455754" cy="1144929"/>
          </a:xfrm>
        </p:spPr>
        <p:txBody>
          <a:bodyPr/>
          <a:lstStyle>
            <a:lvl1pPr marL="0" indent="0">
              <a:buFont typeface="Arial" pitchFamily="34" charset="0"/>
              <a:buNone/>
              <a:defRPr sz="2400">
                <a:solidFill>
                  <a:schemeClr val="bg1">
                    <a:alpha val="98000"/>
                  </a:schemeClr>
                </a:solidFill>
                <a:latin typeface="+mj-lt"/>
              </a:defRPr>
            </a:lvl1pPr>
            <a:lvl2pPr marL="460375" indent="0">
              <a:buFont typeface="Arial" pitchFamily="34" charset="0"/>
              <a:buNone/>
              <a:defRPr/>
            </a:lvl2pPr>
            <a:lvl3pPr marL="855663" indent="0">
              <a:buFont typeface="Arial" pitchFamily="34" charset="0"/>
              <a:buNone/>
              <a:defRPr/>
            </a:lvl3pPr>
            <a:lvl4pPr marL="1258888" indent="0">
              <a:buFont typeface="Arial" pitchFamily="34" charset="0"/>
              <a:buNone/>
              <a:defRPr/>
            </a:lvl4pPr>
            <a:lvl5pPr marL="1604963" indent="0">
              <a:buFont typeface="Arial" pitchFamily="34" charset="0"/>
              <a:buNone/>
              <a:defRPr/>
            </a:lvl5pPr>
          </a:lstStyle>
          <a:p>
            <a:pPr lvl="0"/>
            <a:r>
              <a:rPr lang="en-US" dirty="0" smtClean="0"/>
              <a:t>Name</a:t>
            </a:r>
          </a:p>
          <a:p>
            <a:pPr lvl="0"/>
            <a:r>
              <a:rPr lang="en-US" dirty="0" smtClean="0"/>
              <a:t>Title</a:t>
            </a:r>
          </a:p>
          <a:p>
            <a:pPr lvl="0"/>
            <a:r>
              <a:rPr lang="en-US" dirty="0" smtClean="0"/>
              <a:t>Corporation</a:t>
            </a:r>
          </a:p>
        </p:txBody>
      </p:sp>
    </p:spTree>
    <p:extLst>
      <p:ext uri="{BB962C8B-B14F-4D97-AF65-F5344CB8AC3E}">
        <p14:creationId xmlns:p14="http://schemas.microsoft.com/office/powerpoint/2010/main" val="2458895627"/>
      </p:ext>
    </p:extLst>
  </p:cSld>
  <p:clrMapOvr>
    <a:masterClrMapping/>
  </p:clrMapOvr>
  <p:transition>
    <p:fade/>
  </p:transition>
  <p:timing>
    <p:tnLst>
      <p:par>
        <p:cTn id="1" dur="indefinite" restart="never" nodeType="tmRoot"/>
      </p:par>
    </p:tn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1_Title Slide">
    <p:bg>
      <p:bgPr>
        <a:solidFill>
          <a:srgbClr val="00B0F0"/>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49" y="2234114"/>
            <a:ext cx="8375702" cy="1359196"/>
          </a:xfrm>
        </p:spPr>
        <p:txBody>
          <a:bodyPr anchor="ctr" anchorCtr="0">
            <a:noAutofit/>
          </a:bodyPr>
          <a:lstStyle>
            <a:lvl1pPr>
              <a:lnSpc>
                <a:spcPct val="90000"/>
              </a:lnSpc>
              <a:defRPr sz="66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249" y="4612342"/>
            <a:ext cx="5455754" cy="1144929"/>
          </a:xfrm>
        </p:spPr>
        <p:txBody>
          <a:bodyPr/>
          <a:lstStyle>
            <a:lvl1pPr marL="0" indent="0">
              <a:buFont typeface="Arial" pitchFamily="34" charset="0"/>
              <a:buNone/>
              <a:defRPr sz="2400">
                <a:solidFill>
                  <a:schemeClr val="bg1">
                    <a:alpha val="98000"/>
                  </a:schemeClr>
                </a:solidFill>
                <a:latin typeface="+mj-lt"/>
              </a:defRPr>
            </a:lvl1pPr>
            <a:lvl2pPr marL="460375" indent="0">
              <a:buFont typeface="Arial" pitchFamily="34" charset="0"/>
              <a:buNone/>
              <a:defRPr/>
            </a:lvl2pPr>
            <a:lvl3pPr marL="855663" indent="0">
              <a:buFont typeface="Arial" pitchFamily="34" charset="0"/>
              <a:buNone/>
              <a:defRPr/>
            </a:lvl3pPr>
            <a:lvl4pPr marL="1258888" indent="0">
              <a:buFont typeface="Arial" pitchFamily="34" charset="0"/>
              <a:buNone/>
              <a:defRPr/>
            </a:lvl4pPr>
            <a:lvl5pPr marL="1604963" indent="0">
              <a:buFont typeface="Arial" pitchFamily="34" charset="0"/>
              <a:buNone/>
              <a:defRPr/>
            </a:lvl5pPr>
          </a:lstStyle>
          <a:p>
            <a:pPr lvl="0"/>
            <a:r>
              <a:rPr lang="en-US" dirty="0" smtClean="0"/>
              <a:t>Name</a:t>
            </a:r>
          </a:p>
          <a:p>
            <a:pPr lvl="0"/>
            <a:r>
              <a:rPr lang="en-US" dirty="0" smtClean="0"/>
              <a:t>Title</a:t>
            </a:r>
          </a:p>
          <a:p>
            <a:pPr lvl="0"/>
            <a:r>
              <a:rPr lang="en-US" dirty="0" smtClean="0"/>
              <a:t>Corporation</a:t>
            </a:r>
          </a:p>
        </p:txBody>
      </p:sp>
    </p:spTree>
    <p:extLst>
      <p:ext uri="{BB962C8B-B14F-4D97-AF65-F5344CB8AC3E}">
        <p14:creationId xmlns:p14="http://schemas.microsoft.com/office/powerpoint/2010/main" val="3587012461"/>
      </p:ext>
    </p:extLst>
  </p:cSld>
  <p:clrMapOvr>
    <a:masterClrMapping/>
  </p:clrMapOvr>
  <p:transition>
    <p:fade/>
  </p:transition>
  <p:timing>
    <p:tnLst>
      <p:par>
        <p:cTn id="1" dur="indefinite" restart="never" nodeType="tmRoot"/>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3889339430"/>
      </p:ext>
    </p:extLst>
  </p:cSld>
  <p:clrMapOvr>
    <a:masterClrMapping/>
  </p:clrMapOvr>
  <p:transition>
    <p:fade/>
  </p:transition>
  <p:timing>
    <p:tnLst>
      <p:par>
        <p:cT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799"/>
            <a:ext cx="11151917" cy="2099036"/>
          </a:xfrm>
        </p:spPr>
        <p:txBody>
          <a:bodyPr/>
          <a:lstStyle>
            <a:lvl1pPr marL="0" indent="0">
              <a:spcBef>
                <a:spcPts val="0"/>
              </a:spcBef>
              <a:spcAft>
                <a:spcPts val="0"/>
              </a:spcAft>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975" indent="-342900">
              <a:spcBef>
                <a:spcPts val="0"/>
              </a:spcBef>
              <a:spcAft>
                <a:spcPts val="0"/>
              </a:spcAft>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900" indent="-342900">
              <a:spcBef>
                <a:spcPts val="0"/>
              </a:spcBef>
              <a:spcAft>
                <a:spcPts val="400"/>
              </a:spcAft>
              <a:buFont typeface="Arial" pitchFamily="34" charset="0"/>
              <a:buChar char="•"/>
              <a:defRPr/>
            </a:lvl5pPr>
            <a:lvl6pPr marL="1033462" indent="-342900">
              <a:buFont typeface="Arial" pitchFamily="34" charset="0"/>
              <a:buChar char="•"/>
              <a:defRPr sz="2400">
                <a:gradFill>
                  <a:gsLst>
                    <a:gs pos="0">
                      <a:srgbClr val="595959"/>
                    </a:gs>
                    <a:gs pos="86000">
                      <a:srgbClr val="595959"/>
                    </a:gs>
                  </a:gsLst>
                  <a:lin ang="5400000" scaled="0"/>
                </a:gradFill>
              </a:defRPr>
            </a:lvl6pPr>
            <a:lvl7pPr marL="1255713" indent="-225425">
              <a:defRPr>
                <a:gradFill>
                  <a:gsLst>
                    <a:gs pos="0">
                      <a:srgbClr val="595959"/>
                    </a:gs>
                    <a:gs pos="86000">
                      <a:srgbClr val="595959"/>
                    </a:gs>
                  </a:gsLst>
                  <a:lin ang="5400000" scaled="0"/>
                </a:gradFill>
              </a:defRPr>
            </a:lvl7pPr>
            <a:lvl8pPr marL="1487488" indent="-231775">
              <a:defRPr>
                <a:gradFill>
                  <a:gsLst>
                    <a:gs pos="0">
                      <a:srgbClr val="595959"/>
                    </a:gs>
                    <a:gs pos="86000">
                      <a:srgbClr val="595959"/>
                    </a:gs>
                  </a:gsLst>
                  <a:lin ang="5400000" scaled="0"/>
                </a:gradFill>
              </a:defRPr>
            </a:lvl8pPr>
          </a:lstStyle>
          <a:p>
            <a:pPr marL="346075" lvl="0" indent="-346075" algn="l" defTabSz="914363" rtl="0" eaLnBrk="1" latinLnBrk="0" hangingPunct="1">
              <a:lnSpc>
                <a:spcPct val="90000"/>
              </a:lnSpc>
              <a:spcBef>
                <a:spcPct val="20000"/>
              </a:spcBef>
              <a:buSzPct val="90000"/>
              <a:buFont typeface="Arial" pitchFamily="34" charset="0"/>
              <a:buChar char="•"/>
            </a:pPr>
            <a:r>
              <a:rPr lang="en-US" smtClean="0"/>
              <a:t>Click to edit Master text styles</a:t>
            </a:r>
          </a:p>
          <a:p>
            <a:pPr marL="346075" lvl="1" indent="-346075" algn="l" defTabSz="914363" rtl="0" eaLnBrk="1" latinLnBrk="0" hangingPunct="1">
              <a:lnSpc>
                <a:spcPct val="90000"/>
              </a:lnSpc>
              <a:spcBef>
                <a:spcPct val="20000"/>
              </a:spcBef>
              <a:buSzPct val="90000"/>
              <a:buFont typeface="Arial" pitchFamily="34" charset="0"/>
              <a:buChar char="•"/>
            </a:pPr>
            <a:r>
              <a:rPr lang="en-US" smtClean="0"/>
              <a:t>Second level</a:t>
            </a:r>
          </a:p>
          <a:p>
            <a:pPr marL="346075" lvl="2" indent="-346075" algn="l" defTabSz="914363" rtl="0" eaLnBrk="1" latinLnBrk="0" hangingPunct="1">
              <a:lnSpc>
                <a:spcPct val="90000"/>
              </a:lnSpc>
              <a:spcBef>
                <a:spcPct val="20000"/>
              </a:spcBef>
              <a:buSzPct val="90000"/>
              <a:buFont typeface="Arial" pitchFamily="34" charset="0"/>
              <a:buChar char="•"/>
            </a:pPr>
            <a:r>
              <a:rPr lang="en-US" smtClean="0"/>
              <a:t>Third level</a:t>
            </a:r>
          </a:p>
          <a:p>
            <a:pPr marL="346075" lvl="3" indent="-346075" algn="l" defTabSz="914363" rtl="0" eaLnBrk="1" latinLnBrk="0" hangingPunct="1">
              <a:lnSpc>
                <a:spcPct val="90000"/>
              </a:lnSpc>
              <a:spcBef>
                <a:spcPct val="20000"/>
              </a:spcBef>
              <a:buSzPct val="90000"/>
              <a:buFont typeface="Arial" pitchFamily="34" charset="0"/>
              <a:buChar char="•"/>
            </a:pPr>
            <a:r>
              <a:rPr lang="en-US" smtClean="0"/>
              <a:t>Fourth level</a:t>
            </a:r>
          </a:p>
          <a:p>
            <a:pPr marL="346075" lvl="4" indent="-346075" algn="l" defTabSz="914363"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spTree>
    <p:extLst>
      <p:ext uri="{BB962C8B-B14F-4D97-AF65-F5344CB8AC3E}">
        <p14:creationId xmlns:p14="http://schemas.microsoft.com/office/powerpoint/2010/main" val="2263358582"/>
      </p:ext>
    </p:extLst>
  </p:cSld>
  <p:clrMapOvr>
    <a:masterClrMapping/>
  </p:clrMapOvr>
  <p:transition>
    <p:fade/>
  </p:transition>
  <p:timing>
    <p:tnLst>
      <p:par>
        <p:cTn id="1" dur="indefinite" restart="never" nodeType="tmRoot"/>
      </p:par>
    </p:tn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313" indent="-341313">
              <a:lnSpc>
                <a:spcPct val="90000"/>
              </a:lnSpc>
              <a:buSzPct val="80000"/>
              <a:buFont typeface="Arial" pitchFamily="34" charset="0"/>
              <a:buChar char="•"/>
              <a:defRPr sz="3200"/>
            </a:lvl1pPr>
            <a:lvl2pPr marL="627063" indent="-285750">
              <a:lnSpc>
                <a:spcPct val="90000"/>
              </a:lnSpc>
              <a:buSzPct val="80000"/>
              <a:buFont typeface="Arial" pitchFamily="34" charset="0"/>
              <a:buChar char="•"/>
              <a:defRPr sz="2800"/>
            </a:lvl2pPr>
            <a:lvl3pPr marL="914400" indent="-287338">
              <a:lnSpc>
                <a:spcPct val="90000"/>
              </a:lnSpc>
              <a:buSzPct val="80000"/>
              <a:buFont typeface="Arial" pitchFamily="34" charset="0"/>
              <a:buChar char="•"/>
              <a:defRPr sz="2400"/>
            </a:lvl3pPr>
            <a:lvl4pPr marL="1712913" indent="-225425">
              <a:lnSpc>
                <a:spcPct val="90000"/>
              </a:lnSpc>
              <a:buSzPct val="80000"/>
              <a:buFont typeface="Arial" pitchFamily="34" charset="0"/>
              <a:buChar char="•"/>
              <a:defRPr sz="2000"/>
            </a:lvl4pPr>
            <a:lvl5pPr marL="1944688" indent="-231775">
              <a:lnSpc>
                <a:spcPct val="90000"/>
              </a:lnSpc>
              <a:buSzPct val="80000"/>
              <a:buFont typeface="Arial" pitchFamily="34" charset="0"/>
              <a:buChar char="•"/>
              <a:defRPr sz="2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200" indent="-457200">
              <a:lnSpc>
                <a:spcPct val="90000"/>
              </a:lnSpc>
              <a:buSzPct val="80000"/>
              <a:buFont typeface="Arial" pitchFamily="34" charset="0"/>
              <a:buChar char="•"/>
              <a:defRPr lang="en-US" sz="3200" kern="1200" dirty="0" smtClean="0">
                <a:gradFill>
                  <a:gsLst>
                    <a:gs pos="0">
                      <a:srgbClr val="595959"/>
                    </a:gs>
                    <a:gs pos="86000">
                      <a:srgbClr val="595959"/>
                    </a:gs>
                  </a:gsLst>
                  <a:lin ang="5400000" scaled="0"/>
                </a:gradFill>
                <a:latin typeface="+mn-lt"/>
                <a:ea typeface="+mn-ea"/>
                <a:cs typeface="+mn-cs"/>
              </a:defRPr>
            </a:lvl1pPr>
            <a:lvl2pPr marL="798513" indent="-457200">
              <a:lnSpc>
                <a:spcPct val="90000"/>
              </a:lnSpc>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969962" indent="-342900">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830388" indent="-342900">
              <a:lnSpc>
                <a:spcPct val="90000"/>
              </a:lnSpc>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2055813" indent="-342900">
              <a:lnSpc>
                <a:spcPct val="90000"/>
              </a:lnSpc>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a:defRPr sz="1800"/>
            </a:lvl6pPr>
            <a:lvl7pPr>
              <a:defRPr sz="1800"/>
            </a:lvl7pPr>
            <a:lvl8pPr>
              <a:defRPr sz="1800"/>
            </a:lvl8pPr>
            <a:lvl9pPr>
              <a:defRPr sz="1800"/>
            </a:lvl9pPr>
          </a:lstStyle>
          <a:p>
            <a:pPr marL="341313" lvl="0" indent="-341313" algn="l" defTabSz="914363" rtl="0" eaLnBrk="1" latinLnBrk="0" hangingPunct="1">
              <a:lnSpc>
                <a:spcPct val="90000"/>
              </a:lnSpc>
              <a:spcBef>
                <a:spcPct val="20000"/>
              </a:spcBef>
              <a:buSzPct val="80000"/>
              <a:buFont typeface="Arial" pitchFamily="34" charset="0"/>
              <a:buChar char="•"/>
            </a:pPr>
            <a:r>
              <a:rPr lang="en-US" smtClean="0"/>
              <a:t>Click to edit Master text styles</a:t>
            </a:r>
          </a:p>
          <a:p>
            <a:pPr marL="341313" lvl="1" indent="-341313" algn="l" defTabSz="914363" rtl="0" eaLnBrk="1" latinLnBrk="0" hangingPunct="1">
              <a:lnSpc>
                <a:spcPct val="90000"/>
              </a:lnSpc>
              <a:spcBef>
                <a:spcPct val="20000"/>
              </a:spcBef>
              <a:buSzPct val="80000"/>
              <a:buFont typeface="Arial" pitchFamily="34" charset="0"/>
              <a:buChar char="•"/>
            </a:pPr>
            <a:r>
              <a:rPr lang="en-US" smtClean="0"/>
              <a:t>Second level</a:t>
            </a:r>
          </a:p>
          <a:p>
            <a:pPr marL="341313" lvl="2" indent="-341313" algn="l" defTabSz="914363" rtl="0" eaLnBrk="1" latinLnBrk="0" hangingPunct="1">
              <a:lnSpc>
                <a:spcPct val="90000"/>
              </a:lnSpc>
              <a:spcBef>
                <a:spcPct val="20000"/>
              </a:spcBef>
              <a:buSzPct val="80000"/>
              <a:buFont typeface="Arial" pitchFamily="34" charset="0"/>
              <a:buChar char="•"/>
            </a:pPr>
            <a:r>
              <a:rPr lang="en-US" smtClean="0"/>
              <a:t>Third level</a:t>
            </a:r>
          </a:p>
          <a:p>
            <a:pPr marL="341313" lvl="3" indent="-341313" algn="l" defTabSz="914363" rtl="0" eaLnBrk="1" latinLnBrk="0" hangingPunct="1">
              <a:lnSpc>
                <a:spcPct val="90000"/>
              </a:lnSpc>
              <a:spcBef>
                <a:spcPct val="20000"/>
              </a:spcBef>
              <a:buSzPct val="80000"/>
              <a:buFont typeface="Arial" pitchFamily="34" charset="0"/>
              <a:buChar char="•"/>
            </a:pPr>
            <a:r>
              <a:rPr lang="en-US" smtClean="0"/>
              <a:t>Fourth level</a:t>
            </a:r>
          </a:p>
          <a:p>
            <a:pPr marL="341313" lvl="4" indent="-341313" algn="l" defTabSz="914363" rtl="0" eaLnBrk="1" latinLnBrk="0" hangingPunct="1">
              <a:lnSpc>
                <a:spcPct val="90000"/>
              </a:lnSpc>
              <a:spcBef>
                <a:spcPct val="20000"/>
              </a:spcBef>
              <a:buSzPct val="80000"/>
              <a:buFont typeface="Arial" pitchFamily="34" charset="0"/>
              <a:buChar char="•"/>
            </a:pPr>
            <a:r>
              <a:rPr lang="en-US" smtClean="0"/>
              <a:t>Fifth level</a:t>
            </a:r>
            <a:endParaRPr lang="en-US" dirty="0"/>
          </a:p>
        </p:txBody>
      </p:sp>
    </p:spTree>
    <p:extLst>
      <p:ext uri="{BB962C8B-B14F-4D97-AF65-F5344CB8AC3E}">
        <p14:creationId xmlns:p14="http://schemas.microsoft.com/office/powerpoint/2010/main" val="2358221213"/>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3545904454"/>
      </p:ext>
    </p:extLst>
  </p:cSld>
  <p:clrMapOvr>
    <a:masterClrMapping/>
  </p:clrMapOvr>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8000" y="2266796"/>
            <a:ext cx="5486400" cy="1945148"/>
          </a:xfrm>
        </p:spPr>
        <p:txBody>
          <a:bodyPr/>
          <a:lstStyle>
            <a:lvl1pPr marL="403225" indent="-403225">
              <a:buSzPct val="80000"/>
              <a:buFont typeface="Arial" pitchFamily="34" charset="0"/>
              <a:buChar char="•"/>
              <a:defRPr sz="2800"/>
            </a:lvl1pPr>
            <a:lvl2pPr marL="744538" indent="-322263">
              <a:buSzPct val="80000"/>
              <a:buFont typeface="Arial" pitchFamily="34" charset="0"/>
              <a:buChar char="•"/>
              <a:defRPr sz="2800"/>
            </a:lvl2pPr>
            <a:lvl3pPr marL="1027113" indent="-282575" defTabSz="1030288">
              <a:buSzPct val="80000"/>
              <a:buFont typeface="Arial" pitchFamily="34" charset="0"/>
              <a:buChar char="•"/>
              <a:defRPr sz="2400"/>
            </a:lvl3pPr>
            <a:lvl4pPr marL="1317625" indent="-287338">
              <a:buSzPct val="80000"/>
              <a:buFont typeface="Arial" pitchFamily="34" charset="0"/>
              <a:buChar char="•"/>
              <a:defRPr sz="2000"/>
            </a:lvl4pPr>
            <a:lvl5pPr marL="1541463" indent="-223838">
              <a:buSzPct val="80000"/>
              <a:buFont typeface="Arial" pitchFamily="34" charset="0"/>
              <a:buChar cha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321" indent="-296321">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1pPr>
            <a:lvl2pPr marL="457200" indent="-457200">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765175" indent="-342900">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373187" indent="-342900">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1087438" indent="-342900">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marL="1373187" indent="-342900">
              <a:defRPr sz="1600"/>
            </a:lvl6pPr>
            <a:lvl7pPr marL="1603375" indent="-285750">
              <a:defRPr sz="1600"/>
            </a:lvl7pPr>
            <a:lvl8pPr>
              <a:defRPr sz="1600"/>
            </a:lvl8pPr>
            <a:lvl9pPr>
              <a:defRPr sz="1600"/>
            </a:lvl9pPr>
          </a:lstStyle>
          <a:p>
            <a:pPr marL="403225" lvl="0" indent="-403225" algn="l" defTabSz="914363" rtl="0" eaLnBrk="1" latinLnBrk="0" hangingPunct="1">
              <a:lnSpc>
                <a:spcPct val="90000"/>
              </a:lnSpc>
              <a:spcBef>
                <a:spcPct val="20000"/>
              </a:spcBef>
              <a:buSzPct val="80000"/>
            </a:pPr>
            <a:r>
              <a:rPr lang="en-US" smtClean="0"/>
              <a:t>Click to edit Master text styles</a:t>
            </a:r>
          </a:p>
          <a:p>
            <a:pPr marL="403225" lvl="1" indent="-403225" algn="l" defTabSz="914363" rtl="0" eaLnBrk="1" latinLnBrk="0" hangingPunct="1">
              <a:lnSpc>
                <a:spcPct val="90000"/>
              </a:lnSpc>
              <a:spcBef>
                <a:spcPct val="20000"/>
              </a:spcBef>
              <a:buSzPct val="80000"/>
            </a:pPr>
            <a:r>
              <a:rPr lang="en-US" smtClean="0"/>
              <a:t>Second level</a:t>
            </a:r>
          </a:p>
          <a:p>
            <a:pPr marL="403225" lvl="2" indent="-403225" algn="l" defTabSz="914363" rtl="0" eaLnBrk="1" latinLnBrk="0" hangingPunct="1">
              <a:lnSpc>
                <a:spcPct val="90000"/>
              </a:lnSpc>
              <a:spcBef>
                <a:spcPct val="20000"/>
              </a:spcBef>
              <a:buSzPct val="80000"/>
            </a:pPr>
            <a:r>
              <a:rPr lang="en-US" smtClean="0"/>
              <a:t>Third level</a:t>
            </a:r>
          </a:p>
          <a:p>
            <a:pPr marL="403225" lvl="3" indent="-403225" algn="l" defTabSz="914363" rtl="0" eaLnBrk="1" latinLnBrk="0" hangingPunct="1">
              <a:lnSpc>
                <a:spcPct val="90000"/>
              </a:lnSpc>
              <a:spcBef>
                <a:spcPct val="20000"/>
              </a:spcBef>
              <a:buSzPct val="80000"/>
            </a:pPr>
            <a:r>
              <a:rPr lang="en-US" smtClean="0"/>
              <a:t>Fourth level</a:t>
            </a:r>
          </a:p>
          <a:p>
            <a:pPr marL="403225" lvl="4" indent="-403225" algn="l" defTabSz="914363" rtl="0" eaLnBrk="1" latinLnBrk="0" hangingPunct="1">
              <a:lnSpc>
                <a:spcPct val="90000"/>
              </a:lnSpc>
              <a:spcBef>
                <a:spcPct val="20000"/>
              </a:spcBef>
              <a:buSzPct val="80000"/>
            </a:pPr>
            <a:r>
              <a:rPr lang="en-US" smtClean="0"/>
              <a:t>Fifth level</a:t>
            </a:r>
            <a:endParaRPr lang="en-US" dirty="0"/>
          </a:p>
        </p:txBody>
      </p:sp>
    </p:spTree>
    <p:extLst>
      <p:ext uri="{BB962C8B-B14F-4D97-AF65-F5344CB8AC3E}">
        <p14:creationId xmlns:p14="http://schemas.microsoft.com/office/powerpoint/2010/main" val="2435186332"/>
      </p:ext>
    </p:extLst>
  </p:cSld>
  <p:clrMapOvr>
    <a:masterClrMapping/>
  </p:clrMapOvr>
  <p:transition>
    <p:fade/>
  </p:transition>
  <p:timing>
    <p:tnLst>
      <p:par>
        <p:cTn id="1" dur="indefinite" restart="never" nodeType="tmRoot"/>
      </p:par>
    </p:tn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Tree>
    <p:extLst>
      <p:ext uri="{BB962C8B-B14F-4D97-AF65-F5344CB8AC3E}">
        <p14:creationId xmlns:p14="http://schemas.microsoft.com/office/powerpoint/2010/main" val="1845912635"/>
      </p:ext>
    </p:extLst>
  </p:cSld>
  <p:clrMapOvr>
    <a:masterClrMapping/>
  </p:clrMapOvr>
  <p:transition>
    <p:fade/>
  </p:transition>
  <p:timing>
    <p:tnLst>
      <p:par>
        <p:cTn id="1" dur="indefinite" restart="never" nodeType="tmRoot"/>
      </p:par>
    </p:tn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1579335"/>
      </p:ext>
    </p:extLst>
  </p:cSld>
  <p:clrMapOvr>
    <a:masterClrMapping/>
  </p:clrMapOvr>
  <p:transition>
    <p:fade/>
  </p:transition>
  <p:timing>
    <p:tnLst>
      <p:par>
        <p:cTn id="1" dur="indefinite" restart="never" nodeType="tmRoot"/>
      </p:par>
    </p:tn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3474709" y="3417661"/>
            <a:ext cx="6947121" cy="1241878"/>
          </a:xfrm>
        </p:spPr>
        <p:txBody>
          <a:bodyPr lIns="182880" tIns="182880" anchor="ctr" anchorCtr="0"/>
          <a:lstStyle>
            <a:lvl1pPr marL="574675" indent="-571500">
              <a:spcAft>
                <a:spcPts val="1200"/>
              </a:spcAft>
              <a:buNone/>
              <a:defRPr lang="en-US" sz="4400"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marL="346075" indent="-342900">
              <a:buFont typeface="Arial" pitchFamily="34" charset="0"/>
              <a:buNone/>
              <a:defRPr lang="en-US" sz="2400" kern="1200" spc="-50" baseline="0" dirty="0">
                <a:gradFill>
                  <a:gsLst>
                    <a:gs pos="0">
                      <a:srgbClr val="595959"/>
                    </a:gs>
                    <a:gs pos="86000">
                      <a:srgbClr val="595959"/>
                    </a:gs>
                  </a:gsLst>
                  <a:lin ang="5400000" scaled="0"/>
                </a:gradFill>
                <a:latin typeface="+mn-lt"/>
                <a:ea typeface="+mn-ea"/>
                <a:cs typeface="+mn-cs"/>
              </a:defRPr>
            </a:lvl2pPr>
          </a:lstStyle>
          <a:p>
            <a:pPr marL="3175" lvl="0" indent="0" algn="l" defTabSz="914363" rtl="0" eaLnBrk="1" latinLnBrk="0" hangingPunct="1">
              <a:lnSpc>
                <a:spcPct val="90000"/>
              </a:lnSpc>
              <a:spcBef>
                <a:spcPts val="0"/>
              </a:spcBef>
              <a:spcAft>
                <a:spcPts val="900"/>
              </a:spcAft>
              <a:buSzPct val="80000"/>
            </a:pPr>
            <a:r>
              <a:rPr lang="en-US" smtClean="0"/>
              <a:t>Click to edit Master text styles</a:t>
            </a:r>
          </a:p>
          <a:p>
            <a:pPr marL="3175" lvl="1" indent="0" algn="l" defTabSz="914363" rtl="0" eaLnBrk="1" latinLnBrk="0" hangingPunct="1">
              <a:lnSpc>
                <a:spcPct val="90000"/>
              </a:lnSpc>
              <a:spcBef>
                <a:spcPts val="0"/>
              </a:spcBef>
              <a:spcAft>
                <a:spcPts val="900"/>
              </a:spcAft>
              <a:buSzPct val="80000"/>
            </a:pPr>
            <a:r>
              <a:rPr lang="en-US" smtClean="0"/>
              <a:t>Second level</a:t>
            </a:r>
          </a:p>
        </p:txBody>
      </p:sp>
      <p:sp>
        <p:nvSpPr>
          <p:cNvPr id="6" name="Freeform 11"/>
          <p:cNvSpPr>
            <a:spLocks noEditPoints="1"/>
          </p:cNvSpPr>
          <p:nvPr userDrawn="1"/>
        </p:nvSpPr>
        <p:spPr bwMode="black">
          <a:xfrm>
            <a:off x="906319" y="2883796"/>
            <a:ext cx="2454602" cy="2309611"/>
          </a:xfrm>
          <a:custGeom>
            <a:avLst/>
            <a:gdLst>
              <a:gd name="T0" fmla="*/ 1137 w 1313"/>
              <a:gd name="T1" fmla="*/ 396 h 1238"/>
              <a:gd name="T2" fmla="*/ 1185 w 1313"/>
              <a:gd name="T3" fmla="*/ 553 h 1238"/>
              <a:gd name="T4" fmla="*/ 1069 w 1313"/>
              <a:gd name="T5" fmla="*/ 567 h 1238"/>
              <a:gd name="T6" fmla="*/ 960 w 1313"/>
              <a:gd name="T7" fmla="*/ 445 h 1238"/>
              <a:gd name="T8" fmla="*/ 960 w 1313"/>
              <a:gd name="T9" fmla="*/ 284 h 1238"/>
              <a:gd name="T10" fmla="*/ 1144 w 1313"/>
              <a:gd name="T11" fmla="*/ 219 h 1238"/>
              <a:gd name="T12" fmla="*/ 1245 w 1313"/>
              <a:gd name="T13" fmla="*/ 346 h 1238"/>
              <a:gd name="T14" fmla="*/ 1258 w 1313"/>
              <a:gd name="T15" fmla="*/ 463 h 1238"/>
              <a:gd name="T16" fmla="*/ 1198 w 1313"/>
              <a:gd name="T17" fmla="*/ 341 h 1238"/>
              <a:gd name="T18" fmla="*/ 800 w 1313"/>
              <a:gd name="T19" fmla="*/ 175 h 1238"/>
              <a:gd name="T20" fmla="*/ 834 w 1313"/>
              <a:gd name="T21" fmla="*/ 405 h 1238"/>
              <a:gd name="T22" fmla="*/ 659 w 1313"/>
              <a:gd name="T23" fmla="*/ 320 h 1238"/>
              <a:gd name="T24" fmla="*/ 677 w 1313"/>
              <a:gd name="T25" fmla="*/ 159 h 1238"/>
              <a:gd name="T26" fmla="*/ 798 w 1313"/>
              <a:gd name="T27" fmla="*/ 52 h 1238"/>
              <a:gd name="T28" fmla="*/ 958 w 1313"/>
              <a:gd name="T29" fmla="*/ 52 h 1238"/>
              <a:gd name="T30" fmla="*/ 1024 w 1313"/>
              <a:gd name="T31" fmla="*/ 236 h 1238"/>
              <a:gd name="T32" fmla="*/ 941 w 1313"/>
              <a:gd name="T33" fmla="*/ 366 h 1238"/>
              <a:gd name="T34" fmla="*/ 912 w 1313"/>
              <a:gd name="T35" fmla="*/ 123 h 1238"/>
              <a:gd name="T36" fmla="*/ 0 w 1313"/>
              <a:gd name="T37" fmla="*/ 451 h 1238"/>
              <a:gd name="T38" fmla="*/ 179 w 1313"/>
              <a:gd name="T39" fmla="*/ 451 h 1238"/>
              <a:gd name="T40" fmla="*/ 264 w 1313"/>
              <a:gd name="T41" fmla="*/ 451 h 1238"/>
              <a:gd name="T42" fmla="*/ 349 w 1313"/>
              <a:gd name="T43" fmla="*/ 451 h 1238"/>
              <a:gd name="T44" fmla="*/ 434 w 1313"/>
              <a:gd name="T45" fmla="*/ 451 h 1238"/>
              <a:gd name="T46" fmla="*/ 519 w 1313"/>
              <a:gd name="T47" fmla="*/ 451 h 1238"/>
              <a:gd name="T48" fmla="*/ 604 w 1313"/>
              <a:gd name="T49" fmla="*/ 451 h 1238"/>
              <a:gd name="T50" fmla="*/ 690 w 1313"/>
              <a:gd name="T51" fmla="*/ 451 h 1238"/>
              <a:gd name="T52" fmla="*/ 775 w 1313"/>
              <a:gd name="T53" fmla="*/ 451 h 1238"/>
              <a:gd name="T54" fmla="*/ 682 w 1313"/>
              <a:gd name="T55" fmla="*/ 949 h 1238"/>
              <a:gd name="T56" fmla="*/ 703 w 1313"/>
              <a:gd name="T57" fmla="*/ 1069 h 1238"/>
              <a:gd name="T58" fmla="*/ 377 w 1313"/>
              <a:gd name="T59" fmla="*/ 1196 h 1238"/>
              <a:gd name="T60" fmla="*/ 357 w 1313"/>
              <a:gd name="T61" fmla="*/ 1090 h 1238"/>
              <a:gd name="T62" fmla="*/ 540 w 1313"/>
              <a:gd name="T63" fmla="*/ 1196 h 1238"/>
              <a:gd name="T64" fmla="*/ 519 w 1313"/>
              <a:gd name="T65" fmla="*/ 949 h 1238"/>
              <a:gd name="T66" fmla="*/ 357 w 1313"/>
              <a:gd name="T67" fmla="*/ 949 h 1238"/>
              <a:gd name="T68" fmla="*/ 194 w 1313"/>
              <a:gd name="T69" fmla="*/ 949 h 1238"/>
              <a:gd name="T70" fmla="*/ 52 w 1313"/>
              <a:gd name="T71" fmla="*/ 1090 h 1238"/>
              <a:gd name="T72" fmla="*/ 845 w 1313"/>
              <a:gd name="T73" fmla="*/ 1196 h 1238"/>
              <a:gd name="T74" fmla="*/ 845 w 1313"/>
              <a:gd name="T75" fmla="*/ 808 h 1238"/>
              <a:gd name="T76" fmla="*/ 682 w 1313"/>
              <a:gd name="T77" fmla="*/ 808 h 1238"/>
              <a:gd name="T78" fmla="*/ 519 w 1313"/>
              <a:gd name="T79" fmla="*/ 808 h 1238"/>
              <a:gd name="T80" fmla="*/ 357 w 1313"/>
              <a:gd name="T81" fmla="*/ 808 h 1238"/>
              <a:gd name="T82" fmla="*/ 194 w 1313"/>
              <a:gd name="T83" fmla="*/ 808 h 1238"/>
              <a:gd name="T84" fmla="*/ 845 w 1313"/>
              <a:gd name="T85" fmla="*/ 668 h 1238"/>
              <a:gd name="T86" fmla="*/ 682 w 1313"/>
              <a:gd name="T87" fmla="*/ 668 h 1238"/>
              <a:gd name="T88" fmla="*/ 519 w 1313"/>
              <a:gd name="T89" fmla="*/ 668 h 1238"/>
              <a:gd name="T90" fmla="*/ 357 w 1313"/>
              <a:gd name="T91" fmla="*/ 668 h 1238"/>
              <a:gd name="T92" fmla="*/ 194 w 1313"/>
              <a:gd name="T93" fmla="*/ 668 h 1238"/>
              <a:gd name="T94" fmla="*/ 718 w 1313"/>
              <a:gd name="T95" fmla="*/ 493 h 1238"/>
              <a:gd name="T96" fmla="*/ 633 w 1313"/>
              <a:gd name="T97" fmla="*/ 493 h 1238"/>
              <a:gd name="T98" fmla="*/ 548 w 1313"/>
              <a:gd name="T99" fmla="*/ 493 h 1238"/>
              <a:gd name="T100" fmla="*/ 463 w 1313"/>
              <a:gd name="T101" fmla="*/ 493 h 1238"/>
              <a:gd name="T102" fmla="*/ 378 w 1313"/>
              <a:gd name="T103" fmla="*/ 493 h 1238"/>
              <a:gd name="T104" fmla="*/ 292 w 1313"/>
              <a:gd name="T105" fmla="*/ 493 h 1238"/>
              <a:gd name="T106" fmla="*/ 207 w 1313"/>
              <a:gd name="T107" fmla="*/ 493 h 1238"/>
              <a:gd name="T108" fmla="*/ 122 w 1313"/>
              <a:gd name="T109" fmla="*/ 493 h 1238"/>
              <a:gd name="T110" fmla="*/ 775 w 1313"/>
              <a:gd name="T111" fmla="*/ 493 h 1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313" h="1238">
                <a:moveTo>
                  <a:pt x="1137" y="396"/>
                </a:moveTo>
                <a:cubicBezTo>
                  <a:pt x="1150" y="411"/>
                  <a:pt x="1150" y="433"/>
                  <a:pt x="1136" y="447"/>
                </a:cubicBezTo>
                <a:cubicBezTo>
                  <a:pt x="1120" y="461"/>
                  <a:pt x="1097" y="459"/>
                  <a:pt x="1084" y="444"/>
                </a:cubicBezTo>
                <a:cubicBezTo>
                  <a:pt x="1071" y="429"/>
                  <a:pt x="1071" y="407"/>
                  <a:pt x="1087" y="393"/>
                </a:cubicBezTo>
                <a:cubicBezTo>
                  <a:pt x="1102" y="379"/>
                  <a:pt x="1124" y="382"/>
                  <a:pt x="1137" y="396"/>
                </a:cubicBezTo>
                <a:close/>
                <a:moveTo>
                  <a:pt x="1258" y="463"/>
                </a:moveTo>
                <a:cubicBezTo>
                  <a:pt x="1255" y="475"/>
                  <a:pt x="1246" y="494"/>
                  <a:pt x="1234" y="509"/>
                </a:cubicBezTo>
                <a:cubicBezTo>
                  <a:pt x="1260" y="555"/>
                  <a:pt x="1260" y="555"/>
                  <a:pt x="1260" y="555"/>
                </a:cubicBezTo>
                <a:cubicBezTo>
                  <a:pt x="1254" y="560"/>
                  <a:pt x="1228" y="584"/>
                  <a:pt x="1228" y="584"/>
                </a:cubicBezTo>
                <a:cubicBezTo>
                  <a:pt x="1185" y="553"/>
                  <a:pt x="1185" y="553"/>
                  <a:pt x="1185" y="553"/>
                </a:cubicBezTo>
                <a:cubicBezTo>
                  <a:pt x="1184" y="555"/>
                  <a:pt x="1184" y="555"/>
                  <a:pt x="1184" y="555"/>
                </a:cubicBezTo>
                <a:cubicBezTo>
                  <a:pt x="1174" y="561"/>
                  <a:pt x="1154" y="568"/>
                  <a:pt x="1136" y="571"/>
                </a:cubicBezTo>
                <a:cubicBezTo>
                  <a:pt x="1121" y="623"/>
                  <a:pt x="1121" y="623"/>
                  <a:pt x="1121" y="623"/>
                </a:cubicBezTo>
                <a:cubicBezTo>
                  <a:pt x="1113" y="621"/>
                  <a:pt x="1078" y="619"/>
                  <a:pt x="1078" y="619"/>
                </a:cubicBezTo>
                <a:cubicBezTo>
                  <a:pt x="1069" y="567"/>
                  <a:pt x="1069" y="567"/>
                  <a:pt x="1069" y="567"/>
                </a:cubicBezTo>
                <a:cubicBezTo>
                  <a:pt x="1057" y="564"/>
                  <a:pt x="1036" y="556"/>
                  <a:pt x="1022" y="545"/>
                </a:cubicBezTo>
                <a:cubicBezTo>
                  <a:pt x="975" y="570"/>
                  <a:pt x="975" y="570"/>
                  <a:pt x="975" y="570"/>
                </a:cubicBezTo>
                <a:cubicBezTo>
                  <a:pt x="970" y="565"/>
                  <a:pt x="946" y="538"/>
                  <a:pt x="946" y="538"/>
                </a:cubicBezTo>
                <a:cubicBezTo>
                  <a:pt x="976" y="495"/>
                  <a:pt x="976" y="495"/>
                  <a:pt x="976" y="495"/>
                </a:cubicBezTo>
                <a:cubicBezTo>
                  <a:pt x="971" y="484"/>
                  <a:pt x="961" y="464"/>
                  <a:pt x="960" y="445"/>
                </a:cubicBezTo>
                <a:cubicBezTo>
                  <a:pt x="909" y="430"/>
                  <a:pt x="909" y="430"/>
                  <a:pt x="909" y="430"/>
                </a:cubicBezTo>
                <a:cubicBezTo>
                  <a:pt x="908" y="422"/>
                  <a:pt x="910" y="387"/>
                  <a:pt x="910" y="387"/>
                </a:cubicBezTo>
                <a:cubicBezTo>
                  <a:pt x="963" y="377"/>
                  <a:pt x="963" y="377"/>
                  <a:pt x="963" y="377"/>
                </a:cubicBezTo>
                <a:cubicBezTo>
                  <a:pt x="971" y="350"/>
                  <a:pt x="972" y="349"/>
                  <a:pt x="986" y="330"/>
                </a:cubicBezTo>
                <a:cubicBezTo>
                  <a:pt x="960" y="284"/>
                  <a:pt x="960" y="284"/>
                  <a:pt x="960" y="284"/>
                </a:cubicBezTo>
                <a:cubicBezTo>
                  <a:pt x="966" y="279"/>
                  <a:pt x="992" y="255"/>
                  <a:pt x="992" y="255"/>
                </a:cubicBezTo>
                <a:cubicBezTo>
                  <a:pt x="1036" y="285"/>
                  <a:pt x="1036" y="285"/>
                  <a:pt x="1036" y="285"/>
                </a:cubicBezTo>
                <a:cubicBezTo>
                  <a:pt x="1047" y="279"/>
                  <a:pt x="1066" y="271"/>
                  <a:pt x="1085" y="270"/>
                </a:cubicBezTo>
                <a:cubicBezTo>
                  <a:pt x="1100" y="218"/>
                  <a:pt x="1100" y="218"/>
                  <a:pt x="1100" y="218"/>
                </a:cubicBezTo>
                <a:cubicBezTo>
                  <a:pt x="1107" y="218"/>
                  <a:pt x="1144" y="219"/>
                  <a:pt x="1144" y="219"/>
                </a:cubicBezTo>
                <a:cubicBezTo>
                  <a:pt x="1153" y="273"/>
                  <a:pt x="1153" y="273"/>
                  <a:pt x="1153" y="273"/>
                </a:cubicBezTo>
                <a:cubicBezTo>
                  <a:pt x="1180" y="281"/>
                  <a:pt x="1182" y="280"/>
                  <a:pt x="1199" y="295"/>
                </a:cubicBezTo>
                <a:cubicBezTo>
                  <a:pt x="1245" y="270"/>
                  <a:pt x="1245" y="270"/>
                  <a:pt x="1245" y="270"/>
                </a:cubicBezTo>
                <a:cubicBezTo>
                  <a:pt x="1251" y="276"/>
                  <a:pt x="1274" y="301"/>
                  <a:pt x="1274" y="301"/>
                </a:cubicBezTo>
                <a:cubicBezTo>
                  <a:pt x="1245" y="346"/>
                  <a:pt x="1245" y="346"/>
                  <a:pt x="1245" y="346"/>
                </a:cubicBezTo>
                <a:cubicBezTo>
                  <a:pt x="1251" y="355"/>
                  <a:pt x="1259" y="376"/>
                  <a:pt x="1262" y="395"/>
                </a:cubicBezTo>
                <a:cubicBezTo>
                  <a:pt x="1313" y="409"/>
                  <a:pt x="1313" y="409"/>
                  <a:pt x="1313" y="409"/>
                </a:cubicBezTo>
                <a:cubicBezTo>
                  <a:pt x="1312" y="417"/>
                  <a:pt x="1311" y="453"/>
                  <a:pt x="1311" y="453"/>
                </a:cubicBezTo>
                <a:cubicBezTo>
                  <a:pt x="1259" y="462"/>
                  <a:pt x="1259" y="462"/>
                  <a:pt x="1259" y="462"/>
                </a:cubicBezTo>
                <a:lnTo>
                  <a:pt x="1258" y="463"/>
                </a:lnTo>
                <a:close/>
                <a:moveTo>
                  <a:pt x="1198" y="341"/>
                </a:moveTo>
                <a:cubicBezTo>
                  <a:pt x="1154" y="292"/>
                  <a:pt x="1079" y="288"/>
                  <a:pt x="1031" y="331"/>
                </a:cubicBezTo>
                <a:cubicBezTo>
                  <a:pt x="982" y="376"/>
                  <a:pt x="978" y="450"/>
                  <a:pt x="1023" y="499"/>
                </a:cubicBezTo>
                <a:cubicBezTo>
                  <a:pt x="1066" y="547"/>
                  <a:pt x="1141" y="551"/>
                  <a:pt x="1190" y="507"/>
                </a:cubicBezTo>
                <a:cubicBezTo>
                  <a:pt x="1238" y="464"/>
                  <a:pt x="1242" y="389"/>
                  <a:pt x="1198" y="341"/>
                </a:cubicBezTo>
                <a:close/>
                <a:moveTo>
                  <a:pt x="800" y="175"/>
                </a:moveTo>
                <a:cubicBezTo>
                  <a:pt x="784" y="190"/>
                  <a:pt x="784" y="212"/>
                  <a:pt x="797" y="227"/>
                </a:cubicBezTo>
                <a:cubicBezTo>
                  <a:pt x="811" y="241"/>
                  <a:pt x="833" y="244"/>
                  <a:pt x="849" y="229"/>
                </a:cubicBezTo>
                <a:cubicBezTo>
                  <a:pt x="863" y="216"/>
                  <a:pt x="863" y="194"/>
                  <a:pt x="850" y="179"/>
                </a:cubicBezTo>
                <a:cubicBezTo>
                  <a:pt x="837" y="164"/>
                  <a:pt x="815" y="162"/>
                  <a:pt x="800" y="175"/>
                </a:cubicBezTo>
                <a:close/>
                <a:moveTo>
                  <a:pt x="941" y="366"/>
                </a:moveTo>
                <a:cubicBezTo>
                  <a:pt x="898" y="336"/>
                  <a:pt x="898" y="336"/>
                  <a:pt x="898" y="336"/>
                </a:cubicBezTo>
                <a:cubicBezTo>
                  <a:pt x="897" y="337"/>
                  <a:pt x="897" y="337"/>
                  <a:pt x="897" y="337"/>
                </a:cubicBezTo>
                <a:cubicBezTo>
                  <a:pt x="887" y="344"/>
                  <a:pt x="867" y="351"/>
                  <a:pt x="849" y="353"/>
                </a:cubicBezTo>
                <a:cubicBezTo>
                  <a:pt x="834" y="405"/>
                  <a:pt x="834" y="405"/>
                  <a:pt x="834" y="405"/>
                </a:cubicBezTo>
                <a:cubicBezTo>
                  <a:pt x="826" y="404"/>
                  <a:pt x="791" y="402"/>
                  <a:pt x="791" y="402"/>
                </a:cubicBezTo>
                <a:cubicBezTo>
                  <a:pt x="782" y="350"/>
                  <a:pt x="782" y="350"/>
                  <a:pt x="782" y="350"/>
                </a:cubicBezTo>
                <a:cubicBezTo>
                  <a:pt x="770" y="347"/>
                  <a:pt x="749" y="339"/>
                  <a:pt x="735" y="328"/>
                </a:cubicBezTo>
                <a:cubicBezTo>
                  <a:pt x="688" y="352"/>
                  <a:pt x="688" y="352"/>
                  <a:pt x="688" y="352"/>
                </a:cubicBezTo>
                <a:cubicBezTo>
                  <a:pt x="683" y="347"/>
                  <a:pt x="659" y="320"/>
                  <a:pt x="659" y="320"/>
                </a:cubicBezTo>
                <a:cubicBezTo>
                  <a:pt x="689" y="277"/>
                  <a:pt x="689" y="277"/>
                  <a:pt x="689" y="277"/>
                </a:cubicBezTo>
                <a:cubicBezTo>
                  <a:pt x="684" y="266"/>
                  <a:pt x="675" y="246"/>
                  <a:pt x="673" y="227"/>
                </a:cubicBezTo>
                <a:cubicBezTo>
                  <a:pt x="622" y="213"/>
                  <a:pt x="622" y="213"/>
                  <a:pt x="622" y="213"/>
                </a:cubicBezTo>
                <a:cubicBezTo>
                  <a:pt x="622" y="205"/>
                  <a:pt x="623" y="170"/>
                  <a:pt x="623" y="170"/>
                </a:cubicBezTo>
                <a:cubicBezTo>
                  <a:pt x="677" y="159"/>
                  <a:pt x="677" y="159"/>
                  <a:pt x="677" y="159"/>
                </a:cubicBezTo>
                <a:cubicBezTo>
                  <a:pt x="684" y="133"/>
                  <a:pt x="685" y="132"/>
                  <a:pt x="699" y="113"/>
                </a:cubicBezTo>
                <a:cubicBezTo>
                  <a:pt x="673" y="67"/>
                  <a:pt x="673" y="67"/>
                  <a:pt x="673" y="67"/>
                </a:cubicBezTo>
                <a:cubicBezTo>
                  <a:pt x="679" y="61"/>
                  <a:pt x="705" y="38"/>
                  <a:pt x="705" y="38"/>
                </a:cubicBezTo>
                <a:cubicBezTo>
                  <a:pt x="749" y="67"/>
                  <a:pt x="749" y="67"/>
                  <a:pt x="749" y="67"/>
                </a:cubicBezTo>
                <a:cubicBezTo>
                  <a:pt x="760" y="62"/>
                  <a:pt x="779" y="53"/>
                  <a:pt x="798" y="52"/>
                </a:cubicBezTo>
                <a:cubicBezTo>
                  <a:pt x="814" y="0"/>
                  <a:pt x="814" y="0"/>
                  <a:pt x="814" y="0"/>
                </a:cubicBezTo>
                <a:cubicBezTo>
                  <a:pt x="821" y="1"/>
                  <a:pt x="857" y="1"/>
                  <a:pt x="857" y="1"/>
                </a:cubicBezTo>
                <a:cubicBezTo>
                  <a:pt x="866" y="56"/>
                  <a:pt x="866" y="56"/>
                  <a:pt x="866" y="56"/>
                </a:cubicBezTo>
                <a:cubicBezTo>
                  <a:pt x="893" y="64"/>
                  <a:pt x="895" y="63"/>
                  <a:pt x="913" y="78"/>
                </a:cubicBezTo>
                <a:cubicBezTo>
                  <a:pt x="958" y="52"/>
                  <a:pt x="958" y="52"/>
                  <a:pt x="958" y="52"/>
                </a:cubicBezTo>
                <a:cubicBezTo>
                  <a:pt x="964" y="58"/>
                  <a:pt x="987" y="84"/>
                  <a:pt x="987" y="84"/>
                </a:cubicBezTo>
                <a:cubicBezTo>
                  <a:pt x="958" y="128"/>
                  <a:pt x="958" y="128"/>
                  <a:pt x="958" y="128"/>
                </a:cubicBezTo>
                <a:cubicBezTo>
                  <a:pt x="965" y="138"/>
                  <a:pt x="972" y="158"/>
                  <a:pt x="976" y="177"/>
                </a:cubicBezTo>
                <a:cubicBezTo>
                  <a:pt x="1026" y="191"/>
                  <a:pt x="1026" y="191"/>
                  <a:pt x="1026" y="191"/>
                </a:cubicBezTo>
                <a:cubicBezTo>
                  <a:pt x="1025" y="199"/>
                  <a:pt x="1024" y="236"/>
                  <a:pt x="1024" y="236"/>
                </a:cubicBezTo>
                <a:cubicBezTo>
                  <a:pt x="972" y="245"/>
                  <a:pt x="972" y="245"/>
                  <a:pt x="972" y="245"/>
                </a:cubicBezTo>
                <a:cubicBezTo>
                  <a:pt x="971" y="246"/>
                  <a:pt x="971" y="246"/>
                  <a:pt x="971" y="246"/>
                </a:cubicBezTo>
                <a:cubicBezTo>
                  <a:pt x="968" y="257"/>
                  <a:pt x="959" y="277"/>
                  <a:pt x="947" y="292"/>
                </a:cubicBezTo>
                <a:cubicBezTo>
                  <a:pt x="973" y="337"/>
                  <a:pt x="973" y="337"/>
                  <a:pt x="973" y="337"/>
                </a:cubicBezTo>
                <a:cubicBezTo>
                  <a:pt x="967" y="343"/>
                  <a:pt x="941" y="366"/>
                  <a:pt x="941" y="366"/>
                </a:cubicBezTo>
                <a:close/>
                <a:moveTo>
                  <a:pt x="912" y="123"/>
                </a:moveTo>
                <a:cubicBezTo>
                  <a:pt x="867" y="74"/>
                  <a:pt x="792" y="71"/>
                  <a:pt x="745" y="114"/>
                </a:cubicBezTo>
                <a:cubicBezTo>
                  <a:pt x="695" y="158"/>
                  <a:pt x="692" y="233"/>
                  <a:pt x="736" y="282"/>
                </a:cubicBezTo>
                <a:cubicBezTo>
                  <a:pt x="779" y="330"/>
                  <a:pt x="854" y="334"/>
                  <a:pt x="903" y="289"/>
                </a:cubicBezTo>
                <a:cubicBezTo>
                  <a:pt x="951" y="246"/>
                  <a:pt x="955" y="171"/>
                  <a:pt x="912" y="123"/>
                </a:cubicBezTo>
                <a:close/>
                <a:moveTo>
                  <a:pt x="775" y="451"/>
                </a:moveTo>
                <a:cubicBezTo>
                  <a:pt x="897" y="451"/>
                  <a:pt x="897" y="451"/>
                  <a:pt x="897" y="451"/>
                </a:cubicBezTo>
                <a:cubicBezTo>
                  <a:pt x="897" y="1238"/>
                  <a:pt x="897" y="1238"/>
                  <a:pt x="897" y="1238"/>
                </a:cubicBezTo>
                <a:cubicBezTo>
                  <a:pt x="0" y="1238"/>
                  <a:pt x="0" y="1238"/>
                  <a:pt x="0" y="1238"/>
                </a:cubicBezTo>
                <a:cubicBezTo>
                  <a:pt x="0" y="451"/>
                  <a:pt x="0" y="451"/>
                  <a:pt x="0" y="451"/>
                </a:cubicBezTo>
                <a:cubicBezTo>
                  <a:pt x="122" y="451"/>
                  <a:pt x="122" y="451"/>
                  <a:pt x="122" y="451"/>
                </a:cubicBezTo>
                <a:cubicBezTo>
                  <a:pt x="122" y="441"/>
                  <a:pt x="122" y="441"/>
                  <a:pt x="122" y="441"/>
                </a:cubicBezTo>
                <a:cubicBezTo>
                  <a:pt x="122" y="425"/>
                  <a:pt x="135" y="412"/>
                  <a:pt x="150" y="412"/>
                </a:cubicBezTo>
                <a:cubicBezTo>
                  <a:pt x="166" y="412"/>
                  <a:pt x="179" y="425"/>
                  <a:pt x="179" y="441"/>
                </a:cubicBezTo>
                <a:cubicBezTo>
                  <a:pt x="179" y="451"/>
                  <a:pt x="179" y="451"/>
                  <a:pt x="179" y="451"/>
                </a:cubicBezTo>
                <a:cubicBezTo>
                  <a:pt x="207" y="451"/>
                  <a:pt x="207" y="451"/>
                  <a:pt x="207" y="451"/>
                </a:cubicBezTo>
                <a:cubicBezTo>
                  <a:pt x="207" y="441"/>
                  <a:pt x="207" y="441"/>
                  <a:pt x="207" y="441"/>
                </a:cubicBezTo>
                <a:cubicBezTo>
                  <a:pt x="207" y="425"/>
                  <a:pt x="220" y="412"/>
                  <a:pt x="235" y="412"/>
                </a:cubicBezTo>
                <a:cubicBezTo>
                  <a:pt x="251" y="412"/>
                  <a:pt x="264" y="425"/>
                  <a:pt x="264" y="441"/>
                </a:cubicBezTo>
                <a:cubicBezTo>
                  <a:pt x="264" y="451"/>
                  <a:pt x="264" y="451"/>
                  <a:pt x="264" y="451"/>
                </a:cubicBezTo>
                <a:cubicBezTo>
                  <a:pt x="292" y="451"/>
                  <a:pt x="292" y="451"/>
                  <a:pt x="292" y="451"/>
                </a:cubicBezTo>
                <a:cubicBezTo>
                  <a:pt x="292" y="441"/>
                  <a:pt x="292" y="441"/>
                  <a:pt x="292" y="441"/>
                </a:cubicBezTo>
                <a:cubicBezTo>
                  <a:pt x="292" y="425"/>
                  <a:pt x="305" y="412"/>
                  <a:pt x="321" y="412"/>
                </a:cubicBezTo>
                <a:cubicBezTo>
                  <a:pt x="336" y="412"/>
                  <a:pt x="349" y="425"/>
                  <a:pt x="349" y="441"/>
                </a:cubicBezTo>
                <a:cubicBezTo>
                  <a:pt x="349" y="451"/>
                  <a:pt x="349" y="451"/>
                  <a:pt x="349" y="451"/>
                </a:cubicBezTo>
                <a:cubicBezTo>
                  <a:pt x="378" y="451"/>
                  <a:pt x="378" y="451"/>
                  <a:pt x="378" y="451"/>
                </a:cubicBezTo>
                <a:cubicBezTo>
                  <a:pt x="378" y="441"/>
                  <a:pt x="378" y="441"/>
                  <a:pt x="378" y="441"/>
                </a:cubicBezTo>
                <a:cubicBezTo>
                  <a:pt x="378" y="425"/>
                  <a:pt x="390" y="412"/>
                  <a:pt x="406" y="412"/>
                </a:cubicBezTo>
                <a:cubicBezTo>
                  <a:pt x="421" y="412"/>
                  <a:pt x="434" y="425"/>
                  <a:pt x="434" y="441"/>
                </a:cubicBezTo>
                <a:cubicBezTo>
                  <a:pt x="434" y="451"/>
                  <a:pt x="434" y="451"/>
                  <a:pt x="434" y="451"/>
                </a:cubicBezTo>
                <a:cubicBezTo>
                  <a:pt x="463" y="451"/>
                  <a:pt x="463" y="451"/>
                  <a:pt x="463" y="451"/>
                </a:cubicBezTo>
                <a:cubicBezTo>
                  <a:pt x="463" y="441"/>
                  <a:pt x="463" y="441"/>
                  <a:pt x="463" y="441"/>
                </a:cubicBezTo>
                <a:cubicBezTo>
                  <a:pt x="463" y="425"/>
                  <a:pt x="475" y="412"/>
                  <a:pt x="491" y="412"/>
                </a:cubicBezTo>
                <a:cubicBezTo>
                  <a:pt x="507" y="412"/>
                  <a:pt x="519" y="425"/>
                  <a:pt x="519" y="441"/>
                </a:cubicBezTo>
                <a:cubicBezTo>
                  <a:pt x="519" y="451"/>
                  <a:pt x="519" y="451"/>
                  <a:pt x="519" y="451"/>
                </a:cubicBezTo>
                <a:cubicBezTo>
                  <a:pt x="548" y="451"/>
                  <a:pt x="548" y="451"/>
                  <a:pt x="548" y="451"/>
                </a:cubicBezTo>
                <a:cubicBezTo>
                  <a:pt x="548" y="441"/>
                  <a:pt x="548" y="441"/>
                  <a:pt x="548" y="441"/>
                </a:cubicBezTo>
                <a:cubicBezTo>
                  <a:pt x="548" y="425"/>
                  <a:pt x="561" y="412"/>
                  <a:pt x="576" y="412"/>
                </a:cubicBezTo>
                <a:cubicBezTo>
                  <a:pt x="592" y="412"/>
                  <a:pt x="604" y="425"/>
                  <a:pt x="604" y="441"/>
                </a:cubicBezTo>
                <a:cubicBezTo>
                  <a:pt x="604" y="451"/>
                  <a:pt x="604" y="451"/>
                  <a:pt x="604" y="451"/>
                </a:cubicBezTo>
                <a:cubicBezTo>
                  <a:pt x="633" y="451"/>
                  <a:pt x="633" y="451"/>
                  <a:pt x="633" y="451"/>
                </a:cubicBezTo>
                <a:cubicBezTo>
                  <a:pt x="633" y="441"/>
                  <a:pt x="633" y="441"/>
                  <a:pt x="633" y="441"/>
                </a:cubicBezTo>
                <a:cubicBezTo>
                  <a:pt x="633" y="425"/>
                  <a:pt x="646" y="412"/>
                  <a:pt x="661" y="412"/>
                </a:cubicBezTo>
                <a:cubicBezTo>
                  <a:pt x="677" y="412"/>
                  <a:pt x="690" y="425"/>
                  <a:pt x="690" y="441"/>
                </a:cubicBezTo>
                <a:cubicBezTo>
                  <a:pt x="690" y="451"/>
                  <a:pt x="690" y="451"/>
                  <a:pt x="690" y="451"/>
                </a:cubicBezTo>
                <a:cubicBezTo>
                  <a:pt x="718" y="451"/>
                  <a:pt x="718" y="451"/>
                  <a:pt x="718" y="451"/>
                </a:cubicBezTo>
                <a:cubicBezTo>
                  <a:pt x="718" y="441"/>
                  <a:pt x="718" y="441"/>
                  <a:pt x="718" y="441"/>
                </a:cubicBezTo>
                <a:cubicBezTo>
                  <a:pt x="718" y="425"/>
                  <a:pt x="731" y="412"/>
                  <a:pt x="747" y="412"/>
                </a:cubicBezTo>
                <a:cubicBezTo>
                  <a:pt x="762" y="412"/>
                  <a:pt x="775" y="425"/>
                  <a:pt x="775" y="441"/>
                </a:cubicBezTo>
                <a:lnTo>
                  <a:pt x="775" y="451"/>
                </a:lnTo>
                <a:close/>
                <a:moveTo>
                  <a:pt x="682" y="949"/>
                </a:moveTo>
                <a:cubicBezTo>
                  <a:pt x="540" y="949"/>
                  <a:pt x="540" y="949"/>
                  <a:pt x="540" y="949"/>
                </a:cubicBezTo>
                <a:cubicBezTo>
                  <a:pt x="540" y="1069"/>
                  <a:pt x="540" y="1069"/>
                  <a:pt x="540" y="1069"/>
                </a:cubicBezTo>
                <a:cubicBezTo>
                  <a:pt x="682" y="1069"/>
                  <a:pt x="682" y="1069"/>
                  <a:pt x="682" y="1069"/>
                </a:cubicBezTo>
                <a:lnTo>
                  <a:pt x="682" y="949"/>
                </a:lnTo>
                <a:close/>
                <a:moveTo>
                  <a:pt x="703" y="1069"/>
                </a:moveTo>
                <a:cubicBezTo>
                  <a:pt x="845" y="1069"/>
                  <a:pt x="845" y="1069"/>
                  <a:pt x="845" y="1069"/>
                </a:cubicBezTo>
                <a:cubicBezTo>
                  <a:pt x="845" y="949"/>
                  <a:pt x="845" y="949"/>
                  <a:pt x="845" y="949"/>
                </a:cubicBezTo>
                <a:cubicBezTo>
                  <a:pt x="703" y="949"/>
                  <a:pt x="703" y="949"/>
                  <a:pt x="703" y="949"/>
                </a:cubicBezTo>
                <a:lnTo>
                  <a:pt x="703" y="1069"/>
                </a:lnTo>
                <a:close/>
                <a:moveTo>
                  <a:pt x="377" y="1196"/>
                </a:moveTo>
                <a:cubicBezTo>
                  <a:pt x="519" y="1196"/>
                  <a:pt x="519" y="1196"/>
                  <a:pt x="519" y="1196"/>
                </a:cubicBezTo>
                <a:cubicBezTo>
                  <a:pt x="519" y="1090"/>
                  <a:pt x="519" y="1090"/>
                  <a:pt x="519" y="1090"/>
                </a:cubicBezTo>
                <a:cubicBezTo>
                  <a:pt x="377" y="1090"/>
                  <a:pt x="377" y="1090"/>
                  <a:pt x="377" y="1090"/>
                </a:cubicBezTo>
                <a:lnTo>
                  <a:pt x="377" y="1196"/>
                </a:lnTo>
                <a:close/>
                <a:moveTo>
                  <a:pt x="357" y="1090"/>
                </a:moveTo>
                <a:cubicBezTo>
                  <a:pt x="215" y="1090"/>
                  <a:pt x="215" y="1090"/>
                  <a:pt x="215" y="1090"/>
                </a:cubicBezTo>
                <a:cubicBezTo>
                  <a:pt x="215" y="1196"/>
                  <a:pt x="215" y="1196"/>
                  <a:pt x="215" y="1196"/>
                </a:cubicBezTo>
                <a:cubicBezTo>
                  <a:pt x="357" y="1196"/>
                  <a:pt x="357" y="1196"/>
                  <a:pt x="357" y="1196"/>
                </a:cubicBezTo>
                <a:lnTo>
                  <a:pt x="357" y="1090"/>
                </a:lnTo>
                <a:close/>
                <a:moveTo>
                  <a:pt x="540" y="1196"/>
                </a:moveTo>
                <a:cubicBezTo>
                  <a:pt x="682" y="1196"/>
                  <a:pt x="682" y="1196"/>
                  <a:pt x="682" y="1196"/>
                </a:cubicBezTo>
                <a:cubicBezTo>
                  <a:pt x="682" y="1090"/>
                  <a:pt x="682" y="1090"/>
                  <a:pt x="682" y="1090"/>
                </a:cubicBezTo>
                <a:cubicBezTo>
                  <a:pt x="540" y="1090"/>
                  <a:pt x="540" y="1090"/>
                  <a:pt x="540" y="1090"/>
                </a:cubicBezTo>
                <a:lnTo>
                  <a:pt x="540" y="1196"/>
                </a:lnTo>
                <a:close/>
                <a:moveTo>
                  <a:pt x="519" y="949"/>
                </a:moveTo>
                <a:cubicBezTo>
                  <a:pt x="377" y="949"/>
                  <a:pt x="377" y="949"/>
                  <a:pt x="377" y="949"/>
                </a:cubicBezTo>
                <a:cubicBezTo>
                  <a:pt x="377" y="1069"/>
                  <a:pt x="377" y="1069"/>
                  <a:pt x="377" y="1069"/>
                </a:cubicBezTo>
                <a:cubicBezTo>
                  <a:pt x="519" y="1069"/>
                  <a:pt x="519" y="1069"/>
                  <a:pt x="519" y="1069"/>
                </a:cubicBezTo>
                <a:lnTo>
                  <a:pt x="519" y="949"/>
                </a:lnTo>
                <a:close/>
                <a:moveTo>
                  <a:pt x="357" y="949"/>
                </a:moveTo>
                <a:cubicBezTo>
                  <a:pt x="215" y="949"/>
                  <a:pt x="215" y="949"/>
                  <a:pt x="215" y="949"/>
                </a:cubicBezTo>
                <a:cubicBezTo>
                  <a:pt x="215" y="1069"/>
                  <a:pt x="215" y="1069"/>
                  <a:pt x="215" y="1069"/>
                </a:cubicBezTo>
                <a:cubicBezTo>
                  <a:pt x="357" y="1069"/>
                  <a:pt x="357" y="1069"/>
                  <a:pt x="357" y="1069"/>
                </a:cubicBezTo>
                <a:lnTo>
                  <a:pt x="357" y="949"/>
                </a:lnTo>
                <a:close/>
                <a:moveTo>
                  <a:pt x="194" y="949"/>
                </a:moveTo>
                <a:cubicBezTo>
                  <a:pt x="52" y="949"/>
                  <a:pt x="52" y="949"/>
                  <a:pt x="52" y="949"/>
                </a:cubicBezTo>
                <a:cubicBezTo>
                  <a:pt x="52" y="1069"/>
                  <a:pt x="52" y="1069"/>
                  <a:pt x="52" y="1069"/>
                </a:cubicBezTo>
                <a:cubicBezTo>
                  <a:pt x="194" y="1069"/>
                  <a:pt x="194" y="1069"/>
                  <a:pt x="194" y="1069"/>
                </a:cubicBezTo>
                <a:lnTo>
                  <a:pt x="194" y="949"/>
                </a:lnTo>
                <a:close/>
                <a:moveTo>
                  <a:pt x="52" y="1090"/>
                </a:moveTo>
                <a:cubicBezTo>
                  <a:pt x="52" y="1196"/>
                  <a:pt x="52" y="1196"/>
                  <a:pt x="52" y="1196"/>
                </a:cubicBezTo>
                <a:cubicBezTo>
                  <a:pt x="194" y="1196"/>
                  <a:pt x="194" y="1196"/>
                  <a:pt x="194" y="1196"/>
                </a:cubicBezTo>
                <a:cubicBezTo>
                  <a:pt x="194" y="1090"/>
                  <a:pt x="194" y="1090"/>
                  <a:pt x="194" y="1090"/>
                </a:cubicBezTo>
                <a:lnTo>
                  <a:pt x="52" y="1090"/>
                </a:lnTo>
                <a:close/>
                <a:moveTo>
                  <a:pt x="845" y="1196"/>
                </a:moveTo>
                <a:cubicBezTo>
                  <a:pt x="845" y="1090"/>
                  <a:pt x="845" y="1090"/>
                  <a:pt x="845" y="1090"/>
                </a:cubicBezTo>
                <a:cubicBezTo>
                  <a:pt x="703" y="1090"/>
                  <a:pt x="703" y="1090"/>
                  <a:pt x="703" y="1090"/>
                </a:cubicBezTo>
                <a:cubicBezTo>
                  <a:pt x="703" y="1196"/>
                  <a:pt x="703" y="1196"/>
                  <a:pt x="703" y="1196"/>
                </a:cubicBezTo>
                <a:lnTo>
                  <a:pt x="845" y="1196"/>
                </a:lnTo>
                <a:close/>
                <a:moveTo>
                  <a:pt x="845" y="808"/>
                </a:moveTo>
                <a:cubicBezTo>
                  <a:pt x="703" y="808"/>
                  <a:pt x="703" y="808"/>
                  <a:pt x="703" y="808"/>
                </a:cubicBezTo>
                <a:cubicBezTo>
                  <a:pt x="703" y="928"/>
                  <a:pt x="703" y="928"/>
                  <a:pt x="703" y="928"/>
                </a:cubicBezTo>
                <a:cubicBezTo>
                  <a:pt x="845" y="928"/>
                  <a:pt x="845" y="928"/>
                  <a:pt x="845" y="928"/>
                </a:cubicBezTo>
                <a:lnTo>
                  <a:pt x="845" y="808"/>
                </a:lnTo>
                <a:close/>
                <a:moveTo>
                  <a:pt x="682" y="808"/>
                </a:moveTo>
                <a:cubicBezTo>
                  <a:pt x="540" y="808"/>
                  <a:pt x="540" y="808"/>
                  <a:pt x="540" y="808"/>
                </a:cubicBezTo>
                <a:cubicBezTo>
                  <a:pt x="540" y="928"/>
                  <a:pt x="540" y="928"/>
                  <a:pt x="540" y="928"/>
                </a:cubicBezTo>
                <a:cubicBezTo>
                  <a:pt x="682" y="928"/>
                  <a:pt x="682" y="928"/>
                  <a:pt x="682" y="928"/>
                </a:cubicBezTo>
                <a:lnTo>
                  <a:pt x="682" y="808"/>
                </a:lnTo>
                <a:close/>
                <a:moveTo>
                  <a:pt x="519" y="808"/>
                </a:moveTo>
                <a:cubicBezTo>
                  <a:pt x="377" y="808"/>
                  <a:pt x="377" y="808"/>
                  <a:pt x="377" y="808"/>
                </a:cubicBezTo>
                <a:cubicBezTo>
                  <a:pt x="377" y="928"/>
                  <a:pt x="377" y="928"/>
                  <a:pt x="377" y="928"/>
                </a:cubicBezTo>
                <a:cubicBezTo>
                  <a:pt x="519" y="928"/>
                  <a:pt x="519" y="928"/>
                  <a:pt x="519" y="928"/>
                </a:cubicBezTo>
                <a:lnTo>
                  <a:pt x="519" y="808"/>
                </a:lnTo>
                <a:close/>
                <a:moveTo>
                  <a:pt x="357" y="808"/>
                </a:moveTo>
                <a:cubicBezTo>
                  <a:pt x="215" y="808"/>
                  <a:pt x="215" y="808"/>
                  <a:pt x="215" y="808"/>
                </a:cubicBezTo>
                <a:cubicBezTo>
                  <a:pt x="215" y="928"/>
                  <a:pt x="215" y="928"/>
                  <a:pt x="215" y="928"/>
                </a:cubicBezTo>
                <a:cubicBezTo>
                  <a:pt x="357" y="928"/>
                  <a:pt x="357" y="928"/>
                  <a:pt x="357" y="928"/>
                </a:cubicBezTo>
                <a:lnTo>
                  <a:pt x="357" y="808"/>
                </a:lnTo>
                <a:close/>
                <a:moveTo>
                  <a:pt x="194" y="808"/>
                </a:moveTo>
                <a:cubicBezTo>
                  <a:pt x="52" y="808"/>
                  <a:pt x="52" y="808"/>
                  <a:pt x="52" y="808"/>
                </a:cubicBezTo>
                <a:cubicBezTo>
                  <a:pt x="52" y="928"/>
                  <a:pt x="52" y="928"/>
                  <a:pt x="52" y="928"/>
                </a:cubicBezTo>
                <a:cubicBezTo>
                  <a:pt x="194" y="928"/>
                  <a:pt x="194" y="928"/>
                  <a:pt x="194" y="928"/>
                </a:cubicBezTo>
                <a:lnTo>
                  <a:pt x="194" y="808"/>
                </a:lnTo>
                <a:close/>
                <a:moveTo>
                  <a:pt x="845" y="668"/>
                </a:moveTo>
                <a:cubicBezTo>
                  <a:pt x="703" y="668"/>
                  <a:pt x="703" y="668"/>
                  <a:pt x="703" y="668"/>
                </a:cubicBezTo>
                <a:cubicBezTo>
                  <a:pt x="703" y="787"/>
                  <a:pt x="703" y="787"/>
                  <a:pt x="703" y="787"/>
                </a:cubicBezTo>
                <a:cubicBezTo>
                  <a:pt x="845" y="787"/>
                  <a:pt x="845" y="787"/>
                  <a:pt x="845" y="787"/>
                </a:cubicBezTo>
                <a:lnTo>
                  <a:pt x="845" y="668"/>
                </a:lnTo>
                <a:close/>
                <a:moveTo>
                  <a:pt x="682" y="668"/>
                </a:moveTo>
                <a:cubicBezTo>
                  <a:pt x="540" y="668"/>
                  <a:pt x="540" y="668"/>
                  <a:pt x="540" y="668"/>
                </a:cubicBezTo>
                <a:cubicBezTo>
                  <a:pt x="540" y="787"/>
                  <a:pt x="540" y="787"/>
                  <a:pt x="540" y="787"/>
                </a:cubicBezTo>
                <a:cubicBezTo>
                  <a:pt x="682" y="787"/>
                  <a:pt x="682" y="787"/>
                  <a:pt x="682" y="787"/>
                </a:cubicBezTo>
                <a:lnTo>
                  <a:pt x="682" y="668"/>
                </a:lnTo>
                <a:close/>
                <a:moveTo>
                  <a:pt x="519" y="668"/>
                </a:moveTo>
                <a:cubicBezTo>
                  <a:pt x="377" y="668"/>
                  <a:pt x="377" y="668"/>
                  <a:pt x="377" y="668"/>
                </a:cubicBezTo>
                <a:cubicBezTo>
                  <a:pt x="377" y="787"/>
                  <a:pt x="377" y="787"/>
                  <a:pt x="377" y="787"/>
                </a:cubicBezTo>
                <a:cubicBezTo>
                  <a:pt x="519" y="787"/>
                  <a:pt x="519" y="787"/>
                  <a:pt x="519" y="787"/>
                </a:cubicBezTo>
                <a:lnTo>
                  <a:pt x="519" y="668"/>
                </a:lnTo>
                <a:close/>
                <a:moveTo>
                  <a:pt x="357" y="668"/>
                </a:moveTo>
                <a:cubicBezTo>
                  <a:pt x="215" y="668"/>
                  <a:pt x="215" y="668"/>
                  <a:pt x="215" y="668"/>
                </a:cubicBezTo>
                <a:cubicBezTo>
                  <a:pt x="215" y="787"/>
                  <a:pt x="215" y="787"/>
                  <a:pt x="215" y="787"/>
                </a:cubicBezTo>
                <a:cubicBezTo>
                  <a:pt x="357" y="787"/>
                  <a:pt x="357" y="787"/>
                  <a:pt x="357" y="787"/>
                </a:cubicBezTo>
                <a:lnTo>
                  <a:pt x="357" y="668"/>
                </a:lnTo>
                <a:close/>
                <a:moveTo>
                  <a:pt x="194" y="668"/>
                </a:moveTo>
                <a:cubicBezTo>
                  <a:pt x="52" y="668"/>
                  <a:pt x="52" y="668"/>
                  <a:pt x="52" y="668"/>
                </a:cubicBezTo>
                <a:cubicBezTo>
                  <a:pt x="52" y="787"/>
                  <a:pt x="52" y="787"/>
                  <a:pt x="52" y="787"/>
                </a:cubicBezTo>
                <a:cubicBezTo>
                  <a:pt x="194" y="787"/>
                  <a:pt x="194" y="787"/>
                  <a:pt x="194" y="787"/>
                </a:cubicBezTo>
                <a:lnTo>
                  <a:pt x="194" y="668"/>
                </a:lnTo>
                <a:close/>
                <a:moveTo>
                  <a:pt x="775" y="493"/>
                </a:moveTo>
                <a:cubicBezTo>
                  <a:pt x="775" y="511"/>
                  <a:pt x="775" y="511"/>
                  <a:pt x="775" y="511"/>
                </a:cubicBezTo>
                <a:cubicBezTo>
                  <a:pt x="775" y="527"/>
                  <a:pt x="762" y="540"/>
                  <a:pt x="747" y="540"/>
                </a:cubicBezTo>
                <a:cubicBezTo>
                  <a:pt x="731" y="540"/>
                  <a:pt x="718" y="527"/>
                  <a:pt x="718" y="511"/>
                </a:cubicBezTo>
                <a:cubicBezTo>
                  <a:pt x="718" y="493"/>
                  <a:pt x="718" y="493"/>
                  <a:pt x="718" y="493"/>
                </a:cubicBezTo>
                <a:cubicBezTo>
                  <a:pt x="690" y="493"/>
                  <a:pt x="690" y="493"/>
                  <a:pt x="690" y="493"/>
                </a:cubicBezTo>
                <a:cubicBezTo>
                  <a:pt x="690" y="511"/>
                  <a:pt x="690" y="511"/>
                  <a:pt x="690" y="511"/>
                </a:cubicBezTo>
                <a:cubicBezTo>
                  <a:pt x="690" y="527"/>
                  <a:pt x="677" y="540"/>
                  <a:pt x="661" y="540"/>
                </a:cubicBezTo>
                <a:cubicBezTo>
                  <a:pt x="646" y="540"/>
                  <a:pt x="633" y="527"/>
                  <a:pt x="633" y="511"/>
                </a:cubicBezTo>
                <a:cubicBezTo>
                  <a:pt x="633" y="493"/>
                  <a:pt x="633" y="493"/>
                  <a:pt x="633" y="493"/>
                </a:cubicBezTo>
                <a:cubicBezTo>
                  <a:pt x="604" y="493"/>
                  <a:pt x="604" y="493"/>
                  <a:pt x="604" y="493"/>
                </a:cubicBezTo>
                <a:cubicBezTo>
                  <a:pt x="604" y="511"/>
                  <a:pt x="604" y="511"/>
                  <a:pt x="604" y="511"/>
                </a:cubicBezTo>
                <a:cubicBezTo>
                  <a:pt x="604" y="527"/>
                  <a:pt x="592" y="540"/>
                  <a:pt x="576" y="540"/>
                </a:cubicBezTo>
                <a:cubicBezTo>
                  <a:pt x="561" y="540"/>
                  <a:pt x="548" y="527"/>
                  <a:pt x="548" y="511"/>
                </a:cubicBezTo>
                <a:cubicBezTo>
                  <a:pt x="548" y="493"/>
                  <a:pt x="548" y="493"/>
                  <a:pt x="548" y="493"/>
                </a:cubicBezTo>
                <a:cubicBezTo>
                  <a:pt x="519" y="493"/>
                  <a:pt x="519" y="493"/>
                  <a:pt x="519" y="493"/>
                </a:cubicBezTo>
                <a:cubicBezTo>
                  <a:pt x="519" y="511"/>
                  <a:pt x="519" y="511"/>
                  <a:pt x="519" y="511"/>
                </a:cubicBezTo>
                <a:cubicBezTo>
                  <a:pt x="519" y="527"/>
                  <a:pt x="507" y="540"/>
                  <a:pt x="491" y="540"/>
                </a:cubicBezTo>
                <a:cubicBezTo>
                  <a:pt x="475" y="540"/>
                  <a:pt x="463" y="527"/>
                  <a:pt x="463" y="511"/>
                </a:cubicBezTo>
                <a:cubicBezTo>
                  <a:pt x="463" y="493"/>
                  <a:pt x="463" y="493"/>
                  <a:pt x="463" y="493"/>
                </a:cubicBezTo>
                <a:cubicBezTo>
                  <a:pt x="434" y="493"/>
                  <a:pt x="434" y="493"/>
                  <a:pt x="434" y="493"/>
                </a:cubicBezTo>
                <a:cubicBezTo>
                  <a:pt x="434" y="511"/>
                  <a:pt x="434" y="511"/>
                  <a:pt x="434" y="511"/>
                </a:cubicBezTo>
                <a:cubicBezTo>
                  <a:pt x="434" y="527"/>
                  <a:pt x="421" y="540"/>
                  <a:pt x="406" y="540"/>
                </a:cubicBezTo>
                <a:cubicBezTo>
                  <a:pt x="390" y="540"/>
                  <a:pt x="378" y="527"/>
                  <a:pt x="378" y="511"/>
                </a:cubicBezTo>
                <a:cubicBezTo>
                  <a:pt x="378" y="493"/>
                  <a:pt x="378" y="493"/>
                  <a:pt x="378" y="493"/>
                </a:cubicBezTo>
                <a:cubicBezTo>
                  <a:pt x="349" y="493"/>
                  <a:pt x="349" y="493"/>
                  <a:pt x="349" y="493"/>
                </a:cubicBezTo>
                <a:cubicBezTo>
                  <a:pt x="349" y="511"/>
                  <a:pt x="349" y="511"/>
                  <a:pt x="349" y="511"/>
                </a:cubicBezTo>
                <a:cubicBezTo>
                  <a:pt x="349" y="527"/>
                  <a:pt x="336" y="540"/>
                  <a:pt x="321" y="540"/>
                </a:cubicBezTo>
                <a:cubicBezTo>
                  <a:pt x="305" y="540"/>
                  <a:pt x="292" y="527"/>
                  <a:pt x="292" y="511"/>
                </a:cubicBezTo>
                <a:cubicBezTo>
                  <a:pt x="292" y="493"/>
                  <a:pt x="292" y="493"/>
                  <a:pt x="292" y="493"/>
                </a:cubicBezTo>
                <a:cubicBezTo>
                  <a:pt x="264" y="493"/>
                  <a:pt x="264" y="493"/>
                  <a:pt x="264" y="493"/>
                </a:cubicBezTo>
                <a:cubicBezTo>
                  <a:pt x="264" y="511"/>
                  <a:pt x="264" y="511"/>
                  <a:pt x="264" y="511"/>
                </a:cubicBezTo>
                <a:cubicBezTo>
                  <a:pt x="264" y="527"/>
                  <a:pt x="251" y="540"/>
                  <a:pt x="235" y="540"/>
                </a:cubicBezTo>
                <a:cubicBezTo>
                  <a:pt x="220" y="540"/>
                  <a:pt x="207" y="527"/>
                  <a:pt x="207" y="511"/>
                </a:cubicBezTo>
                <a:cubicBezTo>
                  <a:pt x="207" y="493"/>
                  <a:pt x="207" y="493"/>
                  <a:pt x="207" y="493"/>
                </a:cubicBezTo>
                <a:cubicBezTo>
                  <a:pt x="179" y="493"/>
                  <a:pt x="179" y="493"/>
                  <a:pt x="179" y="493"/>
                </a:cubicBezTo>
                <a:cubicBezTo>
                  <a:pt x="179" y="511"/>
                  <a:pt x="179" y="511"/>
                  <a:pt x="179" y="511"/>
                </a:cubicBezTo>
                <a:cubicBezTo>
                  <a:pt x="179" y="527"/>
                  <a:pt x="166" y="540"/>
                  <a:pt x="150" y="540"/>
                </a:cubicBezTo>
                <a:cubicBezTo>
                  <a:pt x="135" y="540"/>
                  <a:pt x="122" y="527"/>
                  <a:pt x="122" y="511"/>
                </a:cubicBezTo>
                <a:cubicBezTo>
                  <a:pt x="122" y="493"/>
                  <a:pt x="122" y="493"/>
                  <a:pt x="122" y="493"/>
                </a:cubicBezTo>
                <a:cubicBezTo>
                  <a:pt x="42" y="493"/>
                  <a:pt x="42" y="493"/>
                  <a:pt x="42" y="493"/>
                </a:cubicBezTo>
                <a:cubicBezTo>
                  <a:pt x="42" y="647"/>
                  <a:pt x="42" y="647"/>
                  <a:pt x="42" y="647"/>
                </a:cubicBezTo>
                <a:cubicBezTo>
                  <a:pt x="855" y="647"/>
                  <a:pt x="855" y="647"/>
                  <a:pt x="855" y="647"/>
                </a:cubicBezTo>
                <a:cubicBezTo>
                  <a:pt x="855" y="493"/>
                  <a:pt x="855" y="493"/>
                  <a:pt x="855" y="493"/>
                </a:cubicBezTo>
                <a:lnTo>
                  <a:pt x="775" y="493"/>
                </a:lnTo>
                <a:close/>
              </a:path>
            </a:pathLst>
          </a:custGeom>
          <a:solidFill>
            <a:schemeClr val="accent2"/>
          </a:solidFill>
          <a:ln>
            <a:noFill/>
          </a:ln>
          <a:extLst/>
        </p:spPr>
        <p:txBody>
          <a:bodyPr vert="horz" wrap="square" lIns="91440" tIns="45720" rIns="91440" bIns="45720" numCol="1" anchor="t" anchorCtr="0" compatLnSpc="1">
            <a:prstTxWarp prst="textNoShape">
              <a:avLst/>
            </a:prstTxWarp>
          </a:bodyPr>
          <a:lstStyle/>
          <a:p>
            <a:pPr defTabSz="1218987"/>
            <a:endParaRPr lang="en-US" sz="2400">
              <a:solidFill>
                <a:srgbClr val="292929"/>
              </a:solidFill>
            </a:endParaRPr>
          </a:p>
        </p:txBody>
      </p:sp>
    </p:spTree>
    <p:extLst>
      <p:ext uri="{BB962C8B-B14F-4D97-AF65-F5344CB8AC3E}">
        <p14:creationId xmlns:p14="http://schemas.microsoft.com/office/powerpoint/2010/main" val="3482861573"/>
      </p:ext>
    </p:extLst>
  </p:cSld>
  <p:clrMapOvr>
    <a:masterClrMapping/>
  </p:clrMapOvr>
  <p:transition>
    <p:fade/>
  </p:transition>
  <p:timing>
    <p:tnLst>
      <p:par>
        <p:cTn id="1" dur="indefinite" restart="never" nodeType="tmRoot"/>
      </p:par>
    </p:tn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1_Agenda">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3474709" y="3417661"/>
            <a:ext cx="6947121" cy="1241878"/>
          </a:xfrm>
        </p:spPr>
        <p:txBody>
          <a:bodyPr lIns="182880" tIns="182880" anchor="ctr" anchorCtr="0"/>
          <a:lstStyle>
            <a:lvl1pPr marL="574675" indent="-571500">
              <a:spcAft>
                <a:spcPts val="1200"/>
              </a:spcAft>
              <a:buNone/>
              <a:defRPr lang="en-US" sz="4400"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marL="346075" indent="-342900">
              <a:buFont typeface="Arial" pitchFamily="34" charset="0"/>
              <a:buNone/>
              <a:defRPr lang="en-US" sz="2400" kern="1200" spc="-50" baseline="0" dirty="0">
                <a:gradFill>
                  <a:gsLst>
                    <a:gs pos="0">
                      <a:srgbClr val="595959"/>
                    </a:gs>
                    <a:gs pos="86000">
                      <a:srgbClr val="595959"/>
                    </a:gs>
                  </a:gsLst>
                  <a:lin ang="5400000" scaled="0"/>
                </a:gradFill>
                <a:latin typeface="+mn-lt"/>
                <a:ea typeface="+mn-ea"/>
                <a:cs typeface="+mn-cs"/>
              </a:defRPr>
            </a:lvl2pPr>
          </a:lstStyle>
          <a:p>
            <a:pPr marL="3175" lvl="0" indent="0" algn="l" defTabSz="914363" rtl="0" eaLnBrk="1" latinLnBrk="0" hangingPunct="1">
              <a:lnSpc>
                <a:spcPct val="90000"/>
              </a:lnSpc>
              <a:spcBef>
                <a:spcPts val="0"/>
              </a:spcBef>
              <a:spcAft>
                <a:spcPts val="900"/>
              </a:spcAft>
              <a:buSzPct val="80000"/>
            </a:pPr>
            <a:r>
              <a:rPr lang="en-US" smtClean="0"/>
              <a:t>Click to edit Master text styles</a:t>
            </a:r>
          </a:p>
          <a:p>
            <a:pPr marL="3175" lvl="1" indent="0" algn="l" defTabSz="914363" rtl="0" eaLnBrk="1" latinLnBrk="0" hangingPunct="1">
              <a:lnSpc>
                <a:spcPct val="90000"/>
              </a:lnSpc>
              <a:spcBef>
                <a:spcPts val="0"/>
              </a:spcBef>
              <a:spcAft>
                <a:spcPts val="900"/>
              </a:spcAft>
              <a:buSzPct val="80000"/>
            </a:pPr>
            <a:r>
              <a:rPr lang="en-US" smtClean="0"/>
              <a:t>Second level</a:t>
            </a:r>
          </a:p>
        </p:txBody>
      </p:sp>
    </p:spTree>
    <p:extLst>
      <p:ext uri="{BB962C8B-B14F-4D97-AF65-F5344CB8AC3E}">
        <p14:creationId xmlns:p14="http://schemas.microsoft.com/office/powerpoint/2010/main" val="2427007661"/>
      </p:ext>
    </p:extLst>
  </p:cSld>
  <p:clrMapOvr>
    <a:masterClrMapping/>
  </p:clrMapOvr>
  <p:transition>
    <p:fade/>
  </p:transition>
  <p:timing>
    <p:tnLst>
      <p:par>
        <p:cTn id="1" dur="indefinite" restart="never" nodeType="tmRoot"/>
      </p:par>
    </p:tnLst>
  </p:timing>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1_Title and  Non-Bulleted Content">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lgn="l" defTabSz="914363" rtl="0" eaLnBrk="1" latinLnBrk="0" hangingPunct="1">
              <a:lnSpc>
                <a:spcPct val="90000"/>
              </a:lnSpc>
              <a:spcBef>
                <a:spcPct val="0"/>
              </a:spcBef>
              <a:buNone/>
              <a:defRPr lang="en-US" sz="5400" b="0" kern="1200" cap="none" spc="-100" baseline="0" dirty="0">
                <a:ln w="3175">
                  <a:noFill/>
                </a:ln>
                <a:solidFill>
                  <a:schemeClr val="bg1"/>
                </a:soli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799"/>
            <a:ext cx="11151917" cy="2099036"/>
          </a:xfrm>
        </p:spPr>
        <p:txBody>
          <a:bodyPr/>
          <a:lstStyle>
            <a:lvl1pPr marL="0" indent="0">
              <a:spcBef>
                <a:spcPts val="0"/>
              </a:spcBef>
              <a:spcAft>
                <a:spcPts val="0"/>
              </a:spcAft>
              <a:buFont typeface="Arial" pitchFamily="34" charset="0"/>
              <a:buNone/>
              <a:defRPr lang="en-US" sz="3200" kern="1200" dirty="0" smtClean="0">
                <a:solidFill>
                  <a:schemeClr val="bg1"/>
                </a:solidFill>
                <a:latin typeface="+mn-lt"/>
                <a:ea typeface="+mn-ea"/>
                <a:cs typeface="+mn-cs"/>
              </a:defRPr>
            </a:lvl1pPr>
            <a:lvl2pPr marL="688975" indent="-342900">
              <a:spcBef>
                <a:spcPts val="0"/>
              </a:spcBef>
              <a:spcAft>
                <a:spcPts val="0"/>
              </a:spcAft>
              <a:buFont typeface="Arial" pitchFamily="34" charset="0"/>
              <a:buChar char="•"/>
              <a:defRPr lang="en-US" sz="2800" kern="1200" dirty="0" smtClean="0">
                <a:solidFill>
                  <a:schemeClr val="bg1"/>
                </a:solidFill>
                <a:latin typeface="+mn-lt"/>
                <a:ea typeface="+mn-ea"/>
                <a:cs typeface="+mn-cs"/>
              </a:defRPr>
            </a:lvl2pPr>
            <a:lvl3pPr marL="0" indent="0">
              <a:spcBef>
                <a:spcPts val="0"/>
              </a:spcBef>
              <a:spcAft>
                <a:spcPts val="400"/>
              </a:spcAft>
              <a:buNone/>
              <a:defRPr sz="2000">
                <a:solidFill>
                  <a:schemeClr val="bg1"/>
                </a:solidFill>
              </a:defRPr>
            </a:lvl3pPr>
            <a:lvl4pPr marL="0" indent="0">
              <a:spcBef>
                <a:spcPts val="0"/>
              </a:spcBef>
              <a:spcAft>
                <a:spcPts val="400"/>
              </a:spcAft>
              <a:buNone/>
              <a:defRPr>
                <a:solidFill>
                  <a:schemeClr val="bg1"/>
                </a:solidFill>
              </a:defRPr>
            </a:lvl4pPr>
            <a:lvl5pPr marL="342900" indent="-342900">
              <a:spcBef>
                <a:spcPts val="0"/>
              </a:spcBef>
              <a:spcAft>
                <a:spcPts val="400"/>
              </a:spcAft>
              <a:buFont typeface="Arial" pitchFamily="34" charset="0"/>
              <a:buChar char="•"/>
              <a:defRPr>
                <a:solidFill>
                  <a:schemeClr val="bg1"/>
                </a:solidFill>
              </a:defRPr>
            </a:lvl5pPr>
            <a:lvl6pPr marL="1033462" indent="-342900">
              <a:buFont typeface="Arial" pitchFamily="34" charset="0"/>
              <a:buChar char="•"/>
              <a:defRPr sz="2400">
                <a:gradFill>
                  <a:gsLst>
                    <a:gs pos="0">
                      <a:srgbClr val="595959"/>
                    </a:gs>
                    <a:gs pos="86000">
                      <a:srgbClr val="595959"/>
                    </a:gs>
                  </a:gsLst>
                  <a:lin ang="5400000" scaled="0"/>
                </a:gradFill>
              </a:defRPr>
            </a:lvl6pPr>
            <a:lvl7pPr marL="1255713" indent="-225425">
              <a:defRPr>
                <a:gradFill>
                  <a:gsLst>
                    <a:gs pos="0">
                      <a:srgbClr val="595959"/>
                    </a:gs>
                    <a:gs pos="86000">
                      <a:srgbClr val="595959"/>
                    </a:gs>
                  </a:gsLst>
                  <a:lin ang="5400000" scaled="0"/>
                </a:gradFill>
              </a:defRPr>
            </a:lvl7pPr>
            <a:lvl8pPr marL="1487488" indent="-231775">
              <a:defRPr>
                <a:gradFill>
                  <a:gsLst>
                    <a:gs pos="0">
                      <a:srgbClr val="595959"/>
                    </a:gs>
                    <a:gs pos="86000">
                      <a:srgbClr val="595959"/>
                    </a:gs>
                  </a:gsLst>
                  <a:lin ang="5400000" scaled="0"/>
                </a:gradFill>
              </a:defRPr>
            </a:lvl8pPr>
          </a:lstStyle>
          <a:p>
            <a:pPr marL="346075" lvl="0" indent="-346075" algn="l" defTabSz="914363" rtl="0" eaLnBrk="1" latinLnBrk="0" hangingPunct="1">
              <a:lnSpc>
                <a:spcPct val="90000"/>
              </a:lnSpc>
              <a:spcBef>
                <a:spcPct val="20000"/>
              </a:spcBef>
              <a:buSzPct val="90000"/>
              <a:buFont typeface="Arial" pitchFamily="34" charset="0"/>
              <a:buChar char="•"/>
            </a:pPr>
            <a:r>
              <a:rPr lang="en-US" smtClean="0"/>
              <a:t>Click to edit Master text styles</a:t>
            </a:r>
          </a:p>
          <a:p>
            <a:pPr marL="346075" lvl="1" indent="-346075" algn="l" defTabSz="914363" rtl="0" eaLnBrk="1" latinLnBrk="0" hangingPunct="1">
              <a:lnSpc>
                <a:spcPct val="90000"/>
              </a:lnSpc>
              <a:spcBef>
                <a:spcPct val="20000"/>
              </a:spcBef>
              <a:buSzPct val="90000"/>
              <a:buFont typeface="Arial" pitchFamily="34" charset="0"/>
              <a:buChar char="•"/>
            </a:pPr>
            <a:r>
              <a:rPr lang="en-US" smtClean="0"/>
              <a:t>Second level</a:t>
            </a:r>
          </a:p>
          <a:p>
            <a:pPr marL="346075" lvl="2" indent="-346075" algn="l" defTabSz="914363" rtl="0" eaLnBrk="1" latinLnBrk="0" hangingPunct="1">
              <a:lnSpc>
                <a:spcPct val="90000"/>
              </a:lnSpc>
              <a:spcBef>
                <a:spcPct val="20000"/>
              </a:spcBef>
              <a:buSzPct val="90000"/>
              <a:buFont typeface="Arial" pitchFamily="34" charset="0"/>
              <a:buChar char="•"/>
            </a:pPr>
            <a:r>
              <a:rPr lang="en-US" smtClean="0"/>
              <a:t>Third level</a:t>
            </a:r>
          </a:p>
          <a:p>
            <a:pPr marL="346075" lvl="3" indent="-346075" algn="l" defTabSz="914363" rtl="0" eaLnBrk="1" latinLnBrk="0" hangingPunct="1">
              <a:lnSpc>
                <a:spcPct val="90000"/>
              </a:lnSpc>
              <a:spcBef>
                <a:spcPct val="20000"/>
              </a:spcBef>
              <a:buSzPct val="90000"/>
              <a:buFont typeface="Arial" pitchFamily="34" charset="0"/>
              <a:buChar char="•"/>
            </a:pPr>
            <a:r>
              <a:rPr lang="en-US" smtClean="0"/>
              <a:t>Fourth level</a:t>
            </a:r>
          </a:p>
          <a:p>
            <a:pPr marL="346075" lvl="4" indent="-346075" algn="l" defTabSz="914363"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spTree>
    <p:extLst>
      <p:ext uri="{BB962C8B-B14F-4D97-AF65-F5344CB8AC3E}">
        <p14:creationId xmlns:p14="http://schemas.microsoft.com/office/powerpoint/2010/main" val="281723628"/>
      </p:ext>
    </p:extLst>
  </p:cSld>
  <p:clrMapOvr>
    <a:masterClrMapping/>
  </p:clrMapOvr>
  <p:transition>
    <p:fade/>
  </p:transition>
  <p:timing>
    <p:tnLst>
      <p:par>
        <p:cTn id="1" dur="indefinite" restart="never" nodeType="tmRoot"/>
      </p:par>
    </p:tn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2_Title and  Non-Bulleted Content">
    <p:bg>
      <p:bgPr>
        <a:solidFill>
          <a:srgbClr val="FF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lgn="l" defTabSz="914363" rtl="0" eaLnBrk="1" latinLnBrk="0" hangingPunct="1">
              <a:lnSpc>
                <a:spcPct val="90000"/>
              </a:lnSpc>
              <a:spcBef>
                <a:spcPct val="0"/>
              </a:spcBef>
              <a:buNone/>
              <a:defRPr lang="en-US" sz="5400" b="0" kern="1200" cap="none" spc="-100" baseline="0" dirty="0">
                <a:ln w="3175">
                  <a:noFill/>
                </a:ln>
                <a:solidFill>
                  <a:schemeClr val="bg1"/>
                </a:soli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799"/>
            <a:ext cx="11151917" cy="2099036"/>
          </a:xfrm>
        </p:spPr>
        <p:txBody>
          <a:bodyPr/>
          <a:lstStyle>
            <a:lvl1pPr marL="0" indent="0">
              <a:spcBef>
                <a:spcPts val="0"/>
              </a:spcBef>
              <a:spcAft>
                <a:spcPts val="0"/>
              </a:spcAft>
              <a:buFont typeface="Arial" pitchFamily="34" charset="0"/>
              <a:buNone/>
              <a:defRPr lang="en-US" sz="3200" kern="1200" dirty="0" smtClean="0">
                <a:solidFill>
                  <a:schemeClr val="bg1"/>
                </a:solidFill>
                <a:latin typeface="+mn-lt"/>
                <a:ea typeface="+mn-ea"/>
                <a:cs typeface="+mn-cs"/>
              </a:defRPr>
            </a:lvl1pPr>
            <a:lvl2pPr marL="688975" indent="-342900">
              <a:spcBef>
                <a:spcPts val="0"/>
              </a:spcBef>
              <a:spcAft>
                <a:spcPts val="0"/>
              </a:spcAft>
              <a:buFont typeface="Arial" pitchFamily="34" charset="0"/>
              <a:buChar char="•"/>
              <a:defRPr lang="en-US" sz="2800" kern="1200" dirty="0" smtClean="0">
                <a:solidFill>
                  <a:schemeClr val="bg1"/>
                </a:solidFill>
                <a:latin typeface="+mn-lt"/>
                <a:ea typeface="+mn-ea"/>
                <a:cs typeface="+mn-cs"/>
              </a:defRPr>
            </a:lvl2pPr>
            <a:lvl3pPr marL="0" indent="0">
              <a:spcBef>
                <a:spcPts val="0"/>
              </a:spcBef>
              <a:spcAft>
                <a:spcPts val="400"/>
              </a:spcAft>
              <a:buNone/>
              <a:defRPr sz="2000">
                <a:solidFill>
                  <a:schemeClr val="bg1"/>
                </a:solidFill>
              </a:defRPr>
            </a:lvl3pPr>
            <a:lvl4pPr marL="0" indent="0">
              <a:spcBef>
                <a:spcPts val="0"/>
              </a:spcBef>
              <a:spcAft>
                <a:spcPts val="400"/>
              </a:spcAft>
              <a:buNone/>
              <a:defRPr>
                <a:solidFill>
                  <a:schemeClr val="bg1"/>
                </a:solidFill>
              </a:defRPr>
            </a:lvl4pPr>
            <a:lvl5pPr marL="342900" indent="-342900">
              <a:spcBef>
                <a:spcPts val="0"/>
              </a:spcBef>
              <a:spcAft>
                <a:spcPts val="400"/>
              </a:spcAft>
              <a:buFont typeface="Arial" pitchFamily="34" charset="0"/>
              <a:buChar char="•"/>
              <a:defRPr>
                <a:solidFill>
                  <a:schemeClr val="bg1"/>
                </a:solidFill>
              </a:defRPr>
            </a:lvl5pPr>
            <a:lvl6pPr marL="1033462" indent="-342900">
              <a:buFont typeface="Arial" pitchFamily="34" charset="0"/>
              <a:buChar char="•"/>
              <a:defRPr sz="2400">
                <a:gradFill>
                  <a:gsLst>
                    <a:gs pos="0">
                      <a:srgbClr val="595959"/>
                    </a:gs>
                    <a:gs pos="86000">
                      <a:srgbClr val="595959"/>
                    </a:gs>
                  </a:gsLst>
                  <a:lin ang="5400000" scaled="0"/>
                </a:gradFill>
              </a:defRPr>
            </a:lvl6pPr>
            <a:lvl7pPr marL="1255713" indent="-225425">
              <a:defRPr>
                <a:gradFill>
                  <a:gsLst>
                    <a:gs pos="0">
                      <a:srgbClr val="595959"/>
                    </a:gs>
                    <a:gs pos="86000">
                      <a:srgbClr val="595959"/>
                    </a:gs>
                  </a:gsLst>
                  <a:lin ang="5400000" scaled="0"/>
                </a:gradFill>
              </a:defRPr>
            </a:lvl7pPr>
            <a:lvl8pPr marL="1487488" indent="-231775">
              <a:defRPr>
                <a:gradFill>
                  <a:gsLst>
                    <a:gs pos="0">
                      <a:srgbClr val="595959"/>
                    </a:gs>
                    <a:gs pos="86000">
                      <a:srgbClr val="595959"/>
                    </a:gs>
                  </a:gsLst>
                  <a:lin ang="5400000" scaled="0"/>
                </a:gradFill>
              </a:defRPr>
            </a:lvl8pPr>
          </a:lstStyle>
          <a:p>
            <a:pPr marL="346075" lvl="0" indent="-346075" algn="l" defTabSz="914363" rtl="0" eaLnBrk="1" latinLnBrk="0" hangingPunct="1">
              <a:lnSpc>
                <a:spcPct val="90000"/>
              </a:lnSpc>
              <a:spcBef>
                <a:spcPct val="20000"/>
              </a:spcBef>
              <a:buSzPct val="90000"/>
              <a:buFont typeface="Arial" pitchFamily="34" charset="0"/>
              <a:buChar char="•"/>
            </a:pPr>
            <a:r>
              <a:rPr lang="en-US" smtClean="0"/>
              <a:t>Click to edit Master text styles</a:t>
            </a:r>
          </a:p>
          <a:p>
            <a:pPr marL="346075" lvl="1" indent="-346075" algn="l" defTabSz="914363" rtl="0" eaLnBrk="1" latinLnBrk="0" hangingPunct="1">
              <a:lnSpc>
                <a:spcPct val="90000"/>
              </a:lnSpc>
              <a:spcBef>
                <a:spcPct val="20000"/>
              </a:spcBef>
              <a:buSzPct val="90000"/>
              <a:buFont typeface="Arial" pitchFamily="34" charset="0"/>
              <a:buChar char="•"/>
            </a:pPr>
            <a:r>
              <a:rPr lang="en-US" smtClean="0"/>
              <a:t>Second level</a:t>
            </a:r>
          </a:p>
          <a:p>
            <a:pPr marL="346075" lvl="2" indent="-346075" algn="l" defTabSz="914363" rtl="0" eaLnBrk="1" latinLnBrk="0" hangingPunct="1">
              <a:lnSpc>
                <a:spcPct val="90000"/>
              </a:lnSpc>
              <a:spcBef>
                <a:spcPct val="20000"/>
              </a:spcBef>
              <a:buSzPct val="90000"/>
              <a:buFont typeface="Arial" pitchFamily="34" charset="0"/>
              <a:buChar char="•"/>
            </a:pPr>
            <a:r>
              <a:rPr lang="en-US" smtClean="0"/>
              <a:t>Third level</a:t>
            </a:r>
          </a:p>
          <a:p>
            <a:pPr marL="346075" lvl="3" indent="-346075" algn="l" defTabSz="914363" rtl="0" eaLnBrk="1" latinLnBrk="0" hangingPunct="1">
              <a:lnSpc>
                <a:spcPct val="90000"/>
              </a:lnSpc>
              <a:spcBef>
                <a:spcPct val="20000"/>
              </a:spcBef>
              <a:buSzPct val="90000"/>
              <a:buFont typeface="Arial" pitchFamily="34" charset="0"/>
              <a:buChar char="•"/>
            </a:pPr>
            <a:r>
              <a:rPr lang="en-US" smtClean="0"/>
              <a:t>Fourth level</a:t>
            </a:r>
          </a:p>
          <a:p>
            <a:pPr marL="346075" lvl="4" indent="-346075" algn="l" defTabSz="914363"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spTree>
    <p:extLst>
      <p:ext uri="{BB962C8B-B14F-4D97-AF65-F5344CB8AC3E}">
        <p14:creationId xmlns:p14="http://schemas.microsoft.com/office/powerpoint/2010/main" val="3354632990"/>
      </p:ext>
    </p:extLst>
  </p:cSld>
  <p:clrMapOvr>
    <a:masterClrMapping/>
  </p:clrMapOvr>
  <p:transition>
    <p:fade/>
  </p:transition>
  <p:timing>
    <p:tnLst>
      <p:par>
        <p:cTn id="1" dur="indefinite" restart="never" nodeType="tmRoot"/>
      </p:par>
    </p:tnLst>
  </p:timing>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3_Title and  Non-Bulleted Content">
    <p:bg>
      <p:bgPr>
        <a:solidFill>
          <a:srgbClr val="92D05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lgn="l" defTabSz="914363" rtl="0" eaLnBrk="1" latinLnBrk="0" hangingPunct="1">
              <a:lnSpc>
                <a:spcPct val="90000"/>
              </a:lnSpc>
              <a:spcBef>
                <a:spcPct val="0"/>
              </a:spcBef>
              <a:buNone/>
              <a:defRPr lang="en-US" sz="5400" b="0" kern="1200" cap="none" spc="-100" baseline="0" dirty="0">
                <a:ln w="3175">
                  <a:noFill/>
                </a:ln>
                <a:solidFill>
                  <a:schemeClr val="bg1"/>
                </a:soli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799"/>
            <a:ext cx="11151917" cy="2099036"/>
          </a:xfrm>
        </p:spPr>
        <p:txBody>
          <a:bodyPr/>
          <a:lstStyle>
            <a:lvl1pPr marL="0" indent="0">
              <a:spcBef>
                <a:spcPts val="0"/>
              </a:spcBef>
              <a:spcAft>
                <a:spcPts val="0"/>
              </a:spcAft>
              <a:buFont typeface="Arial" pitchFamily="34" charset="0"/>
              <a:buNone/>
              <a:defRPr lang="en-US" sz="3200" kern="1200" dirty="0" smtClean="0">
                <a:solidFill>
                  <a:schemeClr val="bg1"/>
                </a:solidFill>
                <a:latin typeface="+mn-lt"/>
                <a:ea typeface="+mn-ea"/>
                <a:cs typeface="+mn-cs"/>
              </a:defRPr>
            </a:lvl1pPr>
            <a:lvl2pPr marL="688975" indent="-342900">
              <a:spcBef>
                <a:spcPts val="0"/>
              </a:spcBef>
              <a:spcAft>
                <a:spcPts val="0"/>
              </a:spcAft>
              <a:buFont typeface="Arial" pitchFamily="34" charset="0"/>
              <a:buChar char="•"/>
              <a:defRPr lang="en-US" sz="2800" kern="1200" dirty="0" smtClean="0">
                <a:solidFill>
                  <a:schemeClr val="bg1"/>
                </a:solidFill>
                <a:latin typeface="+mn-lt"/>
                <a:ea typeface="+mn-ea"/>
                <a:cs typeface="+mn-cs"/>
              </a:defRPr>
            </a:lvl2pPr>
            <a:lvl3pPr marL="0" indent="0">
              <a:spcBef>
                <a:spcPts val="0"/>
              </a:spcBef>
              <a:spcAft>
                <a:spcPts val="400"/>
              </a:spcAft>
              <a:buNone/>
              <a:defRPr sz="2000">
                <a:solidFill>
                  <a:schemeClr val="bg1"/>
                </a:solidFill>
              </a:defRPr>
            </a:lvl3pPr>
            <a:lvl4pPr marL="0" indent="0">
              <a:spcBef>
                <a:spcPts val="0"/>
              </a:spcBef>
              <a:spcAft>
                <a:spcPts val="400"/>
              </a:spcAft>
              <a:buNone/>
              <a:defRPr>
                <a:solidFill>
                  <a:schemeClr val="bg1"/>
                </a:solidFill>
              </a:defRPr>
            </a:lvl4pPr>
            <a:lvl5pPr marL="342900" indent="-342900">
              <a:spcBef>
                <a:spcPts val="0"/>
              </a:spcBef>
              <a:spcAft>
                <a:spcPts val="400"/>
              </a:spcAft>
              <a:buFont typeface="Arial" pitchFamily="34" charset="0"/>
              <a:buChar char="•"/>
              <a:defRPr>
                <a:solidFill>
                  <a:schemeClr val="bg1"/>
                </a:solidFill>
              </a:defRPr>
            </a:lvl5pPr>
            <a:lvl6pPr marL="1033462" indent="-342900">
              <a:buFont typeface="Arial" pitchFamily="34" charset="0"/>
              <a:buChar char="•"/>
              <a:defRPr sz="2400">
                <a:gradFill>
                  <a:gsLst>
                    <a:gs pos="0">
                      <a:srgbClr val="595959"/>
                    </a:gs>
                    <a:gs pos="86000">
                      <a:srgbClr val="595959"/>
                    </a:gs>
                  </a:gsLst>
                  <a:lin ang="5400000" scaled="0"/>
                </a:gradFill>
              </a:defRPr>
            </a:lvl6pPr>
            <a:lvl7pPr marL="1255713" indent="-225425">
              <a:defRPr>
                <a:gradFill>
                  <a:gsLst>
                    <a:gs pos="0">
                      <a:srgbClr val="595959"/>
                    </a:gs>
                    <a:gs pos="86000">
                      <a:srgbClr val="595959"/>
                    </a:gs>
                  </a:gsLst>
                  <a:lin ang="5400000" scaled="0"/>
                </a:gradFill>
              </a:defRPr>
            </a:lvl7pPr>
            <a:lvl8pPr marL="1487488" indent="-231775">
              <a:defRPr>
                <a:gradFill>
                  <a:gsLst>
                    <a:gs pos="0">
                      <a:srgbClr val="595959"/>
                    </a:gs>
                    <a:gs pos="86000">
                      <a:srgbClr val="595959"/>
                    </a:gs>
                  </a:gsLst>
                  <a:lin ang="5400000" scaled="0"/>
                </a:gradFill>
              </a:defRPr>
            </a:lvl8pPr>
          </a:lstStyle>
          <a:p>
            <a:pPr marL="346075" lvl="0" indent="-346075" algn="l" defTabSz="914363" rtl="0" eaLnBrk="1" latinLnBrk="0" hangingPunct="1">
              <a:lnSpc>
                <a:spcPct val="90000"/>
              </a:lnSpc>
              <a:spcBef>
                <a:spcPct val="20000"/>
              </a:spcBef>
              <a:buSzPct val="90000"/>
              <a:buFont typeface="Arial" pitchFamily="34" charset="0"/>
              <a:buChar char="•"/>
            </a:pPr>
            <a:r>
              <a:rPr lang="en-US" smtClean="0"/>
              <a:t>Click to edit Master text styles</a:t>
            </a:r>
          </a:p>
          <a:p>
            <a:pPr marL="346075" lvl="1" indent="-346075" algn="l" defTabSz="914363" rtl="0" eaLnBrk="1" latinLnBrk="0" hangingPunct="1">
              <a:lnSpc>
                <a:spcPct val="90000"/>
              </a:lnSpc>
              <a:spcBef>
                <a:spcPct val="20000"/>
              </a:spcBef>
              <a:buSzPct val="90000"/>
              <a:buFont typeface="Arial" pitchFamily="34" charset="0"/>
              <a:buChar char="•"/>
            </a:pPr>
            <a:r>
              <a:rPr lang="en-US" smtClean="0"/>
              <a:t>Second level</a:t>
            </a:r>
          </a:p>
          <a:p>
            <a:pPr marL="346075" lvl="2" indent="-346075" algn="l" defTabSz="914363" rtl="0" eaLnBrk="1" latinLnBrk="0" hangingPunct="1">
              <a:lnSpc>
                <a:spcPct val="90000"/>
              </a:lnSpc>
              <a:spcBef>
                <a:spcPct val="20000"/>
              </a:spcBef>
              <a:buSzPct val="90000"/>
              <a:buFont typeface="Arial" pitchFamily="34" charset="0"/>
              <a:buChar char="•"/>
            </a:pPr>
            <a:r>
              <a:rPr lang="en-US" smtClean="0"/>
              <a:t>Third level</a:t>
            </a:r>
          </a:p>
          <a:p>
            <a:pPr marL="346075" lvl="3" indent="-346075" algn="l" defTabSz="914363" rtl="0" eaLnBrk="1" latinLnBrk="0" hangingPunct="1">
              <a:lnSpc>
                <a:spcPct val="90000"/>
              </a:lnSpc>
              <a:spcBef>
                <a:spcPct val="20000"/>
              </a:spcBef>
              <a:buSzPct val="90000"/>
              <a:buFont typeface="Arial" pitchFamily="34" charset="0"/>
              <a:buChar char="•"/>
            </a:pPr>
            <a:r>
              <a:rPr lang="en-US" smtClean="0"/>
              <a:t>Fourth level</a:t>
            </a:r>
          </a:p>
          <a:p>
            <a:pPr marL="346075" lvl="4" indent="-346075" algn="l" defTabSz="914363"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spTree>
    <p:extLst>
      <p:ext uri="{BB962C8B-B14F-4D97-AF65-F5344CB8AC3E}">
        <p14:creationId xmlns:p14="http://schemas.microsoft.com/office/powerpoint/2010/main" val="3471963686"/>
      </p:ext>
    </p:extLst>
  </p:cSld>
  <p:clrMapOvr>
    <a:masterClrMapping/>
  </p:clrMapOvr>
  <p:transition>
    <p:fade/>
  </p:transition>
  <p:timing>
    <p:tnLst>
      <p:par>
        <p:cTn id="1" dur="indefinite" restart="never" nodeType="tmRoot"/>
      </p:par>
    </p:tnLst>
  </p:timing>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4_Title and  Non-Bulleted Content">
    <p:bg>
      <p:bgPr>
        <a:solidFill>
          <a:srgbClr val="00B0F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lgn="l" defTabSz="914363" rtl="0" eaLnBrk="1" latinLnBrk="0" hangingPunct="1">
              <a:lnSpc>
                <a:spcPct val="90000"/>
              </a:lnSpc>
              <a:spcBef>
                <a:spcPct val="0"/>
              </a:spcBef>
              <a:buNone/>
              <a:defRPr lang="en-US" sz="5400" b="0" kern="1200" cap="none" spc="-100" baseline="0" dirty="0">
                <a:ln w="3175">
                  <a:noFill/>
                </a:ln>
                <a:solidFill>
                  <a:schemeClr val="bg1"/>
                </a:soli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799"/>
            <a:ext cx="11151917" cy="2099036"/>
          </a:xfrm>
        </p:spPr>
        <p:txBody>
          <a:bodyPr/>
          <a:lstStyle>
            <a:lvl1pPr marL="0" indent="0">
              <a:spcBef>
                <a:spcPts val="0"/>
              </a:spcBef>
              <a:spcAft>
                <a:spcPts val="0"/>
              </a:spcAft>
              <a:buFont typeface="Arial" pitchFamily="34" charset="0"/>
              <a:buNone/>
              <a:defRPr lang="en-US" sz="3200" kern="1200" dirty="0" smtClean="0">
                <a:solidFill>
                  <a:schemeClr val="bg1"/>
                </a:solidFill>
                <a:latin typeface="+mn-lt"/>
                <a:ea typeface="+mn-ea"/>
                <a:cs typeface="+mn-cs"/>
              </a:defRPr>
            </a:lvl1pPr>
            <a:lvl2pPr marL="688975" indent="-342900">
              <a:spcBef>
                <a:spcPts val="0"/>
              </a:spcBef>
              <a:spcAft>
                <a:spcPts val="0"/>
              </a:spcAft>
              <a:buFont typeface="Arial" pitchFamily="34" charset="0"/>
              <a:buChar char="•"/>
              <a:defRPr lang="en-US" sz="2800" kern="1200" dirty="0" smtClean="0">
                <a:solidFill>
                  <a:schemeClr val="bg1"/>
                </a:solidFill>
                <a:latin typeface="+mn-lt"/>
                <a:ea typeface="+mn-ea"/>
                <a:cs typeface="+mn-cs"/>
              </a:defRPr>
            </a:lvl2pPr>
            <a:lvl3pPr marL="0" indent="0">
              <a:spcBef>
                <a:spcPts val="0"/>
              </a:spcBef>
              <a:spcAft>
                <a:spcPts val="400"/>
              </a:spcAft>
              <a:buNone/>
              <a:defRPr sz="2000">
                <a:solidFill>
                  <a:schemeClr val="bg1"/>
                </a:solidFill>
              </a:defRPr>
            </a:lvl3pPr>
            <a:lvl4pPr marL="0" indent="0">
              <a:spcBef>
                <a:spcPts val="0"/>
              </a:spcBef>
              <a:spcAft>
                <a:spcPts val="400"/>
              </a:spcAft>
              <a:buNone/>
              <a:defRPr>
                <a:solidFill>
                  <a:schemeClr val="bg1"/>
                </a:solidFill>
              </a:defRPr>
            </a:lvl4pPr>
            <a:lvl5pPr marL="342900" indent="-342900">
              <a:spcBef>
                <a:spcPts val="0"/>
              </a:spcBef>
              <a:spcAft>
                <a:spcPts val="400"/>
              </a:spcAft>
              <a:buFont typeface="Arial" pitchFamily="34" charset="0"/>
              <a:buChar char="•"/>
              <a:defRPr>
                <a:solidFill>
                  <a:schemeClr val="bg1"/>
                </a:solidFill>
              </a:defRPr>
            </a:lvl5pPr>
            <a:lvl6pPr marL="1033462" indent="-342900">
              <a:buFont typeface="Arial" pitchFamily="34" charset="0"/>
              <a:buChar char="•"/>
              <a:defRPr sz="2400">
                <a:gradFill>
                  <a:gsLst>
                    <a:gs pos="0">
                      <a:srgbClr val="595959"/>
                    </a:gs>
                    <a:gs pos="86000">
                      <a:srgbClr val="595959"/>
                    </a:gs>
                  </a:gsLst>
                  <a:lin ang="5400000" scaled="0"/>
                </a:gradFill>
              </a:defRPr>
            </a:lvl6pPr>
            <a:lvl7pPr marL="1255713" indent="-225425">
              <a:defRPr>
                <a:gradFill>
                  <a:gsLst>
                    <a:gs pos="0">
                      <a:srgbClr val="595959"/>
                    </a:gs>
                    <a:gs pos="86000">
                      <a:srgbClr val="595959"/>
                    </a:gs>
                  </a:gsLst>
                  <a:lin ang="5400000" scaled="0"/>
                </a:gradFill>
              </a:defRPr>
            </a:lvl7pPr>
            <a:lvl8pPr marL="1487488" indent="-231775">
              <a:defRPr>
                <a:gradFill>
                  <a:gsLst>
                    <a:gs pos="0">
                      <a:srgbClr val="595959"/>
                    </a:gs>
                    <a:gs pos="86000">
                      <a:srgbClr val="595959"/>
                    </a:gs>
                  </a:gsLst>
                  <a:lin ang="5400000" scaled="0"/>
                </a:gradFill>
              </a:defRPr>
            </a:lvl8pPr>
          </a:lstStyle>
          <a:p>
            <a:pPr marL="346075" lvl="0" indent="-346075" algn="l" defTabSz="914363" rtl="0" eaLnBrk="1" latinLnBrk="0" hangingPunct="1">
              <a:lnSpc>
                <a:spcPct val="90000"/>
              </a:lnSpc>
              <a:spcBef>
                <a:spcPct val="20000"/>
              </a:spcBef>
              <a:buSzPct val="90000"/>
              <a:buFont typeface="Arial" pitchFamily="34" charset="0"/>
              <a:buChar char="•"/>
            </a:pPr>
            <a:r>
              <a:rPr lang="en-US" smtClean="0"/>
              <a:t>Click to edit Master text styles</a:t>
            </a:r>
          </a:p>
          <a:p>
            <a:pPr marL="346075" lvl="1" indent="-346075" algn="l" defTabSz="914363" rtl="0" eaLnBrk="1" latinLnBrk="0" hangingPunct="1">
              <a:lnSpc>
                <a:spcPct val="90000"/>
              </a:lnSpc>
              <a:spcBef>
                <a:spcPct val="20000"/>
              </a:spcBef>
              <a:buSzPct val="90000"/>
              <a:buFont typeface="Arial" pitchFamily="34" charset="0"/>
              <a:buChar char="•"/>
            </a:pPr>
            <a:r>
              <a:rPr lang="en-US" smtClean="0"/>
              <a:t>Second level</a:t>
            </a:r>
          </a:p>
          <a:p>
            <a:pPr marL="346075" lvl="2" indent="-346075" algn="l" defTabSz="914363" rtl="0" eaLnBrk="1" latinLnBrk="0" hangingPunct="1">
              <a:lnSpc>
                <a:spcPct val="90000"/>
              </a:lnSpc>
              <a:spcBef>
                <a:spcPct val="20000"/>
              </a:spcBef>
              <a:buSzPct val="90000"/>
              <a:buFont typeface="Arial" pitchFamily="34" charset="0"/>
              <a:buChar char="•"/>
            </a:pPr>
            <a:r>
              <a:rPr lang="en-US" smtClean="0"/>
              <a:t>Third level</a:t>
            </a:r>
          </a:p>
          <a:p>
            <a:pPr marL="346075" lvl="3" indent="-346075" algn="l" defTabSz="914363" rtl="0" eaLnBrk="1" latinLnBrk="0" hangingPunct="1">
              <a:lnSpc>
                <a:spcPct val="90000"/>
              </a:lnSpc>
              <a:spcBef>
                <a:spcPct val="20000"/>
              </a:spcBef>
              <a:buSzPct val="90000"/>
              <a:buFont typeface="Arial" pitchFamily="34" charset="0"/>
              <a:buChar char="•"/>
            </a:pPr>
            <a:r>
              <a:rPr lang="en-US" smtClean="0"/>
              <a:t>Fourth level</a:t>
            </a:r>
          </a:p>
          <a:p>
            <a:pPr marL="346075" lvl="4" indent="-346075" algn="l" defTabSz="914363"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spTree>
    <p:extLst>
      <p:ext uri="{BB962C8B-B14F-4D97-AF65-F5344CB8AC3E}">
        <p14:creationId xmlns:p14="http://schemas.microsoft.com/office/powerpoint/2010/main" val="4188118731"/>
      </p:ext>
    </p:extLst>
  </p:cSld>
  <p:clrMapOvr>
    <a:masterClrMapping/>
  </p:clrMapOvr>
  <p:transition>
    <p:fade/>
  </p:transition>
  <p:timing>
    <p:tnLst>
      <p:par>
        <p:cTn id="1" dur="indefinite" restart="never" nodeType="tmRoot"/>
      </p:par>
    </p:tnLst>
  </p:timing>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5_Title and  Non-Bulleted Content">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lgn="l" defTabSz="914363" rtl="0" eaLnBrk="1" latinLnBrk="0" hangingPunct="1">
              <a:lnSpc>
                <a:spcPct val="90000"/>
              </a:lnSpc>
              <a:spcBef>
                <a:spcPct val="0"/>
              </a:spcBef>
              <a:buNone/>
              <a:defRPr lang="en-US" sz="5400" b="0" kern="1200" cap="none" spc="-100" baseline="0" dirty="0">
                <a:ln w="3175">
                  <a:noFill/>
                </a:ln>
                <a:solidFill>
                  <a:schemeClr val="bg1"/>
                </a:soli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799"/>
            <a:ext cx="11151917" cy="2099036"/>
          </a:xfrm>
        </p:spPr>
        <p:txBody>
          <a:bodyPr/>
          <a:lstStyle>
            <a:lvl1pPr marL="0" indent="0">
              <a:spcBef>
                <a:spcPts val="0"/>
              </a:spcBef>
              <a:spcAft>
                <a:spcPts val="0"/>
              </a:spcAft>
              <a:buFont typeface="Arial" pitchFamily="34" charset="0"/>
              <a:buNone/>
              <a:defRPr lang="en-US" sz="3200" kern="1200" dirty="0" smtClean="0">
                <a:solidFill>
                  <a:schemeClr val="bg1"/>
                </a:solidFill>
                <a:latin typeface="+mn-lt"/>
                <a:ea typeface="+mn-ea"/>
                <a:cs typeface="+mn-cs"/>
              </a:defRPr>
            </a:lvl1pPr>
            <a:lvl2pPr marL="688975" indent="-342900">
              <a:spcBef>
                <a:spcPts val="0"/>
              </a:spcBef>
              <a:spcAft>
                <a:spcPts val="0"/>
              </a:spcAft>
              <a:buFont typeface="Arial" pitchFamily="34" charset="0"/>
              <a:buChar char="•"/>
              <a:defRPr lang="en-US" sz="2800" kern="1200" dirty="0" smtClean="0">
                <a:solidFill>
                  <a:schemeClr val="bg1"/>
                </a:solidFill>
                <a:latin typeface="+mn-lt"/>
                <a:ea typeface="+mn-ea"/>
                <a:cs typeface="+mn-cs"/>
              </a:defRPr>
            </a:lvl2pPr>
            <a:lvl3pPr marL="0" indent="0">
              <a:spcBef>
                <a:spcPts val="0"/>
              </a:spcBef>
              <a:spcAft>
                <a:spcPts val="400"/>
              </a:spcAft>
              <a:buNone/>
              <a:defRPr sz="2000">
                <a:solidFill>
                  <a:schemeClr val="bg1"/>
                </a:solidFill>
              </a:defRPr>
            </a:lvl3pPr>
            <a:lvl4pPr marL="0" indent="0">
              <a:spcBef>
                <a:spcPts val="0"/>
              </a:spcBef>
              <a:spcAft>
                <a:spcPts val="400"/>
              </a:spcAft>
              <a:buNone/>
              <a:defRPr>
                <a:solidFill>
                  <a:schemeClr val="bg1"/>
                </a:solidFill>
              </a:defRPr>
            </a:lvl4pPr>
            <a:lvl5pPr marL="342900" indent="-342900">
              <a:spcBef>
                <a:spcPts val="0"/>
              </a:spcBef>
              <a:spcAft>
                <a:spcPts val="400"/>
              </a:spcAft>
              <a:buFont typeface="Arial" pitchFamily="34" charset="0"/>
              <a:buChar char="•"/>
              <a:defRPr>
                <a:solidFill>
                  <a:schemeClr val="bg1"/>
                </a:solidFill>
              </a:defRPr>
            </a:lvl5pPr>
            <a:lvl6pPr marL="1033462" indent="-342900">
              <a:buFont typeface="Arial" pitchFamily="34" charset="0"/>
              <a:buChar char="•"/>
              <a:defRPr sz="2400">
                <a:gradFill>
                  <a:gsLst>
                    <a:gs pos="0">
                      <a:srgbClr val="595959"/>
                    </a:gs>
                    <a:gs pos="86000">
                      <a:srgbClr val="595959"/>
                    </a:gs>
                  </a:gsLst>
                  <a:lin ang="5400000" scaled="0"/>
                </a:gradFill>
              </a:defRPr>
            </a:lvl6pPr>
            <a:lvl7pPr marL="1255713" indent="-225425">
              <a:defRPr>
                <a:gradFill>
                  <a:gsLst>
                    <a:gs pos="0">
                      <a:srgbClr val="595959"/>
                    </a:gs>
                    <a:gs pos="86000">
                      <a:srgbClr val="595959"/>
                    </a:gs>
                  </a:gsLst>
                  <a:lin ang="5400000" scaled="0"/>
                </a:gradFill>
              </a:defRPr>
            </a:lvl7pPr>
            <a:lvl8pPr marL="1487488" indent="-231775">
              <a:defRPr>
                <a:gradFill>
                  <a:gsLst>
                    <a:gs pos="0">
                      <a:srgbClr val="595959"/>
                    </a:gs>
                    <a:gs pos="86000">
                      <a:srgbClr val="595959"/>
                    </a:gs>
                  </a:gsLst>
                  <a:lin ang="5400000" scaled="0"/>
                </a:gradFill>
              </a:defRPr>
            </a:lvl8pPr>
          </a:lstStyle>
          <a:p>
            <a:pPr marL="346075" lvl="0" indent="-346075" algn="l" defTabSz="914363" rtl="0" eaLnBrk="1" latinLnBrk="0" hangingPunct="1">
              <a:lnSpc>
                <a:spcPct val="90000"/>
              </a:lnSpc>
              <a:spcBef>
                <a:spcPct val="20000"/>
              </a:spcBef>
              <a:buSzPct val="90000"/>
              <a:buFont typeface="Arial" pitchFamily="34" charset="0"/>
              <a:buChar char="•"/>
            </a:pPr>
            <a:r>
              <a:rPr lang="en-US" smtClean="0"/>
              <a:t>Click to edit Master text styles</a:t>
            </a:r>
          </a:p>
          <a:p>
            <a:pPr marL="346075" lvl="1" indent="-346075" algn="l" defTabSz="914363" rtl="0" eaLnBrk="1" latinLnBrk="0" hangingPunct="1">
              <a:lnSpc>
                <a:spcPct val="90000"/>
              </a:lnSpc>
              <a:spcBef>
                <a:spcPct val="20000"/>
              </a:spcBef>
              <a:buSzPct val="90000"/>
              <a:buFont typeface="Arial" pitchFamily="34" charset="0"/>
              <a:buChar char="•"/>
            </a:pPr>
            <a:r>
              <a:rPr lang="en-US" smtClean="0"/>
              <a:t>Second level</a:t>
            </a:r>
          </a:p>
          <a:p>
            <a:pPr marL="346075" lvl="2" indent="-346075" algn="l" defTabSz="914363" rtl="0" eaLnBrk="1" latinLnBrk="0" hangingPunct="1">
              <a:lnSpc>
                <a:spcPct val="90000"/>
              </a:lnSpc>
              <a:spcBef>
                <a:spcPct val="20000"/>
              </a:spcBef>
              <a:buSzPct val="90000"/>
              <a:buFont typeface="Arial" pitchFamily="34" charset="0"/>
              <a:buChar char="•"/>
            </a:pPr>
            <a:r>
              <a:rPr lang="en-US" smtClean="0"/>
              <a:t>Third level</a:t>
            </a:r>
          </a:p>
          <a:p>
            <a:pPr marL="346075" lvl="3" indent="-346075" algn="l" defTabSz="914363" rtl="0" eaLnBrk="1" latinLnBrk="0" hangingPunct="1">
              <a:lnSpc>
                <a:spcPct val="90000"/>
              </a:lnSpc>
              <a:spcBef>
                <a:spcPct val="20000"/>
              </a:spcBef>
              <a:buSzPct val="90000"/>
              <a:buFont typeface="Arial" pitchFamily="34" charset="0"/>
              <a:buChar char="•"/>
            </a:pPr>
            <a:r>
              <a:rPr lang="en-US" smtClean="0"/>
              <a:t>Fourth level</a:t>
            </a:r>
          </a:p>
          <a:p>
            <a:pPr marL="346075" lvl="4" indent="-346075" algn="l" defTabSz="914363"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spTree>
    <p:extLst>
      <p:ext uri="{BB962C8B-B14F-4D97-AF65-F5344CB8AC3E}">
        <p14:creationId xmlns:p14="http://schemas.microsoft.com/office/powerpoint/2010/main" val="1980849632"/>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4246363931"/>
      </p:ext>
    </p:extLst>
  </p:cSld>
  <p:clrMapOvr>
    <a:masterClrMapping/>
  </p:clrMapOvr>
  <p:timing>
    <p:tnLst>
      <p:par>
        <p:cTn id="1" dur="indefinite" restart="never" nodeType="tmRoot"/>
      </p:par>
    </p:tnLst>
  </p:timing>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6_Title and  Non-Bulleted Content">
    <p:bg>
      <p:bgPr>
        <a:solidFill>
          <a:srgbClr val="7030A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lgn="l" defTabSz="914363" rtl="0" eaLnBrk="1" latinLnBrk="0" hangingPunct="1">
              <a:lnSpc>
                <a:spcPct val="90000"/>
              </a:lnSpc>
              <a:spcBef>
                <a:spcPct val="0"/>
              </a:spcBef>
              <a:buNone/>
              <a:defRPr lang="en-US" sz="5400" b="0" kern="1200" cap="none" spc="-100" baseline="0" dirty="0">
                <a:ln w="3175">
                  <a:noFill/>
                </a:ln>
                <a:solidFill>
                  <a:schemeClr val="bg1"/>
                </a:soli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799"/>
            <a:ext cx="11151917" cy="2099036"/>
          </a:xfrm>
        </p:spPr>
        <p:txBody>
          <a:bodyPr/>
          <a:lstStyle>
            <a:lvl1pPr marL="0" indent="0">
              <a:spcBef>
                <a:spcPts val="0"/>
              </a:spcBef>
              <a:spcAft>
                <a:spcPts val="0"/>
              </a:spcAft>
              <a:buFont typeface="Arial" pitchFamily="34" charset="0"/>
              <a:buNone/>
              <a:defRPr lang="en-US" sz="3200" kern="1200" dirty="0" smtClean="0">
                <a:solidFill>
                  <a:schemeClr val="bg1"/>
                </a:solidFill>
                <a:latin typeface="+mn-lt"/>
                <a:ea typeface="+mn-ea"/>
                <a:cs typeface="+mn-cs"/>
              </a:defRPr>
            </a:lvl1pPr>
            <a:lvl2pPr marL="688975" indent="-342900">
              <a:spcBef>
                <a:spcPts val="0"/>
              </a:spcBef>
              <a:spcAft>
                <a:spcPts val="0"/>
              </a:spcAft>
              <a:buFont typeface="Arial" pitchFamily="34" charset="0"/>
              <a:buChar char="•"/>
              <a:defRPr lang="en-US" sz="2800" kern="1200" dirty="0" smtClean="0">
                <a:solidFill>
                  <a:schemeClr val="bg1"/>
                </a:solidFill>
                <a:latin typeface="+mn-lt"/>
                <a:ea typeface="+mn-ea"/>
                <a:cs typeface="+mn-cs"/>
              </a:defRPr>
            </a:lvl2pPr>
            <a:lvl3pPr marL="0" indent="0">
              <a:spcBef>
                <a:spcPts val="0"/>
              </a:spcBef>
              <a:spcAft>
                <a:spcPts val="400"/>
              </a:spcAft>
              <a:buNone/>
              <a:defRPr sz="2000">
                <a:solidFill>
                  <a:schemeClr val="bg1"/>
                </a:solidFill>
              </a:defRPr>
            </a:lvl3pPr>
            <a:lvl4pPr marL="0" indent="0">
              <a:spcBef>
                <a:spcPts val="0"/>
              </a:spcBef>
              <a:spcAft>
                <a:spcPts val="400"/>
              </a:spcAft>
              <a:buNone/>
              <a:defRPr>
                <a:solidFill>
                  <a:schemeClr val="bg1"/>
                </a:solidFill>
              </a:defRPr>
            </a:lvl4pPr>
            <a:lvl5pPr marL="342900" indent="-342900">
              <a:spcBef>
                <a:spcPts val="0"/>
              </a:spcBef>
              <a:spcAft>
                <a:spcPts val="400"/>
              </a:spcAft>
              <a:buFont typeface="Arial" pitchFamily="34" charset="0"/>
              <a:buChar char="•"/>
              <a:defRPr>
                <a:solidFill>
                  <a:schemeClr val="bg1"/>
                </a:solidFill>
              </a:defRPr>
            </a:lvl5pPr>
            <a:lvl6pPr marL="1033462" indent="-342900">
              <a:buFont typeface="Arial" pitchFamily="34" charset="0"/>
              <a:buChar char="•"/>
              <a:defRPr sz="2400">
                <a:gradFill>
                  <a:gsLst>
                    <a:gs pos="0">
                      <a:srgbClr val="595959"/>
                    </a:gs>
                    <a:gs pos="86000">
                      <a:srgbClr val="595959"/>
                    </a:gs>
                  </a:gsLst>
                  <a:lin ang="5400000" scaled="0"/>
                </a:gradFill>
              </a:defRPr>
            </a:lvl6pPr>
            <a:lvl7pPr marL="1255713" indent="-225425">
              <a:defRPr>
                <a:gradFill>
                  <a:gsLst>
                    <a:gs pos="0">
                      <a:srgbClr val="595959"/>
                    </a:gs>
                    <a:gs pos="86000">
                      <a:srgbClr val="595959"/>
                    </a:gs>
                  </a:gsLst>
                  <a:lin ang="5400000" scaled="0"/>
                </a:gradFill>
              </a:defRPr>
            </a:lvl7pPr>
            <a:lvl8pPr marL="1487488" indent="-231775">
              <a:defRPr>
                <a:gradFill>
                  <a:gsLst>
                    <a:gs pos="0">
                      <a:srgbClr val="595959"/>
                    </a:gs>
                    <a:gs pos="86000">
                      <a:srgbClr val="595959"/>
                    </a:gs>
                  </a:gsLst>
                  <a:lin ang="5400000" scaled="0"/>
                </a:gradFill>
              </a:defRPr>
            </a:lvl8pPr>
          </a:lstStyle>
          <a:p>
            <a:pPr marL="346075" lvl="0" indent="-346075" algn="l" defTabSz="914363" rtl="0" eaLnBrk="1" latinLnBrk="0" hangingPunct="1">
              <a:lnSpc>
                <a:spcPct val="90000"/>
              </a:lnSpc>
              <a:spcBef>
                <a:spcPct val="20000"/>
              </a:spcBef>
              <a:buSzPct val="90000"/>
              <a:buFont typeface="Arial" pitchFamily="34" charset="0"/>
              <a:buChar char="•"/>
            </a:pPr>
            <a:r>
              <a:rPr lang="en-US" smtClean="0"/>
              <a:t>Click to edit Master text styles</a:t>
            </a:r>
          </a:p>
          <a:p>
            <a:pPr marL="346075" lvl="1" indent="-346075" algn="l" defTabSz="914363" rtl="0" eaLnBrk="1" latinLnBrk="0" hangingPunct="1">
              <a:lnSpc>
                <a:spcPct val="90000"/>
              </a:lnSpc>
              <a:spcBef>
                <a:spcPct val="20000"/>
              </a:spcBef>
              <a:buSzPct val="90000"/>
              <a:buFont typeface="Arial" pitchFamily="34" charset="0"/>
              <a:buChar char="•"/>
            </a:pPr>
            <a:r>
              <a:rPr lang="en-US" smtClean="0"/>
              <a:t>Second level</a:t>
            </a:r>
          </a:p>
          <a:p>
            <a:pPr marL="346075" lvl="2" indent="-346075" algn="l" defTabSz="914363" rtl="0" eaLnBrk="1" latinLnBrk="0" hangingPunct="1">
              <a:lnSpc>
                <a:spcPct val="90000"/>
              </a:lnSpc>
              <a:spcBef>
                <a:spcPct val="20000"/>
              </a:spcBef>
              <a:buSzPct val="90000"/>
              <a:buFont typeface="Arial" pitchFamily="34" charset="0"/>
              <a:buChar char="•"/>
            </a:pPr>
            <a:r>
              <a:rPr lang="en-US" smtClean="0"/>
              <a:t>Third level</a:t>
            </a:r>
          </a:p>
          <a:p>
            <a:pPr marL="346075" lvl="3" indent="-346075" algn="l" defTabSz="914363" rtl="0" eaLnBrk="1" latinLnBrk="0" hangingPunct="1">
              <a:lnSpc>
                <a:spcPct val="90000"/>
              </a:lnSpc>
              <a:spcBef>
                <a:spcPct val="20000"/>
              </a:spcBef>
              <a:buSzPct val="90000"/>
              <a:buFont typeface="Arial" pitchFamily="34" charset="0"/>
              <a:buChar char="•"/>
            </a:pPr>
            <a:r>
              <a:rPr lang="en-US" smtClean="0"/>
              <a:t>Fourth level</a:t>
            </a:r>
          </a:p>
          <a:p>
            <a:pPr marL="346075" lvl="4" indent="-346075" algn="l" defTabSz="914363"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spTree>
    <p:extLst>
      <p:ext uri="{BB962C8B-B14F-4D97-AF65-F5344CB8AC3E}">
        <p14:creationId xmlns:p14="http://schemas.microsoft.com/office/powerpoint/2010/main" val="2562873852"/>
      </p:ext>
    </p:extLst>
  </p:cSld>
  <p:clrMapOvr>
    <a:masterClrMapping/>
  </p:clrMapOvr>
  <p:transition>
    <p:fade/>
  </p:transition>
  <p:timing>
    <p:tnLst>
      <p:par>
        <p:cTn id="1" dur="indefinite" restart="never" nodeType="tmRoot"/>
      </p:par>
    </p:tnLst>
  </p:timing>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7" y="5630473"/>
            <a:ext cx="4206384"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987"/>
              <a:endParaRPr lang="en-US" sz="2400">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987"/>
              <a:endParaRPr lang="en-US" sz="2400">
                <a:solidFill>
                  <a:srgbClr val="292929"/>
                </a:solidFill>
              </a:endParaRPr>
            </a:p>
          </p:txBody>
        </p:sp>
      </p:grpSp>
    </p:spTree>
    <p:extLst>
      <p:ext uri="{BB962C8B-B14F-4D97-AF65-F5344CB8AC3E}">
        <p14:creationId xmlns:p14="http://schemas.microsoft.com/office/powerpoint/2010/main" val="4031309755"/>
      </p:ext>
    </p:extLst>
  </p:cSld>
  <p:clrMapOvr>
    <a:masterClrMapping/>
  </p:clrMapOvr>
  <p:transition>
    <p:fade/>
  </p:transition>
  <p:timing>
    <p:tnLst>
      <p:par>
        <p:cTn id="1" dur="indefinite" restart="never" nodeType="tmRoot"/>
      </p:par>
    </p:tnLst>
  </p:timing>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6_Demo, Video etc. &quot;special&quot; slides">
    <p:bg>
      <p:bgPr>
        <a:solidFill>
          <a:srgbClr val="00B0F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6" y="5630473"/>
            <a:ext cx="501650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bg1">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987"/>
              <a:endParaRPr lang="en-US" sz="2400">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987"/>
              <a:endParaRPr lang="en-US" sz="2400">
                <a:solidFill>
                  <a:srgbClr val="292929"/>
                </a:solidFill>
              </a:endParaRPr>
            </a:p>
          </p:txBody>
        </p:sp>
      </p:grpSp>
    </p:spTree>
    <p:extLst>
      <p:ext uri="{BB962C8B-B14F-4D97-AF65-F5344CB8AC3E}">
        <p14:creationId xmlns:p14="http://schemas.microsoft.com/office/powerpoint/2010/main" val="1783000987"/>
      </p:ext>
    </p:extLst>
  </p:cSld>
  <p:clrMapOvr>
    <a:masterClrMapping/>
  </p:clrMapOvr>
  <p:transition>
    <p:fade/>
  </p:transition>
  <p:timing>
    <p:tnLst>
      <p:par>
        <p:cTn id="1" dur="indefinite" restart="never" nodeType="tmRoot"/>
      </p:par>
    </p:tnLst>
  </p:timing>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7_Demo, Video etc. &quot;special&quot; slides">
    <p:bg>
      <p:bgPr>
        <a:solidFill>
          <a:srgbClr val="7030A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6" y="5630473"/>
            <a:ext cx="501650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bg1">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987"/>
              <a:endParaRPr lang="en-US" sz="2400">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987"/>
              <a:endParaRPr lang="en-US" sz="2400">
                <a:solidFill>
                  <a:srgbClr val="292929"/>
                </a:solidFill>
              </a:endParaRPr>
            </a:p>
          </p:txBody>
        </p:sp>
      </p:grpSp>
    </p:spTree>
    <p:extLst>
      <p:ext uri="{BB962C8B-B14F-4D97-AF65-F5344CB8AC3E}">
        <p14:creationId xmlns:p14="http://schemas.microsoft.com/office/powerpoint/2010/main" val="3899594809"/>
      </p:ext>
    </p:extLst>
  </p:cSld>
  <p:clrMapOvr>
    <a:masterClrMapping/>
  </p:clrMapOvr>
  <p:transition>
    <p:fade/>
  </p:transition>
  <p:timing>
    <p:tnLst>
      <p:par>
        <p:cTn id="1" dur="indefinite" restart="never" nodeType="tmRoot"/>
      </p:par>
    </p:tnLst>
  </p:timing>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8_Demo, Video etc. &quot;special&quot; slides">
    <p:bg>
      <p:bgPr>
        <a:solidFill>
          <a:srgbClr val="0070C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6" y="5630473"/>
            <a:ext cx="501650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bg1">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987"/>
              <a:endParaRPr lang="en-US" sz="2400">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987"/>
              <a:endParaRPr lang="en-US" sz="2400">
                <a:solidFill>
                  <a:srgbClr val="292929"/>
                </a:solidFill>
              </a:endParaRPr>
            </a:p>
          </p:txBody>
        </p:sp>
      </p:grpSp>
    </p:spTree>
    <p:extLst>
      <p:ext uri="{BB962C8B-B14F-4D97-AF65-F5344CB8AC3E}">
        <p14:creationId xmlns:p14="http://schemas.microsoft.com/office/powerpoint/2010/main" val="2566533947"/>
      </p:ext>
    </p:extLst>
  </p:cSld>
  <p:clrMapOvr>
    <a:masterClrMapping/>
  </p:clrMapOvr>
  <p:transition>
    <p:fade/>
  </p:transition>
  <p:timing>
    <p:tnLst>
      <p:par>
        <p:cTn id="1" dur="indefinite" restart="never" nodeType="tmRoot"/>
      </p:par>
    </p:tnLst>
  </p:timing>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9_Demo, Video etc. &quot;special&quot; slides">
    <p:bg>
      <p:bgPr>
        <a:solidFill>
          <a:srgbClr val="FF00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6" y="5630473"/>
            <a:ext cx="501650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bg1">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987"/>
              <a:endParaRPr lang="en-US" sz="2400">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987"/>
              <a:endParaRPr lang="en-US" sz="2400">
                <a:solidFill>
                  <a:srgbClr val="292929"/>
                </a:solidFill>
              </a:endParaRPr>
            </a:p>
          </p:txBody>
        </p:sp>
      </p:grpSp>
    </p:spTree>
    <p:extLst>
      <p:ext uri="{BB962C8B-B14F-4D97-AF65-F5344CB8AC3E}">
        <p14:creationId xmlns:p14="http://schemas.microsoft.com/office/powerpoint/2010/main" val="1611023189"/>
      </p:ext>
    </p:extLst>
  </p:cSld>
  <p:clrMapOvr>
    <a:masterClrMapping/>
  </p:clrMapOvr>
  <p:transition>
    <p:fade/>
  </p:transition>
  <p:timing>
    <p:tnLst>
      <p:par>
        <p:cTn id="1" dur="indefinite" restart="never" nodeType="tmRoot"/>
      </p:par>
    </p:tnLst>
  </p:timing>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14_Demo, Video etc. &quot;special&quot; slides">
    <p:bg>
      <p:bgPr>
        <a:solidFill>
          <a:srgbClr val="92D05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6" y="5630473"/>
            <a:ext cx="501650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bg1">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987"/>
              <a:endParaRPr lang="en-US" sz="2400">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987"/>
              <a:endParaRPr lang="en-US" sz="2400">
                <a:solidFill>
                  <a:srgbClr val="292929"/>
                </a:solidFill>
              </a:endParaRPr>
            </a:p>
          </p:txBody>
        </p:sp>
      </p:grpSp>
    </p:spTree>
    <p:extLst>
      <p:ext uri="{BB962C8B-B14F-4D97-AF65-F5344CB8AC3E}">
        <p14:creationId xmlns:p14="http://schemas.microsoft.com/office/powerpoint/2010/main" val="2619642404"/>
      </p:ext>
    </p:extLst>
  </p:cSld>
  <p:clrMapOvr>
    <a:masterClrMapping/>
  </p:clrMapOvr>
  <p:transition>
    <p:fade/>
  </p:transition>
  <p:timing>
    <p:tnLst>
      <p:par>
        <p:cTn id="1" dur="indefinite" restart="never" nodeType="tmRoot"/>
      </p:par>
    </p:tnLst>
  </p:timing>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7" y="5630473"/>
            <a:ext cx="4206384"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bg1">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87"/>
            <a:endParaRPr lang="en-US" sz="2400">
              <a:solidFill>
                <a:srgbClr val="292929"/>
              </a:solidFill>
            </a:endParaRPr>
          </a:p>
        </p:txBody>
      </p:sp>
    </p:spTree>
    <p:extLst>
      <p:ext uri="{BB962C8B-B14F-4D97-AF65-F5344CB8AC3E}">
        <p14:creationId xmlns:p14="http://schemas.microsoft.com/office/powerpoint/2010/main" val="4004779472"/>
      </p:ext>
    </p:extLst>
  </p:cSld>
  <p:clrMapOvr>
    <a:masterClrMapping/>
  </p:clrMapOvr>
  <p:transition>
    <p:fade/>
  </p:transition>
  <p:timing>
    <p:tnLst>
      <p:par>
        <p:cTn id="1" dur="indefinite" restart="never" nodeType="tmRoot"/>
      </p:par>
    </p:tnLst>
  </p:timing>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15_Demo, Video etc. &quot;special&quot; slides">
    <p:bg>
      <p:bgPr>
        <a:solidFill>
          <a:srgbClr val="00B0F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7" y="5630473"/>
            <a:ext cx="4206384"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bg1">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87"/>
            <a:endParaRPr lang="en-US" sz="2400">
              <a:solidFill>
                <a:srgbClr val="292929"/>
              </a:solidFill>
            </a:endParaRPr>
          </a:p>
        </p:txBody>
      </p:sp>
    </p:spTree>
    <p:extLst>
      <p:ext uri="{BB962C8B-B14F-4D97-AF65-F5344CB8AC3E}">
        <p14:creationId xmlns:p14="http://schemas.microsoft.com/office/powerpoint/2010/main" val="3546259310"/>
      </p:ext>
    </p:extLst>
  </p:cSld>
  <p:clrMapOvr>
    <a:masterClrMapping/>
  </p:clrMapOvr>
  <p:transition>
    <p:fade/>
  </p:transition>
  <p:timing>
    <p:tnLst>
      <p:par>
        <p:cTn id="1" dur="indefinite" restart="never" nodeType="tmRoot"/>
      </p:par>
    </p:tnLst>
  </p:timing>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10_Demo, Video etc. &quot;special&quot; slides">
    <p:bg>
      <p:bgPr>
        <a:solidFill>
          <a:srgbClr val="7030A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7" y="5630473"/>
            <a:ext cx="4206384"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bg1">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87"/>
            <a:endParaRPr lang="en-US" sz="2400">
              <a:solidFill>
                <a:srgbClr val="292929"/>
              </a:solidFill>
            </a:endParaRPr>
          </a:p>
        </p:txBody>
      </p:sp>
    </p:spTree>
    <p:extLst>
      <p:ext uri="{BB962C8B-B14F-4D97-AF65-F5344CB8AC3E}">
        <p14:creationId xmlns:p14="http://schemas.microsoft.com/office/powerpoint/2010/main" val="1602267947"/>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784561578"/>
      </p:ext>
    </p:extLst>
  </p:cSld>
  <p:clrMapOvr>
    <a:masterClrMapping/>
  </p:clrMapOvr>
  <p:timing>
    <p:tnLst>
      <p:par>
        <p:cTn id="1" dur="indefinite" restart="never" nodeType="tmRoot"/>
      </p:par>
    </p:tnLst>
  </p:timing>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11_Demo, Video etc. &quot;special&quot; slides">
    <p:bg>
      <p:bgPr>
        <a:solidFill>
          <a:srgbClr val="0070C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7" y="5630473"/>
            <a:ext cx="4206384"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bg1">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87"/>
            <a:endParaRPr lang="en-US" sz="2400">
              <a:solidFill>
                <a:srgbClr val="292929"/>
              </a:solidFill>
            </a:endParaRPr>
          </a:p>
        </p:txBody>
      </p:sp>
    </p:spTree>
    <p:extLst>
      <p:ext uri="{BB962C8B-B14F-4D97-AF65-F5344CB8AC3E}">
        <p14:creationId xmlns:p14="http://schemas.microsoft.com/office/powerpoint/2010/main" val="4115783120"/>
      </p:ext>
    </p:extLst>
  </p:cSld>
  <p:clrMapOvr>
    <a:masterClrMapping/>
  </p:clrMapOvr>
  <p:transition>
    <p:fade/>
  </p:transition>
  <p:timing>
    <p:tnLst>
      <p:par>
        <p:cTn id="1" dur="indefinite" restart="never" nodeType="tmRoot"/>
      </p:par>
    </p:tnLst>
  </p:timing>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12_Demo, Video etc. &quot;special&quot; slides">
    <p:bg>
      <p:bgPr>
        <a:solidFill>
          <a:srgbClr val="FF00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7" y="5630473"/>
            <a:ext cx="4206384"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bg1">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87"/>
            <a:endParaRPr lang="en-US" sz="2400">
              <a:solidFill>
                <a:srgbClr val="292929"/>
              </a:solidFill>
            </a:endParaRPr>
          </a:p>
        </p:txBody>
      </p:sp>
    </p:spTree>
    <p:extLst>
      <p:ext uri="{BB962C8B-B14F-4D97-AF65-F5344CB8AC3E}">
        <p14:creationId xmlns:p14="http://schemas.microsoft.com/office/powerpoint/2010/main" val="3606488795"/>
      </p:ext>
    </p:extLst>
  </p:cSld>
  <p:clrMapOvr>
    <a:masterClrMapping/>
  </p:clrMapOvr>
  <p:transition>
    <p:fade/>
  </p:transition>
  <p:timing>
    <p:tnLst>
      <p:par>
        <p:cTn id="1" dur="indefinite" restart="never" nodeType="tmRoot"/>
      </p:par>
    </p:tnLst>
  </p:timing>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13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7" y="5630473"/>
            <a:ext cx="4206384"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87"/>
            <a:endParaRPr lang="en-US" sz="2400">
              <a:solidFill>
                <a:srgbClr val="292929"/>
              </a:solidFill>
            </a:endParaRPr>
          </a:p>
        </p:txBody>
      </p:sp>
    </p:spTree>
    <p:extLst>
      <p:ext uri="{BB962C8B-B14F-4D97-AF65-F5344CB8AC3E}">
        <p14:creationId xmlns:p14="http://schemas.microsoft.com/office/powerpoint/2010/main" val="2851825893"/>
      </p:ext>
    </p:extLst>
  </p:cSld>
  <p:clrMapOvr>
    <a:masterClrMapping/>
  </p:clrMapOvr>
  <p:transition>
    <p:fade/>
  </p:transition>
  <p:timing>
    <p:tnLst>
      <p:par>
        <p:cTn id="1" dur="indefinite" restart="never" nodeType="tmRoot"/>
      </p:par>
    </p:tnLst>
  </p:timing>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7" y="5630473"/>
            <a:ext cx="4206384"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987"/>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987"/>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987"/>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987"/>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987"/>
              <a:endParaRPr lang="en-US" sz="1600">
                <a:solidFill>
                  <a:srgbClr val="292929"/>
                </a:solidFill>
              </a:endParaRPr>
            </a:p>
          </p:txBody>
        </p:sp>
      </p:grpSp>
    </p:spTree>
    <p:extLst>
      <p:ext uri="{BB962C8B-B14F-4D97-AF65-F5344CB8AC3E}">
        <p14:creationId xmlns:p14="http://schemas.microsoft.com/office/powerpoint/2010/main" val="3699059144"/>
      </p:ext>
    </p:extLst>
  </p:cSld>
  <p:clrMapOvr>
    <a:masterClrMapping/>
  </p:clrMapOvr>
  <p:transition>
    <p:fade/>
  </p:transition>
  <p:timing>
    <p:tnLst>
      <p:par>
        <p:cTn id="1" dur="indefinite" restart="never" nodeType="tmRoot"/>
      </p:par>
    </p:tnLst>
  </p:timing>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7" y="5630473"/>
            <a:ext cx="4206384"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5673"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pPr defTabSz="1218987"/>
            <a:endParaRPr lang="en-US" sz="1600">
              <a:solidFill>
                <a:srgbClr val="292929"/>
              </a:solidFill>
            </a:endParaRPr>
          </a:p>
        </p:txBody>
      </p:sp>
    </p:spTree>
    <p:extLst>
      <p:ext uri="{BB962C8B-B14F-4D97-AF65-F5344CB8AC3E}">
        <p14:creationId xmlns:p14="http://schemas.microsoft.com/office/powerpoint/2010/main" val="940671434"/>
      </p:ext>
    </p:extLst>
  </p:cSld>
  <p:clrMapOvr>
    <a:masterClrMapping/>
  </p:clrMapOvr>
  <p:transition>
    <p:fade/>
  </p:transition>
  <p:timing>
    <p:tnLst>
      <p:par>
        <p:cTn id="1" dur="indefinite" restart="never" nodeType="tmRoot"/>
      </p:par>
    </p:tnLst>
  </p:timing>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7" y="5630473"/>
            <a:ext cx="4206384"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8885072"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87"/>
              <a:endParaRPr lang="en-US" sz="2400">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87"/>
              <a:endParaRPr lang="en-US" sz="2400">
                <a:solidFill>
                  <a:srgbClr val="292929"/>
                </a:solidFill>
              </a:endParaRPr>
            </a:p>
          </p:txBody>
        </p:sp>
      </p:grpSp>
    </p:spTree>
    <p:extLst>
      <p:ext uri="{BB962C8B-B14F-4D97-AF65-F5344CB8AC3E}">
        <p14:creationId xmlns:p14="http://schemas.microsoft.com/office/powerpoint/2010/main" val="4132889593"/>
      </p:ext>
    </p:extLst>
  </p:cSld>
  <p:clrMapOvr>
    <a:masterClrMapping/>
  </p:clrMapOvr>
  <p:transition>
    <p:fade/>
  </p:transition>
  <p:timing>
    <p:tnLst>
      <p:par>
        <p:cTn id="1" dur="indefinite" restart="never" nodeType="tmRoot"/>
      </p:par>
    </p:tnLst>
  </p:timing>
</p:sldLayout>
</file>

<file path=ppt/slideLayouts/slideLayout96.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6458578"/>
      </p:ext>
    </p:extLst>
  </p:cSld>
  <p:clrMapOvr>
    <a:masterClrMapping/>
  </p:clrMapOvr>
  <p:transition>
    <p:fade/>
  </p:transition>
  <p:timing>
    <p:tnLst>
      <p:par>
        <p:cTn id="1" dur="indefinite" restart="never" nodeType="tmRoot"/>
      </p:par>
    </p:tnLst>
  </p:timing>
</p:sldLayout>
</file>

<file path=ppt/slideLayouts/slideLayout97.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Text Placeholder 4"/>
          <p:cNvSpPr>
            <a:spLocks noGrp="1"/>
          </p:cNvSpPr>
          <p:nvPr>
            <p:ph type="body" sz="quarter" idx="10"/>
          </p:nvPr>
        </p:nvSpPr>
        <p:spPr>
          <a:xfrm>
            <a:off x="519248" y="1447801"/>
            <a:ext cx="11151917" cy="782265"/>
          </a:xfrm>
        </p:spPr>
        <p:txBody>
          <a:bodyPr/>
          <a:lstStyle>
            <a:lvl1pPr marL="0" indent="0">
              <a:spcBef>
                <a:spcPts val="0"/>
              </a:spcBef>
              <a:spcAft>
                <a:spcPts val="675"/>
              </a:spcAft>
              <a:buNone/>
              <a:defRPr sz="3200" spc="-100" baseline="0">
                <a:latin typeface="Segoe UI Light" pitchFamily="34" charset="0"/>
              </a:defRPr>
            </a:lvl1pPr>
            <a:lvl2pPr marL="0" indent="0">
              <a:spcBef>
                <a:spcPts val="0"/>
              </a:spcBef>
              <a:spcAft>
                <a:spcPts val="300"/>
              </a:spcAft>
              <a:buNone/>
              <a:defRPr sz="1800" spc="-50" baseline="0"/>
            </a:lvl2pPr>
            <a:lvl3pPr marL="0" indent="0">
              <a:spcBef>
                <a:spcPts val="0"/>
              </a:spcBef>
              <a:spcAft>
                <a:spcPts val="300"/>
              </a:spcAft>
              <a:buNone/>
              <a:defRPr sz="1500"/>
            </a:lvl3pPr>
            <a:lvl4pPr marL="0" indent="0">
              <a:spcBef>
                <a:spcPts val="0"/>
              </a:spcBef>
              <a:spcAft>
                <a:spcPts val="300"/>
              </a:spcAft>
              <a:buNone/>
              <a:defRPr/>
            </a:lvl4pPr>
            <a:lvl5pPr marL="0" indent="0">
              <a:spcBef>
                <a:spcPts val="0"/>
              </a:spcBef>
              <a:spcAft>
                <a:spcPts val="300"/>
              </a:spcAft>
              <a:buNone/>
              <a:defRPr/>
            </a:lvl5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3995478797"/>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13" Type="http://schemas.openxmlformats.org/officeDocument/2006/relationships/slideLayout" Target="../slideLayouts/slideLayout18.xml"/><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slideLayout" Target="../slideLayouts/slideLayout17.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5" Type="http://schemas.openxmlformats.org/officeDocument/2006/relationships/image" Target="../media/image1.emf"/><Relationship Id="rId10" Type="http://schemas.openxmlformats.org/officeDocument/2006/relationships/slideLayout" Target="../slideLayouts/slideLayout15.xml"/><Relationship Id="rId4" Type="http://schemas.openxmlformats.org/officeDocument/2006/relationships/slideLayout" Target="../slideLayouts/slideLayout9.xml"/><Relationship Id="rId9" Type="http://schemas.openxmlformats.org/officeDocument/2006/relationships/slideLayout" Target="../slideLayouts/slideLayout14.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6.xml"/><Relationship Id="rId3" Type="http://schemas.openxmlformats.org/officeDocument/2006/relationships/slideLayout" Target="../slideLayouts/slideLayout21.xml"/><Relationship Id="rId7" Type="http://schemas.openxmlformats.org/officeDocument/2006/relationships/slideLayout" Target="../slideLayouts/slideLayout25.xml"/><Relationship Id="rId2" Type="http://schemas.openxmlformats.org/officeDocument/2006/relationships/slideLayout" Target="../slideLayouts/slideLayout20.xml"/><Relationship Id="rId1" Type="http://schemas.openxmlformats.org/officeDocument/2006/relationships/slideLayout" Target="../slideLayouts/slideLayout19.xml"/><Relationship Id="rId6" Type="http://schemas.openxmlformats.org/officeDocument/2006/relationships/slideLayout" Target="../slideLayouts/slideLayout24.xml"/><Relationship Id="rId5" Type="http://schemas.openxmlformats.org/officeDocument/2006/relationships/slideLayout" Target="../slideLayouts/slideLayout23.xml"/><Relationship Id="rId10" Type="http://schemas.openxmlformats.org/officeDocument/2006/relationships/image" Target="../media/image1.emf"/><Relationship Id="rId4" Type="http://schemas.openxmlformats.org/officeDocument/2006/relationships/slideLayout" Target="../slideLayouts/slideLayout22.xml"/><Relationship Id="rId9"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4.xml"/><Relationship Id="rId3" Type="http://schemas.openxmlformats.org/officeDocument/2006/relationships/slideLayout" Target="../slideLayouts/slideLayout29.xml"/><Relationship Id="rId7" Type="http://schemas.openxmlformats.org/officeDocument/2006/relationships/slideLayout" Target="../slideLayouts/slideLayout33.xm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slideLayout" Target="../slideLayouts/slideLayout32.xml"/><Relationship Id="rId5" Type="http://schemas.openxmlformats.org/officeDocument/2006/relationships/slideLayout" Target="../slideLayouts/slideLayout31.xml"/><Relationship Id="rId10" Type="http://schemas.openxmlformats.org/officeDocument/2006/relationships/image" Target="../media/image1.emf"/><Relationship Id="rId4" Type="http://schemas.openxmlformats.org/officeDocument/2006/relationships/slideLayout" Target="../slideLayouts/slideLayout30.xml"/><Relationship Id="rId9"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42.xml"/><Relationship Id="rId13" Type="http://schemas.openxmlformats.org/officeDocument/2006/relationships/theme" Target="../theme/theme5.xml"/><Relationship Id="rId3" Type="http://schemas.openxmlformats.org/officeDocument/2006/relationships/slideLayout" Target="../slideLayouts/slideLayout37.xml"/><Relationship Id="rId7" Type="http://schemas.openxmlformats.org/officeDocument/2006/relationships/slideLayout" Target="../slideLayouts/slideLayout41.xml"/><Relationship Id="rId12" Type="http://schemas.openxmlformats.org/officeDocument/2006/relationships/slideLayout" Target="../slideLayouts/slideLayout46.xml"/><Relationship Id="rId2" Type="http://schemas.openxmlformats.org/officeDocument/2006/relationships/slideLayout" Target="../slideLayouts/slideLayout36.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0" Type="http://schemas.openxmlformats.org/officeDocument/2006/relationships/slideLayout" Target="../slideLayouts/slideLayout44.xml"/><Relationship Id="rId4" Type="http://schemas.openxmlformats.org/officeDocument/2006/relationships/slideLayout" Target="../slideLayouts/slideLayout38.xml"/><Relationship Id="rId9" Type="http://schemas.openxmlformats.org/officeDocument/2006/relationships/slideLayout" Target="../slideLayouts/slideLayout43.xml"/><Relationship Id="rId14" Type="http://schemas.openxmlformats.org/officeDocument/2006/relationships/image" Target="../media/image1.emf"/></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54.xml"/><Relationship Id="rId3" Type="http://schemas.openxmlformats.org/officeDocument/2006/relationships/slideLayout" Target="../slideLayouts/slideLayout49.xml"/><Relationship Id="rId7" Type="http://schemas.openxmlformats.org/officeDocument/2006/relationships/slideLayout" Target="../slideLayouts/slideLayout53.xml"/><Relationship Id="rId2" Type="http://schemas.openxmlformats.org/officeDocument/2006/relationships/slideLayout" Target="../slideLayouts/slideLayout48.xml"/><Relationship Id="rId1" Type="http://schemas.openxmlformats.org/officeDocument/2006/relationships/slideLayout" Target="../slideLayouts/slideLayout47.xml"/><Relationship Id="rId6" Type="http://schemas.openxmlformats.org/officeDocument/2006/relationships/slideLayout" Target="../slideLayouts/slideLayout52.xml"/><Relationship Id="rId5" Type="http://schemas.openxmlformats.org/officeDocument/2006/relationships/slideLayout" Target="../slideLayouts/slideLayout51.xml"/><Relationship Id="rId10" Type="http://schemas.openxmlformats.org/officeDocument/2006/relationships/image" Target="../media/image1.emf"/><Relationship Id="rId4" Type="http://schemas.openxmlformats.org/officeDocument/2006/relationships/slideLayout" Target="../slideLayouts/slideLayout50.xml"/><Relationship Id="rId9" Type="http://schemas.openxmlformats.org/officeDocument/2006/relationships/theme" Target="../theme/theme6.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62.xml"/><Relationship Id="rId3" Type="http://schemas.openxmlformats.org/officeDocument/2006/relationships/slideLayout" Target="../slideLayouts/slideLayout57.xml"/><Relationship Id="rId7" Type="http://schemas.openxmlformats.org/officeDocument/2006/relationships/slideLayout" Target="../slideLayouts/slideLayout61.xml"/><Relationship Id="rId2" Type="http://schemas.openxmlformats.org/officeDocument/2006/relationships/slideLayout" Target="../slideLayouts/slideLayout56.xml"/><Relationship Id="rId1" Type="http://schemas.openxmlformats.org/officeDocument/2006/relationships/slideLayout" Target="../slideLayouts/slideLayout55.xml"/><Relationship Id="rId6" Type="http://schemas.openxmlformats.org/officeDocument/2006/relationships/slideLayout" Target="../slideLayouts/slideLayout60.xml"/><Relationship Id="rId11" Type="http://schemas.openxmlformats.org/officeDocument/2006/relationships/theme" Target="../theme/theme7.xml"/><Relationship Id="rId5" Type="http://schemas.openxmlformats.org/officeDocument/2006/relationships/slideLayout" Target="../slideLayouts/slideLayout59.xml"/><Relationship Id="rId10" Type="http://schemas.openxmlformats.org/officeDocument/2006/relationships/slideLayout" Target="../slideLayouts/slideLayout64.xml"/><Relationship Id="rId4" Type="http://schemas.openxmlformats.org/officeDocument/2006/relationships/slideLayout" Target="../slideLayouts/slideLayout58.xml"/><Relationship Id="rId9" Type="http://schemas.openxmlformats.org/officeDocument/2006/relationships/slideLayout" Target="../slideLayouts/slideLayout63.xml"/></Relationships>
</file>

<file path=ppt/slideMasters/_rels/slideMaster8.xml.rels><?xml version="1.0" encoding="UTF-8" standalone="yes"?>
<Relationships xmlns="http://schemas.openxmlformats.org/package/2006/relationships"><Relationship Id="rId13" Type="http://schemas.openxmlformats.org/officeDocument/2006/relationships/slideLayout" Target="../slideLayouts/slideLayout77.xml"/><Relationship Id="rId18" Type="http://schemas.openxmlformats.org/officeDocument/2006/relationships/slideLayout" Target="../slideLayouts/slideLayout82.xml"/><Relationship Id="rId26" Type="http://schemas.openxmlformats.org/officeDocument/2006/relationships/slideLayout" Target="../slideLayouts/slideLayout90.xml"/><Relationship Id="rId3" Type="http://schemas.openxmlformats.org/officeDocument/2006/relationships/slideLayout" Target="../slideLayouts/slideLayout67.xml"/><Relationship Id="rId21" Type="http://schemas.openxmlformats.org/officeDocument/2006/relationships/slideLayout" Target="../slideLayouts/slideLayout85.xml"/><Relationship Id="rId34" Type="http://schemas.openxmlformats.org/officeDocument/2006/relationships/theme" Target="../theme/theme8.xml"/><Relationship Id="rId7" Type="http://schemas.openxmlformats.org/officeDocument/2006/relationships/slideLayout" Target="../slideLayouts/slideLayout71.xml"/><Relationship Id="rId12" Type="http://schemas.openxmlformats.org/officeDocument/2006/relationships/slideLayout" Target="../slideLayouts/slideLayout76.xml"/><Relationship Id="rId17" Type="http://schemas.openxmlformats.org/officeDocument/2006/relationships/slideLayout" Target="../slideLayouts/slideLayout81.xml"/><Relationship Id="rId25" Type="http://schemas.openxmlformats.org/officeDocument/2006/relationships/slideLayout" Target="../slideLayouts/slideLayout89.xml"/><Relationship Id="rId33" Type="http://schemas.openxmlformats.org/officeDocument/2006/relationships/slideLayout" Target="../slideLayouts/slideLayout97.xml"/><Relationship Id="rId2" Type="http://schemas.openxmlformats.org/officeDocument/2006/relationships/slideLayout" Target="../slideLayouts/slideLayout66.xml"/><Relationship Id="rId16" Type="http://schemas.openxmlformats.org/officeDocument/2006/relationships/slideLayout" Target="../slideLayouts/slideLayout80.xml"/><Relationship Id="rId20" Type="http://schemas.openxmlformats.org/officeDocument/2006/relationships/slideLayout" Target="../slideLayouts/slideLayout84.xml"/><Relationship Id="rId29" Type="http://schemas.openxmlformats.org/officeDocument/2006/relationships/slideLayout" Target="../slideLayouts/slideLayout93.xml"/><Relationship Id="rId1" Type="http://schemas.openxmlformats.org/officeDocument/2006/relationships/slideLayout" Target="../slideLayouts/slideLayout65.xml"/><Relationship Id="rId6" Type="http://schemas.openxmlformats.org/officeDocument/2006/relationships/slideLayout" Target="../slideLayouts/slideLayout70.xml"/><Relationship Id="rId11" Type="http://schemas.openxmlformats.org/officeDocument/2006/relationships/slideLayout" Target="../slideLayouts/slideLayout75.xml"/><Relationship Id="rId24" Type="http://schemas.openxmlformats.org/officeDocument/2006/relationships/slideLayout" Target="../slideLayouts/slideLayout88.xml"/><Relationship Id="rId32" Type="http://schemas.openxmlformats.org/officeDocument/2006/relationships/slideLayout" Target="../slideLayouts/slideLayout96.xml"/><Relationship Id="rId5" Type="http://schemas.openxmlformats.org/officeDocument/2006/relationships/slideLayout" Target="../slideLayouts/slideLayout69.xml"/><Relationship Id="rId15" Type="http://schemas.openxmlformats.org/officeDocument/2006/relationships/slideLayout" Target="../slideLayouts/slideLayout79.xml"/><Relationship Id="rId23" Type="http://schemas.openxmlformats.org/officeDocument/2006/relationships/slideLayout" Target="../slideLayouts/slideLayout87.xml"/><Relationship Id="rId28" Type="http://schemas.openxmlformats.org/officeDocument/2006/relationships/slideLayout" Target="../slideLayouts/slideLayout92.xml"/><Relationship Id="rId10" Type="http://schemas.openxmlformats.org/officeDocument/2006/relationships/slideLayout" Target="../slideLayouts/slideLayout74.xml"/><Relationship Id="rId19" Type="http://schemas.openxmlformats.org/officeDocument/2006/relationships/slideLayout" Target="../slideLayouts/slideLayout83.xml"/><Relationship Id="rId31" Type="http://schemas.openxmlformats.org/officeDocument/2006/relationships/slideLayout" Target="../slideLayouts/slideLayout95.xml"/><Relationship Id="rId4" Type="http://schemas.openxmlformats.org/officeDocument/2006/relationships/slideLayout" Target="../slideLayouts/slideLayout68.xml"/><Relationship Id="rId9" Type="http://schemas.openxmlformats.org/officeDocument/2006/relationships/slideLayout" Target="../slideLayouts/slideLayout73.xml"/><Relationship Id="rId14" Type="http://schemas.openxmlformats.org/officeDocument/2006/relationships/slideLayout" Target="../slideLayouts/slideLayout78.xml"/><Relationship Id="rId22" Type="http://schemas.openxmlformats.org/officeDocument/2006/relationships/slideLayout" Target="../slideLayouts/slideLayout86.xml"/><Relationship Id="rId27" Type="http://schemas.openxmlformats.org/officeDocument/2006/relationships/slideLayout" Target="../slideLayouts/slideLayout91.xml"/><Relationship Id="rId30" Type="http://schemas.openxmlformats.org/officeDocument/2006/relationships/slideLayout" Target="../slideLayouts/slideLayout94.xml"/><Relationship Id="rId8" Type="http://schemas.openxmlformats.org/officeDocument/2006/relationships/slideLayout" Target="../slideLayouts/slideLayout7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289FD7"/>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36150" y="3765871"/>
            <a:ext cx="10515600" cy="1325563"/>
          </a:xfrm>
          <a:prstGeom prst="rect">
            <a:avLst/>
          </a:prstGeom>
        </p:spPr>
        <p:txBody>
          <a:bodyPr vert="horz" lIns="91440" tIns="45720" rIns="91440" bIns="45720" rtlCol="0" anchor="t">
            <a:noAutofit/>
          </a:bodyPr>
          <a:lstStyle/>
          <a:p>
            <a:r>
              <a:rPr lang="en-US" dirty="0" smtClean="0"/>
              <a:t>Topic/Title</a:t>
            </a:r>
            <a:endParaRPr lang="en-US" dirty="0"/>
          </a:p>
        </p:txBody>
      </p:sp>
      <p:sp>
        <p:nvSpPr>
          <p:cNvPr id="3" name="Text Placeholder 2"/>
          <p:cNvSpPr>
            <a:spLocks noGrp="1"/>
          </p:cNvSpPr>
          <p:nvPr>
            <p:ph type="body" idx="1"/>
          </p:nvPr>
        </p:nvSpPr>
        <p:spPr>
          <a:xfrm>
            <a:off x="5739829" y="5363109"/>
            <a:ext cx="5911921" cy="813853"/>
          </a:xfrm>
          <a:prstGeom prst="rect">
            <a:avLst/>
          </a:prstGeom>
        </p:spPr>
        <p:txBody>
          <a:bodyPr vert="horz" lIns="91440" tIns="45720" rIns="91440" bIns="45720" rtlCol="0">
            <a:normAutofit/>
          </a:bodyPr>
          <a:lstStyle/>
          <a:p>
            <a:pPr lvl="0"/>
            <a:r>
              <a:rPr lang="en-US" dirty="0" smtClean="0"/>
              <a:t>Presenter Name</a:t>
            </a:r>
          </a:p>
          <a:p>
            <a:pPr lvl="0"/>
            <a:r>
              <a:rPr lang="en-US" dirty="0" smtClean="0"/>
              <a:t>Title</a:t>
            </a:r>
            <a:endParaRPr lang="en-US" dirty="0"/>
          </a:p>
        </p:txBody>
      </p:sp>
    </p:spTree>
    <p:extLst>
      <p:ext uri="{BB962C8B-B14F-4D97-AF65-F5344CB8AC3E}">
        <p14:creationId xmlns:p14="http://schemas.microsoft.com/office/powerpoint/2010/main" val="3886327376"/>
      </p:ext>
    </p:extLst>
  </p:cSld>
  <p:clrMap bg1="lt1" tx1="dk1" bg2="lt2" tx2="dk2" accent1="accent1" accent2="accent2" accent3="accent3" accent4="accent4" accent5="accent5" accent6="accent6" hlink="hlink" folHlink="folHlink"/>
  <p:sldLayoutIdLst>
    <p:sldLayoutId id="2147483766" r:id="rId1"/>
    <p:sldLayoutId id="2147483767" r:id="rId2"/>
    <p:sldLayoutId id="2147483768" r:id="rId3"/>
    <p:sldLayoutId id="2147483769" r:id="rId4"/>
    <p:sldLayoutId id="2147483770" r:id="rId5"/>
  </p:sldLayoutIdLst>
  <p:timing>
    <p:tnLst>
      <p:par>
        <p:cTn id="1" dur="indefinite" restart="never" nodeType="tmRoot"/>
      </p:par>
    </p:tnLst>
  </p:timing>
  <p:txStyles>
    <p:titleStyle>
      <a:lvl1pPr algn="r" defTabSz="914400" rtl="0" eaLnBrk="1" latinLnBrk="0" hangingPunct="1">
        <a:lnSpc>
          <a:spcPct val="90000"/>
        </a:lnSpc>
        <a:spcBef>
          <a:spcPct val="0"/>
        </a:spcBef>
        <a:buNone/>
        <a:defRPr sz="9600" kern="1200">
          <a:solidFill>
            <a:schemeClr val="bg1"/>
          </a:solidFill>
          <a:latin typeface="Segoe UI Light" panose="020B0502040204020203" pitchFamily="34" charset="0"/>
          <a:ea typeface="+mj-ea"/>
          <a:cs typeface="Segoe UI Light" panose="020B0502040204020203" pitchFamily="34" charset="0"/>
        </a:defRPr>
      </a:lvl1pPr>
    </p:titleStyle>
    <p:bodyStyle>
      <a:lvl1pPr marL="0" indent="0" algn="r" defTabSz="914400" rtl="0" eaLnBrk="1" latinLnBrk="0" hangingPunct="1">
        <a:lnSpc>
          <a:spcPct val="90000"/>
        </a:lnSpc>
        <a:spcBef>
          <a:spcPts val="1000"/>
        </a:spcBef>
        <a:buFont typeface="Arial" panose="020B0604020202020204" pitchFamily="34" charset="0"/>
        <a:buNone/>
        <a:defRPr sz="1800" b="0" kern="1200">
          <a:solidFill>
            <a:srgbClr val="1D4380"/>
          </a:solidFill>
          <a:latin typeface="Segoe UI Semibold" panose="020B0702040204020203" pitchFamily="34" charset="0"/>
          <a:ea typeface="+mn-ea"/>
          <a:cs typeface="Segoe UI Semibold" panose="020B07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Segoe UI Light" panose="020B0502040204020203" pitchFamily="34" charset="0"/>
          <a:ea typeface="+mn-ea"/>
          <a:cs typeface="Segoe UI Light" panose="020B050204020402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Segoe UI Light" panose="020B0502040204020203" pitchFamily="34" charset="0"/>
          <a:ea typeface="+mn-ea"/>
          <a:cs typeface="Segoe UI Light" panose="020B050204020402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Light" panose="020B0502040204020203" pitchFamily="34" charset="0"/>
          <a:ea typeface="+mn-ea"/>
          <a:cs typeface="Segoe UI Light" panose="020B05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Light" panose="020B0502040204020203" pitchFamily="34" charset="0"/>
          <a:ea typeface="+mn-ea"/>
          <a:cs typeface="Segoe UI Light"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0171B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5"/>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1" y="0"/>
            <a:ext cx="123290" cy="6858000"/>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sz="2000">
                <a:solidFill>
                  <a:srgbClr val="289FD7"/>
                </a:solidFill>
                <a:latin typeface="+mj-lt"/>
              </a:defRPr>
            </a:lvl1pPr>
          </a:lstStyle>
          <a:p>
            <a:fld id="{0D099E2A-118A-4377-8F98-2DF40BCBA9FE}" type="slidenum">
              <a:rPr lang="en-US" smtClean="0"/>
              <a:pPr/>
              <a:t>‹#›</a:t>
            </a:fld>
            <a:endParaRPr lang="en-US"/>
          </a:p>
        </p:txBody>
      </p:sp>
    </p:spTree>
    <p:extLst>
      <p:ext uri="{BB962C8B-B14F-4D97-AF65-F5344CB8AC3E}">
        <p14:creationId xmlns:p14="http://schemas.microsoft.com/office/powerpoint/2010/main" val="3537469608"/>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73" r:id="rId3"/>
    <p:sldLayoutId id="2147483720" r:id="rId4"/>
    <p:sldLayoutId id="2147483779" r:id="rId5"/>
    <p:sldLayoutId id="2147483721" r:id="rId6"/>
    <p:sldLayoutId id="2147483726" r:id="rId7"/>
    <p:sldLayoutId id="2147483722" r:id="rId8"/>
    <p:sldLayoutId id="2147483787" r:id="rId9"/>
    <p:sldLayoutId id="2147483788" r:id="rId10"/>
    <p:sldLayoutId id="2147483789" r:id="rId11"/>
    <p:sldLayoutId id="2147483791" r:id="rId12"/>
    <p:sldLayoutId id="2147483792" r:id="rId13"/>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80B94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0"/>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1" y="0"/>
            <a:ext cx="123290" cy="6858000"/>
          </a:xfrm>
          <a:prstGeom prst="rect">
            <a:avLst/>
          </a:prstGeom>
          <a:solidFill>
            <a:srgbClr val="BDCD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lang="en-US" smtClean="0">
                <a:solidFill>
                  <a:srgbClr val="BDCD2C"/>
                </a:solidFill>
              </a:defRPr>
            </a:lvl1pPr>
          </a:lstStyle>
          <a:p>
            <a:fld id="{0D099E2A-118A-4377-8F98-2DF40BCBA9FE}" type="slidenum">
              <a:rPr lang="en-US" smtClean="0"/>
              <a:pPr/>
              <a:t>‹#›</a:t>
            </a:fld>
            <a:endParaRPr lang="en-US" dirty="0"/>
          </a:p>
        </p:txBody>
      </p:sp>
    </p:spTree>
    <p:extLst>
      <p:ext uri="{BB962C8B-B14F-4D97-AF65-F5344CB8AC3E}">
        <p14:creationId xmlns:p14="http://schemas.microsoft.com/office/powerpoint/2010/main" val="3109791091"/>
      </p:ext>
    </p:extLst>
  </p:cSld>
  <p:clrMap bg1="lt1" tx1="dk1" bg2="lt2" tx2="dk2" accent1="accent1" accent2="accent2" accent3="accent3" accent4="accent4" accent5="accent5" accent6="accent6" hlink="hlink" folHlink="folHlink"/>
  <p:sldLayoutIdLst>
    <p:sldLayoutId id="2147483728" r:id="rId1"/>
    <p:sldLayoutId id="2147483729" r:id="rId2"/>
    <p:sldLayoutId id="2147483774" r:id="rId3"/>
    <p:sldLayoutId id="2147483730" r:id="rId4"/>
    <p:sldLayoutId id="2147483780" r:id="rId5"/>
    <p:sldLayoutId id="2147483731" r:id="rId6"/>
    <p:sldLayoutId id="2147483732" r:id="rId7"/>
    <p:sldLayoutId id="2147483733" r:id="rId8"/>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3C454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0"/>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1" y="0"/>
            <a:ext cx="123290" cy="6858000"/>
          </a:xfrm>
          <a:prstGeom prst="rect">
            <a:avLst/>
          </a:prstGeom>
          <a:solidFill>
            <a:srgbClr val="6170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lang="en-US" smtClean="0">
                <a:solidFill>
                  <a:srgbClr val="617081"/>
                </a:solidFill>
              </a:defRPr>
            </a:lvl1pPr>
          </a:lstStyle>
          <a:p>
            <a:fld id="{0D099E2A-118A-4377-8F98-2DF40BCBA9FE}" type="slidenum">
              <a:rPr lang="en-US" smtClean="0"/>
              <a:pPr/>
              <a:t>‹#›</a:t>
            </a:fld>
            <a:endParaRPr lang="en-US" dirty="0"/>
          </a:p>
        </p:txBody>
      </p:sp>
    </p:spTree>
    <p:extLst>
      <p:ext uri="{BB962C8B-B14F-4D97-AF65-F5344CB8AC3E}">
        <p14:creationId xmlns:p14="http://schemas.microsoft.com/office/powerpoint/2010/main" val="2651586203"/>
      </p:ext>
    </p:extLst>
  </p:cSld>
  <p:clrMap bg1="lt1" tx1="dk1" bg2="lt2" tx2="dk2" accent1="accent1" accent2="accent2" accent3="accent3" accent4="accent4" accent5="accent5" accent6="accent6" hlink="hlink" folHlink="folHlink"/>
  <p:sldLayoutIdLst>
    <p:sldLayoutId id="2147483735" r:id="rId1"/>
    <p:sldLayoutId id="2147483736" r:id="rId2"/>
    <p:sldLayoutId id="2147483775" r:id="rId3"/>
    <p:sldLayoutId id="2147483737" r:id="rId4"/>
    <p:sldLayoutId id="2147483781" r:id="rId5"/>
    <p:sldLayoutId id="2147483738" r:id="rId6"/>
    <p:sldLayoutId id="2147483739" r:id="rId7"/>
    <p:sldLayoutId id="2147483740" r:id="rId8"/>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rgbClr val="1D438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4"/>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1" y="0"/>
            <a:ext cx="123290" cy="6858000"/>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lang="en-US" smtClean="0">
                <a:solidFill>
                  <a:srgbClr val="0171B0"/>
                </a:solidFill>
              </a:defRPr>
            </a:lvl1pPr>
          </a:lstStyle>
          <a:p>
            <a:fld id="{0D099E2A-118A-4377-8F98-2DF40BCBA9FE}" type="slidenum">
              <a:rPr lang="en-US" smtClean="0"/>
              <a:pPr/>
              <a:t>‹#›</a:t>
            </a:fld>
            <a:endParaRPr lang="en-US" dirty="0"/>
          </a:p>
        </p:txBody>
      </p:sp>
    </p:spTree>
    <p:extLst>
      <p:ext uri="{BB962C8B-B14F-4D97-AF65-F5344CB8AC3E}">
        <p14:creationId xmlns:p14="http://schemas.microsoft.com/office/powerpoint/2010/main" val="787368547"/>
      </p:ext>
    </p:extLst>
  </p:cSld>
  <p:clrMap bg1="lt1" tx1="dk1" bg2="lt2" tx2="dk2" accent1="accent1" accent2="accent2" accent3="accent3" accent4="accent4" accent5="accent5" accent6="accent6" hlink="hlink" folHlink="folHlink"/>
  <p:sldLayoutIdLst>
    <p:sldLayoutId id="2147483742" r:id="rId1"/>
    <p:sldLayoutId id="2147483743" r:id="rId2"/>
    <p:sldLayoutId id="2147483776" r:id="rId3"/>
    <p:sldLayoutId id="2147483744" r:id="rId4"/>
    <p:sldLayoutId id="2147483782" r:id="rId5"/>
    <p:sldLayoutId id="2147483745" r:id="rId6"/>
    <p:sldLayoutId id="2147483746" r:id="rId7"/>
    <p:sldLayoutId id="2147483747" r:id="rId8"/>
    <p:sldLayoutId id="2147483784" r:id="rId9"/>
    <p:sldLayoutId id="2147483785" r:id="rId10"/>
    <p:sldLayoutId id="2147483786" r:id="rId11"/>
    <p:sldLayoutId id="2147483790" r:id="rId12"/>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0"/>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1" y="0"/>
            <a:ext cx="123290" cy="6858000"/>
          </a:xfrm>
          <a:prstGeom prst="rect">
            <a:avLst/>
          </a:prstGeom>
          <a:solidFill>
            <a:srgbClr val="6170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lang="en-US" smtClean="0">
                <a:solidFill>
                  <a:srgbClr val="289FD7"/>
                </a:solidFill>
              </a:defRPr>
            </a:lvl1pPr>
          </a:lstStyle>
          <a:p>
            <a:fld id="{0D099E2A-118A-4377-8F98-2DF40BCBA9FE}" type="slidenum">
              <a:rPr lang="en-US" smtClean="0"/>
              <a:pPr/>
              <a:t>‹#›</a:t>
            </a:fld>
            <a:endParaRPr lang="en-US" dirty="0"/>
          </a:p>
        </p:txBody>
      </p:sp>
    </p:spTree>
    <p:extLst>
      <p:ext uri="{BB962C8B-B14F-4D97-AF65-F5344CB8AC3E}">
        <p14:creationId xmlns:p14="http://schemas.microsoft.com/office/powerpoint/2010/main" val="1169025487"/>
      </p:ext>
    </p:extLst>
  </p:cSld>
  <p:clrMap bg1="lt1" tx1="dk1" bg2="lt2" tx2="dk2" accent1="accent1" accent2="accent2" accent3="accent3" accent4="accent4" accent5="accent5" accent6="accent6" hlink="hlink" folHlink="folHlink"/>
  <p:sldLayoutIdLst>
    <p:sldLayoutId id="2147483749" r:id="rId1"/>
    <p:sldLayoutId id="2147483750" r:id="rId2"/>
    <p:sldLayoutId id="2147483777" r:id="rId3"/>
    <p:sldLayoutId id="2147483751" r:id="rId4"/>
    <p:sldLayoutId id="2147483783" r:id="rId5"/>
    <p:sldLayoutId id="2147483752" r:id="rId6"/>
    <p:sldLayoutId id="2147483753" r:id="rId7"/>
    <p:sldLayoutId id="2147483754" r:id="rId8"/>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rgbClr val="61708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rgbClr val="61708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rgbClr val="61708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rgbClr val="61708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rgbClr val="61708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accent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8" y="228600"/>
            <a:ext cx="11151917" cy="567848"/>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19249" y="1447802"/>
            <a:ext cx="11151916" cy="1500411"/>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075367138"/>
      </p:ext>
    </p:extLst>
  </p:cSld>
  <p:clrMap bg1="dk1" tx1="lt1" bg2="dk2" tx2="lt2" accent1="accent1" accent2="accent2" accent3="accent3" accent4="accent4" accent5="accent5" accent6="accent6" hlink="hlink" folHlink="folHlink"/>
  <p:sldLayoutIdLst>
    <p:sldLayoutId id="2147483794" r:id="rId1"/>
    <p:sldLayoutId id="2147483795" r:id="rId2"/>
    <p:sldLayoutId id="2147483796" r:id="rId3"/>
    <p:sldLayoutId id="2147483797" r:id="rId4"/>
    <p:sldLayoutId id="2147483798" r:id="rId5"/>
    <p:sldLayoutId id="2147483799" r:id="rId6"/>
    <p:sldLayoutId id="2147483800" r:id="rId7"/>
    <p:sldLayoutId id="2147483801" r:id="rId8"/>
    <p:sldLayoutId id="2147483802" r:id="rId9"/>
    <p:sldLayoutId id="2147483803" r:id="rId10"/>
  </p:sldLayoutIdLst>
  <p:transition>
    <p:fade/>
  </p:transition>
  <p:timing>
    <p:tnLst>
      <p:par>
        <p:cTn id="1" dur="indefinite" restart="never" nodeType="tmRoot"/>
      </p:par>
    </p:tnLst>
  </p:timing>
  <p:txStyles>
    <p:titleStyle>
      <a:lvl1pPr algn="l" defTabSz="686047" rtl="0" eaLnBrk="1" latinLnBrk="0" hangingPunct="1">
        <a:lnSpc>
          <a:spcPct val="90000"/>
        </a:lnSpc>
        <a:spcBef>
          <a:spcPct val="0"/>
        </a:spcBef>
        <a:buNone/>
        <a:defRPr lang="en-US" sz="4100" b="0" kern="1200" cap="none" spc="-75" baseline="0" dirty="0" smtClean="0">
          <a:ln w="3175">
            <a:noFill/>
          </a:ln>
          <a:gradFill flip="none" rotWithShape="1">
            <a:gsLst>
              <a:gs pos="0">
                <a:schemeClr val="tx1">
                  <a:lumMod val="75000"/>
                  <a:lumOff val="25000"/>
                </a:schemeClr>
              </a:gs>
              <a:gs pos="86000">
                <a:schemeClr val="tx1">
                  <a:lumMod val="75000"/>
                  <a:lumOff val="25000"/>
                </a:schemeClr>
              </a:gs>
            </a:gsLst>
            <a:lin ang="5400000" scaled="0"/>
            <a:tileRect/>
          </a:gradFill>
          <a:effectLst/>
          <a:latin typeface="Segoe UI Light" pitchFamily="34" charset="0"/>
          <a:ea typeface="+mn-ea"/>
          <a:cs typeface="Arial" charset="0"/>
        </a:defRPr>
      </a:lvl1pPr>
    </p:titleStyle>
    <p:bodyStyle>
      <a:lvl1pPr marL="259660" indent="-259660" algn="l" defTabSz="686047" rtl="0" eaLnBrk="1" latinLnBrk="0" hangingPunct="1">
        <a:lnSpc>
          <a:spcPct val="90000"/>
        </a:lnSpc>
        <a:spcBef>
          <a:spcPct val="20000"/>
        </a:spcBef>
        <a:buSzPct val="90000"/>
        <a:buFont typeface="Arial" pitchFamily="34" charset="0"/>
        <a:buChar char="•"/>
        <a:defRPr sz="24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1pPr>
      <a:lvl2pPr marL="472868" indent="-213207" algn="l" defTabSz="686047" rtl="0" eaLnBrk="1" latinLnBrk="0" hangingPunct="1">
        <a:lnSpc>
          <a:spcPct val="90000"/>
        </a:lnSpc>
        <a:spcBef>
          <a:spcPct val="20000"/>
        </a:spcBef>
        <a:buSzPct val="90000"/>
        <a:buFont typeface="Arial" pitchFamily="34" charset="0"/>
        <a:buChar char="•"/>
        <a:tabLst>
          <a:tab pos="472868" algn="l"/>
        </a:tabLst>
        <a:defRPr sz="21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2pPr>
      <a:lvl3pPr marL="686074" indent="-213207" algn="l" defTabSz="686047" rtl="0" eaLnBrk="1" latinLnBrk="0" hangingPunct="1">
        <a:lnSpc>
          <a:spcPct val="90000"/>
        </a:lnSpc>
        <a:spcBef>
          <a:spcPct val="20000"/>
        </a:spcBef>
        <a:buSzPct val="90000"/>
        <a:buFont typeface="Arial" pitchFamily="34" charset="0"/>
        <a:buChar char="•"/>
        <a:defRPr sz="18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3pPr>
      <a:lvl4pPr marL="1112489" indent="-167946" algn="l" defTabSz="686047" rtl="0" eaLnBrk="1" latinLnBrk="0" hangingPunct="1">
        <a:lnSpc>
          <a:spcPct val="90000"/>
        </a:lnSpc>
        <a:spcBef>
          <a:spcPct val="20000"/>
        </a:spcBef>
        <a:buSzPct val="90000"/>
        <a:buFont typeface="Arial" pitchFamily="34" charset="0"/>
        <a:buChar char="•"/>
        <a:tabLst>
          <a:tab pos="686074" algn="l"/>
        </a:tabLst>
        <a:defRPr sz="15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4pPr>
      <a:lvl5pPr marL="1285199" indent="-172710" algn="l" defTabSz="686047" rtl="0" eaLnBrk="1" latinLnBrk="0" hangingPunct="1">
        <a:lnSpc>
          <a:spcPct val="90000"/>
        </a:lnSpc>
        <a:spcBef>
          <a:spcPct val="20000"/>
        </a:spcBef>
        <a:buSzPct val="90000"/>
        <a:buFont typeface="Arial" pitchFamily="34" charset="0"/>
        <a:buChar char="•"/>
        <a:defRPr sz="15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5pPr>
      <a:lvl6pPr marL="1886629"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652"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2676"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5700"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6047" rtl="0" eaLnBrk="1" latinLnBrk="0" hangingPunct="1">
        <a:defRPr sz="1400" kern="1200">
          <a:solidFill>
            <a:schemeClr val="tx1"/>
          </a:solidFill>
          <a:latin typeface="+mn-lt"/>
          <a:ea typeface="+mn-ea"/>
          <a:cs typeface="+mn-cs"/>
        </a:defRPr>
      </a:lvl1pPr>
      <a:lvl2pPr marL="343024" algn="l" defTabSz="686047" rtl="0" eaLnBrk="1" latinLnBrk="0" hangingPunct="1">
        <a:defRPr sz="1400" kern="1200">
          <a:solidFill>
            <a:schemeClr val="tx1"/>
          </a:solidFill>
          <a:latin typeface="+mn-lt"/>
          <a:ea typeface="+mn-ea"/>
          <a:cs typeface="+mn-cs"/>
        </a:defRPr>
      </a:lvl2pPr>
      <a:lvl3pPr marL="686047" algn="l" defTabSz="686047" rtl="0" eaLnBrk="1" latinLnBrk="0" hangingPunct="1">
        <a:defRPr sz="1400" kern="1200">
          <a:solidFill>
            <a:schemeClr val="tx1"/>
          </a:solidFill>
          <a:latin typeface="+mn-lt"/>
          <a:ea typeface="+mn-ea"/>
          <a:cs typeface="+mn-cs"/>
        </a:defRPr>
      </a:lvl3pPr>
      <a:lvl4pPr marL="1029070" algn="l" defTabSz="686047" rtl="0" eaLnBrk="1" latinLnBrk="0" hangingPunct="1">
        <a:defRPr sz="1400" kern="1200">
          <a:solidFill>
            <a:schemeClr val="tx1"/>
          </a:solidFill>
          <a:latin typeface="+mn-lt"/>
          <a:ea typeface="+mn-ea"/>
          <a:cs typeface="+mn-cs"/>
        </a:defRPr>
      </a:lvl4pPr>
      <a:lvl5pPr marL="1372094" algn="l" defTabSz="686047" rtl="0" eaLnBrk="1" latinLnBrk="0" hangingPunct="1">
        <a:defRPr sz="1400" kern="1200">
          <a:solidFill>
            <a:schemeClr val="tx1"/>
          </a:solidFill>
          <a:latin typeface="+mn-lt"/>
          <a:ea typeface="+mn-ea"/>
          <a:cs typeface="+mn-cs"/>
        </a:defRPr>
      </a:lvl5pPr>
      <a:lvl6pPr marL="1715118" algn="l" defTabSz="686047" rtl="0" eaLnBrk="1" latinLnBrk="0" hangingPunct="1">
        <a:defRPr sz="1400" kern="1200">
          <a:solidFill>
            <a:schemeClr val="tx1"/>
          </a:solidFill>
          <a:latin typeface="+mn-lt"/>
          <a:ea typeface="+mn-ea"/>
          <a:cs typeface="+mn-cs"/>
        </a:defRPr>
      </a:lvl6pPr>
      <a:lvl7pPr marL="2058140" algn="l" defTabSz="686047" rtl="0" eaLnBrk="1" latinLnBrk="0" hangingPunct="1">
        <a:defRPr sz="1400" kern="1200">
          <a:solidFill>
            <a:schemeClr val="tx1"/>
          </a:solidFill>
          <a:latin typeface="+mn-lt"/>
          <a:ea typeface="+mn-ea"/>
          <a:cs typeface="+mn-cs"/>
        </a:defRPr>
      </a:lvl7pPr>
      <a:lvl8pPr marL="2401164" algn="l" defTabSz="686047" rtl="0" eaLnBrk="1" latinLnBrk="0" hangingPunct="1">
        <a:defRPr sz="1400" kern="1200">
          <a:solidFill>
            <a:schemeClr val="tx1"/>
          </a:solidFill>
          <a:latin typeface="+mn-lt"/>
          <a:ea typeface="+mn-ea"/>
          <a:cs typeface="+mn-cs"/>
        </a:defRPr>
      </a:lvl8pPr>
      <a:lvl9pPr marL="2744188" algn="l" defTabSz="686047" rtl="0" eaLnBrk="1" latinLnBrk="0" hangingPunct="1">
        <a:defRPr sz="14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8" y="228601"/>
            <a:ext cx="11151917" cy="7478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62069401"/>
      </p:ext>
    </p:extLst>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 id="2147483816" r:id="rId12"/>
    <p:sldLayoutId id="2147483817" r:id="rId13"/>
    <p:sldLayoutId id="2147483818" r:id="rId14"/>
    <p:sldLayoutId id="2147483819" r:id="rId15"/>
    <p:sldLayoutId id="2147483820" r:id="rId16"/>
    <p:sldLayoutId id="2147483821" r:id="rId17"/>
    <p:sldLayoutId id="2147483822" r:id="rId18"/>
    <p:sldLayoutId id="2147483823" r:id="rId19"/>
    <p:sldLayoutId id="2147483824" r:id="rId20"/>
    <p:sldLayoutId id="2147483825" r:id="rId21"/>
    <p:sldLayoutId id="2147483826" r:id="rId22"/>
    <p:sldLayoutId id="2147483827" r:id="rId23"/>
    <p:sldLayoutId id="2147483828" r:id="rId24"/>
    <p:sldLayoutId id="2147483829" r:id="rId25"/>
    <p:sldLayoutId id="2147483830" r:id="rId26"/>
    <p:sldLayoutId id="2147483831" r:id="rId27"/>
    <p:sldLayoutId id="2147483832" r:id="rId28"/>
    <p:sldLayoutId id="2147483833" r:id="rId29"/>
    <p:sldLayoutId id="2147483834" r:id="rId30"/>
    <p:sldLayoutId id="2147483835" r:id="rId31"/>
    <p:sldLayoutId id="2147483836" r:id="rId32"/>
    <p:sldLayoutId id="2147483837" r:id="rId33"/>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8.xml"/></Relationships>
</file>

<file path=ppt/slides/_rels/slide15.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7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20133" y="2055604"/>
            <a:ext cx="11592484" cy="1325563"/>
          </a:xfrm>
        </p:spPr>
        <p:txBody>
          <a:bodyPr/>
          <a:lstStyle/>
          <a:p>
            <a:r>
              <a:rPr lang="en-US" sz="6600" dirty="0"/>
              <a:t>Real-time Communications </a:t>
            </a:r>
            <a:r>
              <a:rPr lang="en-US" sz="6600" dirty="0" smtClean="0"/>
              <a:t/>
            </a:r>
            <a:br>
              <a:rPr lang="en-US" sz="6600" dirty="0" smtClean="0"/>
            </a:br>
            <a:r>
              <a:rPr lang="en-US" sz="6600" dirty="0" smtClean="0"/>
              <a:t>with </a:t>
            </a:r>
            <a:r>
              <a:rPr lang="en-US" sz="6600" dirty="0"/>
              <a:t>SignalR</a:t>
            </a:r>
            <a:endParaRPr lang="en-US" sz="7200" dirty="0"/>
          </a:p>
        </p:txBody>
      </p:sp>
      <p:sp>
        <p:nvSpPr>
          <p:cNvPr id="7" name="Text Placeholder 5"/>
          <p:cNvSpPr>
            <a:spLocks noGrp="1"/>
          </p:cNvSpPr>
          <p:nvPr/>
        </p:nvSpPr>
        <p:spPr>
          <a:xfrm>
            <a:off x="5461000" y="3987799"/>
            <a:ext cx="6351617" cy="2319217"/>
          </a:xfrm>
          <a:prstGeom prst="rect">
            <a:avLst/>
          </a:prstGeom>
        </p:spPr>
        <p:txBody>
          <a:bodyPr vert="horz" lIns="91440" tIns="45720" rIns="91440" bIns="45720" rtlCol="0">
            <a:normAutofit/>
          </a:bodyPr>
          <a:lstStyle>
            <a:lvl1pPr marL="0" indent="0" algn="r" defTabSz="914400" rtl="0" eaLnBrk="1" latinLnBrk="0" hangingPunct="1">
              <a:lnSpc>
                <a:spcPct val="90000"/>
              </a:lnSpc>
              <a:spcBef>
                <a:spcPts val="1000"/>
              </a:spcBef>
              <a:buFont typeface="Arial" panose="020B0604020202020204" pitchFamily="34" charset="0"/>
              <a:buNone/>
              <a:defRPr sz="1800" b="0" kern="1200">
                <a:solidFill>
                  <a:srgbClr val="1D4380"/>
                </a:solidFill>
                <a:latin typeface="Segoe UI Semibold" panose="020B0702040204020203" pitchFamily="34" charset="0"/>
                <a:ea typeface="+mn-ea"/>
                <a:cs typeface="Segoe UI Semibold" panose="020B07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Segoe UI Light" panose="020B0502040204020203" pitchFamily="34" charset="0"/>
                <a:ea typeface="+mn-ea"/>
                <a:cs typeface="Segoe UI Light" panose="020B050204020402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Segoe UI Light" panose="020B0502040204020203" pitchFamily="34" charset="0"/>
                <a:ea typeface="+mn-ea"/>
                <a:cs typeface="Segoe UI Light" panose="020B050204020402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Light" panose="020B0502040204020203" pitchFamily="34" charset="0"/>
                <a:ea typeface="+mn-ea"/>
                <a:cs typeface="Segoe UI Light" panose="020B05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Light" panose="020B0502040204020203" pitchFamily="34" charset="0"/>
                <a:ea typeface="+mn-ea"/>
                <a:cs typeface="Segoe UI Light"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smtClean="0"/>
              <a:t>Shravan Kumar Kasagoni</a:t>
            </a:r>
            <a:endParaRPr lang="en-US" sz="2400" dirty="0"/>
          </a:p>
          <a:p>
            <a:r>
              <a:rPr lang="en-US" dirty="0" smtClean="0">
                <a:solidFill>
                  <a:schemeClr val="accent6">
                    <a:lumMod val="40000"/>
                    <a:lumOff val="60000"/>
                    <a:alpha val="98000"/>
                  </a:schemeClr>
                </a:solidFill>
              </a:rPr>
              <a:t>Microsoft MVP – ASP.NET/IIS</a:t>
            </a:r>
            <a:endParaRPr lang="en-US" dirty="0">
              <a:solidFill>
                <a:schemeClr val="accent6">
                  <a:lumMod val="40000"/>
                  <a:lumOff val="60000"/>
                  <a:alpha val="98000"/>
                </a:schemeClr>
              </a:solidFill>
            </a:endParaRPr>
          </a:p>
          <a:p>
            <a:endParaRPr lang="en-US" dirty="0">
              <a:solidFill>
                <a:schemeClr val="accent6">
                  <a:lumMod val="40000"/>
                  <a:lumOff val="60000"/>
                  <a:alpha val="98000"/>
                </a:schemeClr>
              </a:solidFill>
            </a:endParaRPr>
          </a:p>
          <a:p>
            <a:r>
              <a:rPr lang="en-US" dirty="0">
                <a:solidFill>
                  <a:schemeClr val="accent6">
                    <a:lumMod val="40000"/>
                    <a:lumOff val="60000"/>
                    <a:alpha val="98000"/>
                  </a:schemeClr>
                </a:solidFill>
              </a:rPr>
              <a:t>Email: </a:t>
            </a:r>
            <a:r>
              <a:rPr lang="en-US" dirty="0" smtClean="0">
                <a:solidFill>
                  <a:schemeClr val="accent6">
                    <a:lumMod val="40000"/>
                    <a:lumOff val="60000"/>
                    <a:alpha val="98000"/>
                  </a:schemeClr>
                </a:solidFill>
              </a:rPr>
              <a:t>shravan.kasagoni@outlook.com</a:t>
            </a:r>
            <a:endParaRPr lang="en-US" dirty="0">
              <a:solidFill>
                <a:schemeClr val="accent6">
                  <a:lumMod val="40000"/>
                  <a:lumOff val="60000"/>
                  <a:alpha val="98000"/>
                </a:schemeClr>
              </a:solidFill>
            </a:endParaRPr>
          </a:p>
          <a:p>
            <a:r>
              <a:rPr lang="en-US" dirty="0">
                <a:solidFill>
                  <a:schemeClr val="accent6">
                    <a:lumMod val="40000"/>
                    <a:lumOff val="60000"/>
                    <a:alpha val="98000"/>
                  </a:schemeClr>
                </a:solidFill>
              </a:rPr>
              <a:t>Twitter: </a:t>
            </a:r>
            <a:r>
              <a:rPr lang="en-US" dirty="0" smtClean="0">
                <a:solidFill>
                  <a:schemeClr val="accent6">
                    <a:lumMod val="40000"/>
                    <a:lumOff val="60000"/>
                    <a:alpha val="98000"/>
                  </a:schemeClr>
                </a:solidFill>
              </a:rPr>
              <a:t>@techieshravan</a:t>
            </a:r>
            <a:endParaRPr lang="en-US" dirty="0">
              <a:solidFill>
                <a:schemeClr val="accent6">
                  <a:lumMod val="40000"/>
                  <a:lumOff val="60000"/>
                  <a:alpha val="98000"/>
                </a:schemeClr>
              </a:solidFill>
            </a:endParaRPr>
          </a:p>
        </p:txBody>
      </p:sp>
    </p:spTree>
    <p:extLst>
      <p:ext uri="{BB962C8B-B14F-4D97-AF65-F5344CB8AC3E}">
        <p14:creationId xmlns:p14="http://schemas.microsoft.com/office/powerpoint/2010/main" val="136877518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6089" y="2766219"/>
            <a:ext cx="11079822" cy="1325563"/>
          </a:xfrm>
        </p:spPr>
        <p:txBody>
          <a:bodyPr>
            <a:normAutofit/>
          </a:bodyPr>
          <a:lstStyle/>
          <a:p>
            <a:pPr algn="ctr"/>
            <a:r>
              <a:rPr lang="en-US" dirty="0"/>
              <a:t>How to do real-time in web</a:t>
            </a:r>
            <a:r>
              <a:rPr lang="en-US" dirty="0" smtClean="0"/>
              <a:t>?</a:t>
            </a:r>
            <a:endParaRPr lang="en-IN" dirty="0"/>
          </a:p>
        </p:txBody>
      </p:sp>
    </p:spTree>
    <p:extLst>
      <p:ext uri="{BB962C8B-B14F-4D97-AF65-F5344CB8AC3E}">
        <p14:creationId xmlns:p14="http://schemas.microsoft.com/office/powerpoint/2010/main" val="207625737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Periodic polling</a:t>
            </a:r>
          </a:p>
        </p:txBody>
      </p:sp>
      <p:sp>
        <p:nvSpPr>
          <p:cNvPr id="4" name="Text Placeholder 2"/>
          <p:cNvSpPr txBox="1">
            <a:spLocks/>
          </p:cNvSpPr>
          <p:nvPr/>
        </p:nvSpPr>
        <p:spPr>
          <a:xfrm>
            <a:off x="519248" y="4580157"/>
            <a:ext cx="11413880" cy="1495794"/>
          </a:xfrm>
          <a:prstGeom prst="rect">
            <a:avLst/>
          </a:prstGeom>
        </p:spPr>
        <p:txBody>
          <a:bodyPr vert="horz" wrap="square" lIns="0" tIns="0" rIns="0" bIns="0" rtlCol="0">
            <a:spAutoFit/>
          </a:bodyPr>
          <a:lstStyle>
            <a:lvl1pPr marL="0" indent="0" algn="l" defTabSz="914363" rtl="0" eaLnBrk="1" latinLnBrk="0" hangingPunct="1">
              <a:lnSpc>
                <a:spcPct val="90000"/>
              </a:lnSpc>
              <a:spcBef>
                <a:spcPts val="0"/>
              </a:spcBef>
              <a:spcAft>
                <a:spcPts val="0"/>
              </a:spcAft>
              <a:buSzPct val="80000"/>
              <a:buFont typeface="Arial" pitchFamily="34" charset="0"/>
              <a:buNone/>
              <a:defRPr lang="en-US" sz="3200" kern="1200" dirty="0" smtClean="0">
                <a:solidFill>
                  <a:schemeClr val="bg1"/>
                </a:solidFill>
                <a:latin typeface="+mn-lt"/>
                <a:ea typeface="+mn-ea"/>
                <a:cs typeface="+mn-cs"/>
              </a:defRPr>
            </a:lvl1pPr>
            <a:lvl2pPr marL="688975" indent="-342900" algn="l" defTabSz="914363" rtl="0" eaLnBrk="1" latinLnBrk="0" hangingPunct="1">
              <a:lnSpc>
                <a:spcPct val="90000"/>
              </a:lnSpc>
              <a:spcBef>
                <a:spcPts val="0"/>
              </a:spcBef>
              <a:spcAft>
                <a:spcPts val="0"/>
              </a:spcAft>
              <a:buSzPct val="80000"/>
              <a:buFont typeface="Arial" pitchFamily="34" charset="0"/>
              <a:buChar char="•"/>
              <a:defRPr lang="en-US" sz="2800" kern="1200" dirty="0" smtClean="0">
                <a:solidFill>
                  <a:schemeClr val="bg1"/>
                </a:solidFill>
                <a:latin typeface="+mn-lt"/>
                <a:ea typeface="+mn-ea"/>
                <a:cs typeface="+mn-cs"/>
              </a:defRPr>
            </a:lvl2pPr>
            <a:lvl3pPr marL="0" indent="0" algn="l" defTabSz="914363" rtl="0" eaLnBrk="1" latinLnBrk="0" hangingPunct="1">
              <a:lnSpc>
                <a:spcPct val="90000"/>
              </a:lnSpc>
              <a:spcBef>
                <a:spcPts val="0"/>
              </a:spcBef>
              <a:spcAft>
                <a:spcPts val="400"/>
              </a:spcAft>
              <a:buSzPct val="80000"/>
              <a:buFont typeface="Arial" pitchFamily="34" charset="0"/>
              <a:buNone/>
              <a:defRPr sz="2000" kern="1200">
                <a:solidFill>
                  <a:schemeClr val="bg1"/>
                </a:solidFill>
                <a:latin typeface="+mn-lt"/>
                <a:ea typeface="+mn-ea"/>
                <a:cs typeface="+mn-cs"/>
              </a:defRPr>
            </a:lvl3pPr>
            <a:lvl4pPr marL="0" indent="0" algn="l" defTabSz="914363" rtl="0" eaLnBrk="1" latinLnBrk="0" hangingPunct="1">
              <a:lnSpc>
                <a:spcPct val="90000"/>
              </a:lnSpc>
              <a:spcBef>
                <a:spcPts val="0"/>
              </a:spcBef>
              <a:spcAft>
                <a:spcPts val="400"/>
              </a:spcAft>
              <a:buSzPct val="80000"/>
              <a:buFont typeface="Arial" pitchFamily="34" charset="0"/>
              <a:buNone/>
              <a:defRPr sz="2000" kern="1200">
                <a:solidFill>
                  <a:schemeClr val="bg1"/>
                </a:solidFill>
                <a:latin typeface="+mn-lt"/>
                <a:ea typeface="+mn-ea"/>
                <a:cs typeface="+mn-cs"/>
              </a:defRPr>
            </a:lvl4pPr>
            <a:lvl5pPr marL="342900" indent="-342900" algn="l" defTabSz="914363" rtl="0" eaLnBrk="1" latinLnBrk="0" hangingPunct="1">
              <a:lnSpc>
                <a:spcPct val="90000"/>
              </a:lnSpc>
              <a:spcBef>
                <a:spcPts val="0"/>
              </a:spcBef>
              <a:spcAft>
                <a:spcPts val="400"/>
              </a:spcAft>
              <a:buSzPct val="80000"/>
              <a:buFont typeface="Arial" pitchFamily="34" charset="0"/>
              <a:buChar char="•"/>
              <a:defRPr sz="2000" kern="1200">
                <a:solidFill>
                  <a:schemeClr val="bg1"/>
                </a:solidFill>
                <a:latin typeface="+mn-lt"/>
                <a:ea typeface="+mn-ea"/>
                <a:cs typeface="+mn-cs"/>
              </a:defRPr>
            </a:lvl5pPr>
            <a:lvl6pPr marL="1033462" indent="-342900" algn="l" defTabSz="914363" rtl="0" eaLnBrk="1" latinLnBrk="0" hangingPunct="1">
              <a:spcBef>
                <a:spcPct val="20000"/>
              </a:spcBef>
              <a:buFont typeface="Arial" pitchFamily="34" charset="0"/>
              <a:buChar char="•"/>
              <a:defRPr sz="2400" kern="1200">
                <a:gradFill>
                  <a:gsLst>
                    <a:gs pos="0">
                      <a:srgbClr val="595959"/>
                    </a:gs>
                    <a:gs pos="86000">
                      <a:srgbClr val="595959"/>
                    </a:gs>
                  </a:gsLst>
                  <a:lin ang="5400000" scaled="0"/>
                </a:gradFill>
                <a:latin typeface="+mn-lt"/>
                <a:ea typeface="+mn-ea"/>
                <a:cs typeface="+mn-cs"/>
              </a:defRPr>
            </a:lvl6pPr>
            <a:lvl7pPr marL="1255713" indent="-225425" algn="l" defTabSz="914363" rtl="0" eaLnBrk="1" latinLnBrk="0" hangingPunct="1">
              <a:spcBef>
                <a:spcPct val="20000"/>
              </a:spcBef>
              <a:buFont typeface="Arial" pitchFamily="34" charset="0"/>
              <a:buChar char="•"/>
              <a:defRPr sz="2000" kern="1200">
                <a:gradFill>
                  <a:gsLst>
                    <a:gs pos="0">
                      <a:srgbClr val="595959"/>
                    </a:gs>
                    <a:gs pos="86000">
                      <a:srgbClr val="595959"/>
                    </a:gs>
                  </a:gsLst>
                  <a:lin ang="5400000" scaled="0"/>
                </a:gradFill>
                <a:latin typeface="+mn-lt"/>
                <a:ea typeface="+mn-ea"/>
                <a:cs typeface="+mn-cs"/>
              </a:defRPr>
            </a:lvl7pPr>
            <a:lvl8pPr marL="1487488" indent="-231775" algn="l" defTabSz="914363" rtl="0" eaLnBrk="1" latinLnBrk="0" hangingPunct="1">
              <a:spcBef>
                <a:spcPct val="20000"/>
              </a:spcBef>
              <a:buFont typeface="Arial" pitchFamily="34" charset="0"/>
              <a:buChar char="•"/>
              <a:defRPr sz="2000" kern="1200">
                <a:gradFill>
                  <a:gsLst>
                    <a:gs pos="0">
                      <a:srgbClr val="595959"/>
                    </a:gs>
                    <a:gs pos="86000">
                      <a:srgbClr val="595959"/>
                    </a:gs>
                  </a:gsLst>
                  <a:lin ang="5400000" scaled="0"/>
                </a:gra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71500" indent="-571500">
              <a:buFont typeface="Wingdings" panose="05000000000000000000" pitchFamily="2" charset="2"/>
              <a:buChar char="§"/>
            </a:pPr>
            <a:r>
              <a:rPr lang="en-IN" sz="3600">
                <a:solidFill>
                  <a:srgbClr val="FFFFFF"/>
                </a:solidFill>
                <a:latin typeface="Segoe UI Light" panose="020B0502040204020203" pitchFamily="34" charset="0"/>
                <a:cs typeface="Segoe UI Light" panose="020B0502040204020203" pitchFamily="34" charset="0"/>
              </a:rPr>
              <a:t>Poll from time to time using </a:t>
            </a:r>
            <a:r>
              <a:rPr lang="en-IN" sz="3600">
                <a:solidFill>
                  <a:srgbClr val="FFFFFF"/>
                </a:solidFill>
                <a:latin typeface="Segoe UI Light" panose="020B0502040204020203" pitchFamily="34" charset="0"/>
                <a:cs typeface="Segoe UI Light" panose="020B0502040204020203" pitchFamily="34" charset="0"/>
              </a:rPr>
              <a:t>Ajax </a:t>
            </a:r>
          </a:p>
          <a:p>
            <a:pPr marL="571500" indent="-571500">
              <a:buFont typeface="Wingdings" panose="05000000000000000000" pitchFamily="2" charset="2"/>
              <a:buChar char="§"/>
            </a:pPr>
            <a:r>
              <a:rPr lang="en-IN" sz="3600">
                <a:solidFill>
                  <a:srgbClr val="FFFFFF"/>
                </a:solidFill>
                <a:latin typeface="Segoe UI Light" panose="020B0502040204020203" pitchFamily="34" charset="0"/>
                <a:cs typeface="Segoe UI Light" panose="020B0502040204020203" pitchFamily="34" charset="0"/>
              </a:rPr>
              <a:t>Delay </a:t>
            </a:r>
            <a:r>
              <a:rPr lang="en-IN" sz="3600">
                <a:solidFill>
                  <a:srgbClr val="FFFFFF"/>
                </a:solidFill>
                <a:latin typeface="Segoe UI Light" panose="020B0502040204020203" pitchFamily="34" charset="0"/>
                <a:cs typeface="Segoe UI Light" panose="020B0502040204020203" pitchFamily="34" charset="0"/>
              </a:rPr>
              <a:t>in communication due to polling interval</a:t>
            </a:r>
          </a:p>
          <a:p>
            <a:pPr marL="571500" indent="-571500">
              <a:buFont typeface="Wingdings" panose="05000000000000000000" pitchFamily="2" charset="2"/>
              <a:buChar char="§"/>
            </a:pPr>
            <a:r>
              <a:rPr lang="en-IN" sz="3600">
                <a:solidFill>
                  <a:srgbClr val="FFFFFF"/>
                </a:solidFill>
                <a:latin typeface="Segoe UI Light" panose="020B0502040204020203" pitchFamily="34" charset="0"/>
                <a:cs typeface="Segoe UI Light" panose="020B0502040204020203" pitchFamily="34" charset="0"/>
              </a:rPr>
              <a:t>Wastes </a:t>
            </a:r>
            <a:r>
              <a:rPr lang="en-IN" sz="3600">
                <a:solidFill>
                  <a:srgbClr val="FFFFFF"/>
                </a:solidFill>
                <a:latin typeface="Segoe UI Light" panose="020B0502040204020203" pitchFamily="34" charset="0"/>
                <a:cs typeface="Segoe UI Light" panose="020B0502040204020203" pitchFamily="34" charset="0"/>
              </a:rPr>
              <a:t>bandwidth &amp; latency</a:t>
            </a:r>
          </a:p>
        </p:txBody>
      </p:sp>
      <p:sp>
        <p:nvSpPr>
          <p:cNvPr id="6" name="Rectangle 5"/>
          <p:cNvSpPr/>
          <p:nvPr/>
        </p:nvSpPr>
        <p:spPr bwMode="auto">
          <a:xfrm>
            <a:off x="586946" y="1256584"/>
            <a:ext cx="10620000" cy="662831"/>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IN" sz="3600" dirty="0" smtClean="0">
                <a:solidFill>
                  <a:srgbClr val="FFFFFF"/>
                </a:solidFill>
                <a:latin typeface="Segoe UI Light" panose="020B0502040204020203" pitchFamily="34" charset="0"/>
                <a:cs typeface="Segoe UI Light" panose="020B0502040204020203" pitchFamily="34" charset="0"/>
              </a:rPr>
              <a:t>Server</a:t>
            </a:r>
          </a:p>
        </p:txBody>
      </p:sp>
      <p:sp>
        <p:nvSpPr>
          <p:cNvPr id="7" name="Rectangle 6"/>
          <p:cNvSpPr/>
          <p:nvPr/>
        </p:nvSpPr>
        <p:spPr bwMode="auto">
          <a:xfrm>
            <a:off x="586946" y="3369590"/>
            <a:ext cx="10620000" cy="66283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IN" sz="3600" dirty="0" smtClean="0">
                <a:solidFill>
                  <a:srgbClr val="FFFFFF"/>
                </a:solidFill>
                <a:latin typeface="Segoe UI Light" panose="020B0502040204020203" pitchFamily="34" charset="0"/>
                <a:cs typeface="Segoe UI Light" panose="020B0502040204020203" pitchFamily="34" charset="0"/>
              </a:rPr>
              <a:t>Client</a:t>
            </a:r>
          </a:p>
        </p:txBody>
      </p:sp>
      <p:grpSp>
        <p:nvGrpSpPr>
          <p:cNvPr id="33" name="Group 32"/>
          <p:cNvGrpSpPr/>
          <p:nvPr/>
        </p:nvGrpSpPr>
        <p:grpSpPr>
          <a:xfrm>
            <a:off x="796778" y="1927530"/>
            <a:ext cx="576000" cy="1442060"/>
            <a:chOff x="1587611" y="1915940"/>
            <a:chExt cx="576000" cy="1442060"/>
          </a:xfrm>
        </p:grpSpPr>
        <p:cxnSp>
          <p:nvCxnSpPr>
            <p:cNvPr id="34" name="Straight Arrow Connector 33"/>
            <p:cNvCxnSpPr/>
            <p:nvPr/>
          </p:nvCxnSpPr>
          <p:spPr>
            <a:xfrm rot="5400000">
              <a:off x="1425762" y="2635940"/>
              <a:ext cx="1440000" cy="0"/>
            </a:xfrm>
            <a:prstGeom prst="straightConnector1">
              <a:avLst/>
            </a:prstGeom>
            <a:ln w="38100">
              <a:solidFill>
                <a:schemeClr val="bg1"/>
              </a:solidFill>
              <a:tailEnd type="triangle"/>
            </a:ln>
          </p:spPr>
          <p:style>
            <a:lnRef idx="1">
              <a:schemeClr val="dk1"/>
            </a:lnRef>
            <a:fillRef idx="0">
              <a:schemeClr val="dk1"/>
            </a:fillRef>
            <a:effectRef idx="0">
              <a:schemeClr val="dk1"/>
            </a:effectRef>
            <a:fontRef idx="minor">
              <a:schemeClr val="tx1"/>
            </a:fontRef>
          </p:style>
        </p:cxnSp>
        <p:cxnSp>
          <p:nvCxnSpPr>
            <p:cNvPr id="35" name="Straight Arrow Connector 34"/>
            <p:cNvCxnSpPr/>
            <p:nvPr/>
          </p:nvCxnSpPr>
          <p:spPr>
            <a:xfrm rot="5400000">
              <a:off x="886377" y="2638000"/>
              <a:ext cx="1440000" cy="0"/>
            </a:xfrm>
            <a:prstGeom prst="straightConnector1">
              <a:avLst/>
            </a:prstGeom>
            <a:ln w="38100">
              <a:solidFill>
                <a:schemeClr val="bg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6" name="Straight Arrow Connector 35"/>
            <p:cNvCxnSpPr/>
            <p:nvPr/>
          </p:nvCxnSpPr>
          <p:spPr>
            <a:xfrm rot="10800000" flipV="1">
              <a:off x="1587611" y="1931974"/>
              <a:ext cx="576000" cy="0"/>
            </a:xfrm>
            <a:prstGeom prst="straightConnector1">
              <a:avLst/>
            </a:prstGeom>
            <a:ln w="38100">
              <a:solidFill>
                <a:schemeClr val="bg1"/>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53" name="Group 52"/>
          <p:cNvGrpSpPr/>
          <p:nvPr/>
        </p:nvGrpSpPr>
        <p:grpSpPr>
          <a:xfrm>
            <a:off x="2756856" y="1927530"/>
            <a:ext cx="576000" cy="1442060"/>
            <a:chOff x="1587611" y="1915940"/>
            <a:chExt cx="576000" cy="1442060"/>
          </a:xfrm>
        </p:grpSpPr>
        <p:cxnSp>
          <p:nvCxnSpPr>
            <p:cNvPr id="54" name="Straight Arrow Connector 53"/>
            <p:cNvCxnSpPr/>
            <p:nvPr/>
          </p:nvCxnSpPr>
          <p:spPr>
            <a:xfrm rot="5400000">
              <a:off x="1425762" y="2635940"/>
              <a:ext cx="1440000" cy="0"/>
            </a:xfrm>
            <a:prstGeom prst="straightConnector1">
              <a:avLst/>
            </a:prstGeom>
            <a:ln w="38100">
              <a:solidFill>
                <a:schemeClr val="bg1"/>
              </a:solidFill>
              <a:tailEnd type="triangle"/>
            </a:ln>
          </p:spPr>
          <p:style>
            <a:lnRef idx="1">
              <a:schemeClr val="dk1"/>
            </a:lnRef>
            <a:fillRef idx="0">
              <a:schemeClr val="dk1"/>
            </a:fillRef>
            <a:effectRef idx="0">
              <a:schemeClr val="dk1"/>
            </a:effectRef>
            <a:fontRef idx="minor">
              <a:schemeClr val="tx1"/>
            </a:fontRef>
          </p:style>
        </p:cxnSp>
        <p:cxnSp>
          <p:nvCxnSpPr>
            <p:cNvPr id="55" name="Straight Arrow Connector 54"/>
            <p:cNvCxnSpPr/>
            <p:nvPr/>
          </p:nvCxnSpPr>
          <p:spPr>
            <a:xfrm rot="5400000">
              <a:off x="886377" y="2638000"/>
              <a:ext cx="1440000" cy="0"/>
            </a:xfrm>
            <a:prstGeom prst="straightConnector1">
              <a:avLst/>
            </a:prstGeom>
            <a:ln w="38100">
              <a:solidFill>
                <a:schemeClr val="bg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6" name="Straight Arrow Connector 55"/>
            <p:cNvCxnSpPr/>
            <p:nvPr/>
          </p:nvCxnSpPr>
          <p:spPr>
            <a:xfrm rot="10800000" flipV="1">
              <a:off x="1587611" y="1931974"/>
              <a:ext cx="576000" cy="0"/>
            </a:xfrm>
            <a:prstGeom prst="straightConnector1">
              <a:avLst/>
            </a:prstGeom>
            <a:ln w="38100">
              <a:solidFill>
                <a:schemeClr val="bg1"/>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57" name="Group 56"/>
          <p:cNvGrpSpPr/>
          <p:nvPr/>
        </p:nvGrpSpPr>
        <p:grpSpPr>
          <a:xfrm>
            <a:off x="4541094" y="1935768"/>
            <a:ext cx="576000" cy="1442060"/>
            <a:chOff x="1587611" y="1915940"/>
            <a:chExt cx="576000" cy="1442060"/>
          </a:xfrm>
        </p:grpSpPr>
        <p:cxnSp>
          <p:nvCxnSpPr>
            <p:cNvPr id="58" name="Straight Arrow Connector 57"/>
            <p:cNvCxnSpPr/>
            <p:nvPr/>
          </p:nvCxnSpPr>
          <p:spPr>
            <a:xfrm rot="5400000">
              <a:off x="1425762" y="2635940"/>
              <a:ext cx="1440000" cy="0"/>
            </a:xfrm>
            <a:prstGeom prst="straightConnector1">
              <a:avLst/>
            </a:prstGeom>
            <a:ln w="38100">
              <a:solidFill>
                <a:schemeClr val="bg1"/>
              </a:solidFill>
              <a:tailEnd type="triangle"/>
            </a:ln>
          </p:spPr>
          <p:style>
            <a:lnRef idx="1">
              <a:schemeClr val="dk1"/>
            </a:lnRef>
            <a:fillRef idx="0">
              <a:schemeClr val="dk1"/>
            </a:fillRef>
            <a:effectRef idx="0">
              <a:schemeClr val="dk1"/>
            </a:effectRef>
            <a:fontRef idx="minor">
              <a:schemeClr val="tx1"/>
            </a:fontRef>
          </p:style>
        </p:cxnSp>
        <p:cxnSp>
          <p:nvCxnSpPr>
            <p:cNvPr id="59" name="Straight Arrow Connector 58"/>
            <p:cNvCxnSpPr/>
            <p:nvPr/>
          </p:nvCxnSpPr>
          <p:spPr>
            <a:xfrm rot="5400000">
              <a:off x="877585" y="2638000"/>
              <a:ext cx="1440000" cy="0"/>
            </a:xfrm>
            <a:prstGeom prst="straightConnector1">
              <a:avLst/>
            </a:prstGeom>
            <a:ln w="38100">
              <a:solidFill>
                <a:schemeClr val="bg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0" name="Straight Arrow Connector 59"/>
            <p:cNvCxnSpPr/>
            <p:nvPr/>
          </p:nvCxnSpPr>
          <p:spPr>
            <a:xfrm rot="10800000" flipV="1">
              <a:off x="1587611" y="1931974"/>
              <a:ext cx="576000" cy="0"/>
            </a:xfrm>
            <a:prstGeom prst="straightConnector1">
              <a:avLst/>
            </a:prstGeom>
            <a:ln w="38100">
              <a:solidFill>
                <a:schemeClr val="bg1"/>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1" name="Group 60"/>
          <p:cNvGrpSpPr/>
          <p:nvPr/>
        </p:nvGrpSpPr>
        <p:grpSpPr>
          <a:xfrm>
            <a:off x="6413252" y="1927530"/>
            <a:ext cx="576000" cy="1442060"/>
            <a:chOff x="1587611" y="1915940"/>
            <a:chExt cx="576000" cy="1442060"/>
          </a:xfrm>
        </p:grpSpPr>
        <p:cxnSp>
          <p:nvCxnSpPr>
            <p:cNvPr id="62" name="Straight Arrow Connector 61"/>
            <p:cNvCxnSpPr/>
            <p:nvPr/>
          </p:nvCxnSpPr>
          <p:spPr>
            <a:xfrm rot="5400000">
              <a:off x="1425762" y="2635940"/>
              <a:ext cx="1440000" cy="0"/>
            </a:xfrm>
            <a:prstGeom prst="straightConnector1">
              <a:avLst/>
            </a:prstGeom>
            <a:ln w="38100">
              <a:solidFill>
                <a:schemeClr val="bg1"/>
              </a:solidFill>
              <a:tailEnd type="triangle"/>
            </a:ln>
          </p:spPr>
          <p:style>
            <a:lnRef idx="1">
              <a:schemeClr val="dk1"/>
            </a:lnRef>
            <a:fillRef idx="0">
              <a:schemeClr val="dk1"/>
            </a:fillRef>
            <a:effectRef idx="0">
              <a:schemeClr val="dk1"/>
            </a:effectRef>
            <a:fontRef idx="minor">
              <a:schemeClr val="tx1"/>
            </a:fontRef>
          </p:style>
        </p:cxnSp>
        <p:cxnSp>
          <p:nvCxnSpPr>
            <p:cNvPr id="63" name="Straight Arrow Connector 62"/>
            <p:cNvCxnSpPr/>
            <p:nvPr/>
          </p:nvCxnSpPr>
          <p:spPr>
            <a:xfrm rot="5400000">
              <a:off x="877585" y="2638000"/>
              <a:ext cx="1440000" cy="0"/>
            </a:xfrm>
            <a:prstGeom prst="straightConnector1">
              <a:avLst/>
            </a:prstGeom>
            <a:ln w="38100">
              <a:solidFill>
                <a:schemeClr val="bg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4" name="Straight Arrow Connector 63"/>
            <p:cNvCxnSpPr/>
            <p:nvPr/>
          </p:nvCxnSpPr>
          <p:spPr>
            <a:xfrm rot="10800000" flipV="1">
              <a:off x="1587611" y="1931974"/>
              <a:ext cx="576000" cy="0"/>
            </a:xfrm>
            <a:prstGeom prst="straightConnector1">
              <a:avLst/>
            </a:prstGeom>
            <a:ln w="38100">
              <a:solidFill>
                <a:schemeClr val="bg1"/>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5" name="Group 64"/>
          <p:cNvGrpSpPr/>
          <p:nvPr/>
        </p:nvGrpSpPr>
        <p:grpSpPr>
          <a:xfrm>
            <a:off x="8285410" y="1927530"/>
            <a:ext cx="576000" cy="1442060"/>
            <a:chOff x="1587611" y="1915940"/>
            <a:chExt cx="576000" cy="1442060"/>
          </a:xfrm>
        </p:grpSpPr>
        <p:cxnSp>
          <p:nvCxnSpPr>
            <p:cNvPr id="66" name="Straight Arrow Connector 65"/>
            <p:cNvCxnSpPr/>
            <p:nvPr/>
          </p:nvCxnSpPr>
          <p:spPr>
            <a:xfrm rot="5400000">
              <a:off x="1425762" y="2635940"/>
              <a:ext cx="1440000" cy="0"/>
            </a:xfrm>
            <a:prstGeom prst="straightConnector1">
              <a:avLst/>
            </a:prstGeom>
            <a:ln w="38100">
              <a:solidFill>
                <a:schemeClr val="bg1"/>
              </a:solidFill>
              <a:tailEnd type="triangle"/>
            </a:ln>
          </p:spPr>
          <p:style>
            <a:lnRef idx="1">
              <a:schemeClr val="dk1"/>
            </a:lnRef>
            <a:fillRef idx="0">
              <a:schemeClr val="dk1"/>
            </a:fillRef>
            <a:effectRef idx="0">
              <a:schemeClr val="dk1"/>
            </a:effectRef>
            <a:fontRef idx="minor">
              <a:schemeClr val="tx1"/>
            </a:fontRef>
          </p:style>
        </p:cxnSp>
        <p:cxnSp>
          <p:nvCxnSpPr>
            <p:cNvPr id="67" name="Straight Arrow Connector 66"/>
            <p:cNvCxnSpPr/>
            <p:nvPr/>
          </p:nvCxnSpPr>
          <p:spPr>
            <a:xfrm rot="5400000">
              <a:off x="886377" y="2638000"/>
              <a:ext cx="1440000" cy="0"/>
            </a:xfrm>
            <a:prstGeom prst="straightConnector1">
              <a:avLst/>
            </a:prstGeom>
            <a:ln w="38100">
              <a:solidFill>
                <a:schemeClr val="bg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8" name="Straight Arrow Connector 67"/>
            <p:cNvCxnSpPr/>
            <p:nvPr/>
          </p:nvCxnSpPr>
          <p:spPr>
            <a:xfrm rot="10800000" flipV="1">
              <a:off x="1587611" y="1931974"/>
              <a:ext cx="576000" cy="0"/>
            </a:xfrm>
            <a:prstGeom prst="straightConnector1">
              <a:avLst/>
            </a:prstGeom>
            <a:ln w="38100">
              <a:solidFill>
                <a:schemeClr val="bg1"/>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9" name="Group 68"/>
          <p:cNvGrpSpPr/>
          <p:nvPr/>
        </p:nvGrpSpPr>
        <p:grpSpPr>
          <a:xfrm>
            <a:off x="10157568" y="1927530"/>
            <a:ext cx="576000" cy="1442060"/>
            <a:chOff x="1587611" y="1915940"/>
            <a:chExt cx="576000" cy="1442060"/>
          </a:xfrm>
        </p:grpSpPr>
        <p:cxnSp>
          <p:nvCxnSpPr>
            <p:cNvPr id="70" name="Straight Arrow Connector 69"/>
            <p:cNvCxnSpPr/>
            <p:nvPr/>
          </p:nvCxnSpPr>
          <p:spPr>
            <a:xfrm rot="5400000">
              <a:off x="1425762" y="2635940"/>
              <a:ext cx="1440000" cy="0"/>
            </a:xfrm>
            <a:prstGeom prst="straightConnector1">
              <a:avLst/>
            </a:prstGeom>
            <a:ln w="38100">
              <a:solidFill>
                <a:schemeClr val="bg1"/>
              </a:solidFill>
              <a:tailEnd type="triangle"/>
            </a:ln>
          </p:spPr>
          <p:style>
            <a:lnRef idx="1">
              <a:schemeClr val="dk1"/>
            </a:lnRef>
            <a:fillRef idx="0">
              <a:schemeClr val="dk1"/>
            </a:fillRef>
            <a:effectRef idx="0">
              <a:schemeClr val="dk1"/>
            </a:effectRef>
            <a:fontRef idx="minor">
              <a:schemeClr val="tx1"/>
            </a:fontRef>
          </p:style>
        </p:cxnSp>
        <p:cxnSp>
          <p:nvCxnSpPr>
            <p:cNvPr id="71" name="Straight Arrow Connector 70"/>
            <p:cNvCxnSpPr/>
            <p:nvPr/>
          </p:nvCxnSpPr>
          <p:spPr>
            <a:xfrm rot="5400000">
              <a:off x="886377" y="2638000"/>
              <a:ext cx="1440000" cy="0"/>
            </a:xfrm>
            <a:prstGeom prst="straightConnector1">
              <a:avLst/>
            </a:prstGeom>
            <a:ln w="38100">
              <a:solidFill>
                <a:schemeClr val="bg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2" name="Straight Arrow Connector 71"/>
            <p:cNvCxnSpPr/>
            <p:nvPr/>
          </p:nvCxnSpPr>
          <p:spPr>
            <a:xfrm rot="10800000" flipV="1">
              <a:off x="1587611" y="1931974"/>
              <a:ext cx="576000" cy="0"/>
            </a:xfrm>
            <a:prstGeom prst="straightConnector1">
              <a:avLst/>
            </a:prstGeom>
            <a:ln w="38100">
              <a:solidFill>
                <a:schemeClr val="bg1"/>
              </a:solidFill>
              <a:headEnd type="none" w="med" len="med"/>
              <a:tailEnd type="none" w="med" len="med"/>
            </a:ln>
          </p:spPr>
          <p:style>
            <a:lnRef idx="1">
              <a:schemeClr val="dk1"/>
            </a:lnRef>
            <a:fillRef idx="0">
              <a:schemeClr val="dk1"/>
            </a:fillRef>
            <a:effectRef idx="0">
              <a:schemeClr val="dk1"/>
            </a:effectRef>
            <a:fontRef idx="minor">
              <a:schemeClr val="tx1"/>
            </a:fontRef>
          </p:style>
        </p:cxnSp>
      </p:grpSp>
      <p:sp>
        <p:nvSpPr>
          <p:cNvPr id="74" name="Right Brace 73"/>
          <p:cNvSpPr/>
          <p:nvPr/>
        </p:nvSpPr>
        <p:spPr>
          <a:xfrm rot="5400000">
            <a:off x="1703647" y="3071550"/>
            <a:ext cx="720000" cy="1404000"/>
          </a:xfrm>
          <a:prstGeom prst="rightBrace">
            <a:avLst/>
          </a:prstGeom>
          <a:ln/>
        </p:spPr>
        <p:style>
          <a:lnRef idx="3">
            <a:schemeClr val="dk1"/>
          </a:lnRef>
          <a:fillRef idx="0">
            <a:schemeClr val="dk1"/>
          </a:fillRef>
          <a:effectRef idx="2">
            <a:schemeClr val="dk1"/>
          </a:effectRef>
          <a:fontRef idx="minor">
            <a:schemeClr val="tx1"/>
          </a:fontRef>
        </p:style>
        <p:txBody>
          <a:bodyPr rtlCol="0" anchor="ctr"/>
          <a:lstStyle/>
          <a:p>
            <a:pPr algn="ctr" defTabSz="1218987"/>
            <a:endParaRPr lang="en-IN" sz="2400">
              <a:solidFill>
                <a:srgbClr val="292929"/>
              </a:solidFill>
            </a:endParaRPr>
          </a:p>
        </p:txBody>
      </p:sp>
      <p:sp>
        <p:nvSpPr>
          <p:cNvPr id="75" name="TextBox 74"/>
          <p:cNvSpPr txBox="1"/>
          <p:nvPr/>
        </p:nvSpPr>
        <p:spPr>
          <a:xfrm>
            <a:off x="1144077" y="4130413"/>
            <a:ext cx="1881797" cy="332399"/>
          </a:xfrm>
          <a:prstGeom prst="rect">
            <a:avLst/>
          </a:prstGeom>
          <a:noFill/>
        </p:spPr>
        <p:txBody>
          <a:bodyPr wrap="none" lIns="0" tIns="0" rIns="0" bIns="0" rtlCol="0">
            <a:spAutoFit/>
          </a:bodyPr>
          <a:lstStyle/>
          <a:p>
            <a:pPr defTabSz="1218987">
              <a:lnSpc>
                <a:spcPct val="90000"/>
              </a:lnSpc>
              <a:spcBef>
                <a:spcPct val="20000"/>
              </a:spcBef>
              <a:buSzPct val="80000"/>
            </a:pPr>
            <a:r>
              <a:rPr lang="en-IN" sz="2400" dirty="0" smtClean="0">
                <a:solidFill>
                  <a:srgbClr val="292929"/>
                </a:solidFill>
                <a:latin typeface="Segoe UI Light" panose="020B0502040204020203" pitchFamily="34" charset="0"/>
                <a:cs typeface="Segoe UI Light" panose="020B0502040204020203" pitchFamily="34" charset="0"/>
              </a:rPr>
              <a:t>Polling interval</a:t>
            </a:r>
            <a:endParaRPr lang="en-IN" sz="2400" dirty="0">
              <a:solidFill>
                <a:srgbClr val="292929"/>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7143346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3"/>
                                        </p:tgtEl>
                                        <p:attrNameLst>
                                          <p:attrName>style.visibility</p:attrName>
                                        </p:attrNameLst>
                                      </p:cBhvr>
                                      <p:to>
                                        <p:strVal val="visible"/>
                                      </p:to>
                                    </p:set>
                                    <p:animEffect transition="in" filter="fade">
                                      <p:cBhvr>
                                        <p:cTn id="22" dur="500"/>
                                        <p:tgtEl>
                                          <p:spTgt spid="3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3"/>
                                        </p:tgtEl>
                                        <p:attrNameLst>
                                          <p:attrName>style.visibility</p:attrName>
                                        </p:attrNameLst>
                                      </p:cBhvr>
                                      <p:to>
                                        <p:strVal val="visible"/>
                                      </p:to>
                                    </p:set>
                                    <p:animEffect transition="in" filter="fade">
                                      <p:cBhvr>
                                        <p:cTn id="27" dur="500"/>
                                        <p:tgtEl>
                                          <p:spTgt spid="53"/>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7"/>
                                        </p:tgtEl>
                                        <p:attrNameLst>
                                          <p:attrName>style.visibility</p:attrName>
                                        </p:attrNameLst>
                                      </p:cBhvr>
                                      <p:to>
                                        <p:strVal val="visible"/>
                                      </p:to>
                                    </p:set>
                                    <p:animEffect transition="in" filter="fade">
                                      <p:cBhvr>
                                        <p:cTn id="32" dur="500"/>
                                        <p:tgtEl>
                                          <p:spTgt spid="57"/>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61"/>
                                        </p:tgtEl>
                                        <p:attrNameLst>
                                          <p:attrName>style.visibility</p:attrName>
                                        </p:attrNameLst>
                                      </p:cBhvr>
                                      <p:to>
                                        <p:strVal val="visible"/>
                                      </p:to>
                                    </p:set>
                                    <p:animEffect transition="in" filter="fade">
                                      <p:cBhvr>
                                        <p:cTn id="37" dur="500"/>
                                        <p:tgtEl>
                                          <p:spTgt spid="61"/>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65"/>
                                        </p:tgtEl>
                                        <p:attrNameLst>
                                          <p:attrName>style.visibility</p:attrName>
                                        </p:attrNameLst>
                                      </p:cBhvr>
                                      <p:to>
                                        <p:strVal val="visible"/>
                                      </p:to>
                                    </p:set>
                                    <p:animEffect transition="in" filter="fade">
                                      <p:cBhvr>
                                        <p:cTn id="42" dur="500"/>
                                        <p:tgtEl>
                                          <p:spTgt spid="65"/>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69"/>
                                        </p:tgtEl>
                                        <p:attrNameLst>
                                          <p:attrName>style.visibility</p:attrName>
                                        </p:attrNameLst>
                                      </p:cBhvr>
                                      <p:to>
                                        <p:strVal val="visible"/>
                                      </p:to>
                                    </p:set>
                                    <p:animEffect transition="in" filter="fade">
                                      <p:cBhvr>
                                        <p:cTn id="47" dur="500"/>
                                        <p:tgtEl>
                                          <p:spTgt spid="69"/>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4">
                                            <p:txEl>
                                              <p:pRg st="0" end="0"/>
                                            </p:txEl>
                                          </p:spTgt>
                                        </p:tgtEl>
                                        <p:attrNameLst>
                                          <p:attrName>style.visibility</p:attrName>
                                        </p:attrNameLst>
                                      </p:cBhvr>
                                      <p:to>
                                        <p:strVal val="visible"/>
                                      </p:to>
                                    </p:set>
                                    <p:animEffect transition="in" filter="fade">
                                      <p:cBhvr>
                                        <p:cTn id="52" dur="500"/>
                                        <p:tgtEl>
                                          <p:spTgt spid="4">
                                            <p:txEl>
                                              <p:pRg st="0" end="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74"/>
                                        </p:tgtEl>
                                        <p:attrNameLst>
                                          <p:attrName>style.visibility</p:attrName>
                                        </p:attrNameLst>
                                      </p:cBhvr>
                                      <p:to>
                                        <p:strVal val="visible"/>
                                      </p:to>
                                    </p:set>
                                    <p:animEffect transition="in" filter="fade">
                                      <p:cBhvr>
                                        <p:cTn id="57" dur="500"/>
                                        <p:tgtEl>
                                          <p:spTgt spid="74"/>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75"/>
                                        </p:tgtEl>
                                        <p:attrNameLst>
                                          <p:attrName>style.visibility</p:attrName>
                                        </p:attrNameLst>
                                      </p:cBhvr>
                                      <p:to>
                                        <p:strVal val="visible"/>
                                      </p:to>
                                    </p:set>
                                    <p:animEffect transition="in" filter="fade">
                                      <p:cBhvr>
                                        <p:cTn id="62" dur="500"/>
                                        <p:tgtEl>
                                          <p:spTgt spid="75"/>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4">
                                            <p:txEl>
                                              <p:pRg st="1" end="1"/>
                                            </p:txEl>
                                          </p:spTgt>
                                        </p:tgtEl>
                                        <p:attrNameLst>
                                          <p:attrName>style.visibility</p:attrName>
                                        </p:attrNameLst>
                                      </p:cBhvr>
                                      <p:to>
                                        <p:strVal val="visible"/>
                                      </p:to>
                                    </p:set>
                                    <p:animEffect transition="in" filter="fade">
                                      <p:cBhvr>
                                        <p:cTn id="67" dur="500"/>
                                        <p:tgtEl>
                                          <p:spTgt spid="4">
                                            <p:txEl>
                                              <p:pRg st="1" end="1"/>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4">
                                            <p:txEl>
                                              <p:pRg st="2" end="2"/>
                                            </p:txEl>
                                          </p:spTgt>
                                        </p:tgtEl>
                                        <p:attrNameLst>
                                          <p:attrName>style.visibility</p:attrName>
                                        </p:attrNameLst>
                                      </p:cBhvr>
                                      <p:to>
                                        <p:strVal val="visible"/>
                                      </p:to>
                                    </p:set>
                                    <p:animEffect transition="in" filter="fade">
                                      <p:cBhvr>
                                        <p:cTn id="72"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animBg="1"/>
      <p:bldP spid="7" grpId="0" animBg="1"/>
      <p:bldP spid="74" grpId="0" animBg="1"/>
      <p:bldP spid="7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Long </a:t>
            </a:r>
            <a:r>
              <a:rPr lang="en-IN" dirty="0"/>
              <a:t>polling</a:t>
            </a:r>
          </a:p>
        </p:txBody>
      </p:sp>
      <p:sp>
        <p:nvSpPr>
          <p:cNvPr id="4" name="Text Placeholder 2"/>
          <p:cNvSpPr txBox="1">
            <a:spLocks/>
          </p:cNvSpPr>
          <p:nvPr/>
        </p:nvSpPr>
        <p:spPr>
          <a:xfrm>
            <a:off x="519248" y="4580157"/>
            <a:ext cx="11413880" cy="1994392"/>
          </a:xfrm>
          <a:prstGeom prst="rect">
            <a:avLst/>
          </a:prstGeom>
        </p:spPr>
        <p:txBody>
          <a:bodyPr vert="horz" wrap="square" lIns="0" tIns="0" rIns="0" bIns="0" rtlCol="0">
            <a:spAutoFit/>
          </a:bodyPr>
          <a:lstStyle>
            <a:lvl1pPr marL="0" indent="0" algn="l" defTabSz="914363" rtl="0" eaLnBrk="1" latinLnBrk="0" hangingPunct="1">
              <a:lnSpc>
                <a:spcPct val="90000"/>
              </a:lnSpc>
              <a:spcBef>
                <a:spcPts val="0"/>
              </a:spcBef>
              <a:spcAft>
                <a:spcPts val="0"/>
              </a:spcAft>
              <a:buSzPct val="80000"/>
              <a:buFont typeface="Arial" pitchFamily="34" charset="0"/>
              <a:buNone/>
              <a:defRPr lang="en-US" sz="3200" kern="1200" dirty="0" smtClean="0">
                <a:solidFill>
                  <a:schemeClr val="bg1"/>
                </a:solidFill>
                <a:latin typeface="+mn-lt"/>
                <a:ea typeface="+mn-ea"/>
                <a:cs typeface="+mn-cs"/>
              </a:defRPr>
            </a:lvl1pPr>
            <a:lvl2pPr marL="688975" indent="-342900" algn="l" defTabSz="914363" rtl="0" eaLnBrk="1" latinLnBrk="0" hangingPunct="1">
              <a:lnSpc>
                <a:spcPct val="90000"/>
              </a:lnSpc>
              <a:spcBef>
                <a:spcPts val="0"/>
              </a:spcBef>
              <a:spcAft>
                <a:spcPts val="0"/>
              </a:spcAft>
              <a:buSzPct val="80000"/>
              <a:buFont typeface="Arial" pitchFamily="34" charset="0"/>
              <a:buChar char="•"/>
              <a:defRPr lang="en-US" sz="2800" kern="1200" dirty="0" smtClean="0">
                <a:solidFill>
                  <a:schemeClr val="bg1"/>
                </a:solidFill>
                <a:latin typeface="+mn-lt"/>
                <a:ea typeface="+mn-ea"/>
                <a:cs typeface="+mn-cs"/>
              </a:defRPr>
            </a:lvl2pPr>
            <a:lvl3pPr marL="0" indent="0" algn="l" defTabSz="914363" rtl="0" eaLnBrk="1" latinLnBrk="0" hangingPunct="1">
              <a:lnSpc>
                <a:spcPct val="90000"/>
              </a:lnSpc>
              <a:spcBef>
                <a:spcPts val="0"/>
              </a:spcBef>
              <a:spcAft>
                <a:spcPts val="400"/>
              </a:spcAft>
              <a:buSzPct val="80000"/>
              <a:buFont typeface="Arial" pitchFamily="34" charset="0"/>
              <a:buNone/>
              <a:defRPr sz="2000" kern="1200">
                <a:solidFill>
                  <a:schemeClr val="bg1"/>
                </a:solidFill>
                <a:latin typeface="+mn-lt"/>
                <a:ea typeface="+mn-ea"/>
                <a:cs typeface="+mn-cs"/>
              </a:defRPr>
            </a:lvl3pPr>
            <a:lvl4pPr marL="0" indent="0" algn="l" defTabSz="914363" rtl="0" eaLnBrk="1" latinLnBrk="0" hangingPunct="1">
              <a:lnSpc>
                <a:spcPct val="90000"/>
              </a:lnSpc>
              <a:spcBef>
                <a:spcPts val="0"/>
              </a:spcBef>
              <a:spcAft>
                <a:spcPts val="400"/>
              </a:spcAft>
              <a:buSzPct val="80000"/>
              <a:buFont typeface="Arial" pitchFamily="34" charset="0"/>
              <a:buNone/>
              <a:defRPr sz="2000" kern="1200">
                <a:solidFill>
                  <a:schemeClr val="bg1"/>
                </a:solidFill>
                <a:latin typeface="+mn-lt"/>
                <a:ea typeface="+mn-ea"/>
                <a:cs typeface="+mn-cs"/>
              </a:defRPr>
            </a:lvl4pPr>
            <a:lvl5pPr marL="342900" indent="-342900" algn="l" defTabSz="914363" rtl="0" eaLnBrk="1" latinLnBrk="0" hangingPunct="1">
              <a:lnSpc>
                <a:spcPct val="90000"/>
              </a:lnSpc>
              <a:spcBef>
                <a:spcPts val="0"/>
              </a:spcBef>
              <a:spcAft>
                <a:spcPts val="400"/>
              </a:spcAft>
              <a:buSzPct val="80000"/>
              <a:buFont typeface="Arial" pitchFamily="34" charset="0"/>
              <a:buChar char="•"/>
              <a:defRPr sz="2000" kern="1200">
                <a:solidFill>
                  <a:schemeClr val="bg1"/>
                </a:solidFill>
                <a:latin typeface="+mn-lt"/>
                <a:ea typeface="+mn-ea"/>
                <a:cs typeface="+mn-cs"/>
              </a:defRPr>
            </a:lvl5pPr>
            <a:lvl6pPr marL="1033462" indent="-342900" algn="l" defTabSz="914363" rtl="0" eaLnBrk="1" latinLnBrk="0" hangingPunct="1">
              <a:spcBef>
                <a:spcPct val="20000"/>
              </a:spcBef>
              <a:buFont typeface="Arial" pitchFamily="34" charset="0"/>
              <a:buChar char="•"/>
              <a:defRPr sz="2400" kern="1200">
                <a:gradFill>
                  <a:gsLst>
                    <a:gs pos="0">
                      <a:srgbClr val="595959"/>
                    </a:gs>
                    <a:gs pos="86000">
                      <a:srgbClr val="595959"/>
                    </a:gs>
                  </a:gsLst>
                  <a:lin ang="5400000" scaled="0"/>
                </a:gradFill>
                <a:latin typeface="+mn-lt"/>
                <a:ea typeface="+mn-ea"/>
                <a:cs typeface="+mn-cs"/>
              </a:defRPr>
            </a:lvl6pPr>
            <a:lvl7pPr marL="1255713" indent="-225425" algn="l" defTabSz="914363" rtl="0" eaLnBrk="1" latinLnBrk="0" hangingPunct="1">
              <a:spcBef>
                <a:spcPct val="20000"/>
              </a:spcBef>
              <a:buFont typeface="Arial" pitchFamily="34" charset="0"/>
              <a:buChar char="•"/>
              <a:defRPr sz="2000" kern="1200">
                <a:gradFill>
                  <a:gsLst>
                    <a:gs pos="0">
                      <a:srgbClr val="595959"/>
                    </a:gs>
                    <a:gs pos="86000">
                      <a:srgbClr val="595959"/>
                    </a:gs>
                  </a:gsLst>
                  <a:lin ang="5400000" scaled="0"/>
                </a:gradFill>
                <a:latin typeface="+mn-lt"/>
                <a:ea typeface="+mn-ea"/>
                <a:cs typeface="+mn-cs"/>
              </a:defRPr>
            </a:lvl7pPr>
            <a:lvl8pPr marL="1487488" indent="-231775" algn="l" defTabSz="914363" rtl="0" eaLnBrk="1" latinLnBrk="0" hangingPunct="1">
              <a:spcBef>
                <a:spcPct val="20000"/>
              </a:spcBef>
              <a:buFont typeface="Arial" pitchFamily="34" charset="0"/>
              <a:buChar char="•"/>
              <a:defRPr sz="2000" kern="1200">
                <a:gradFill>
                  <a:gsLst>
                    <a:gs pos="0">
                      <a:srgbClr val="595959"/>
                    </a:gs>
                    <a:gs pos="86000">
                      <a:srgbClr val="595959"/>
                    </a:gs>
                  </a:gsLst>
                  <a:lin ang="5400000" scaled="0"/>
                </a:gra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71500" indent="-571500">
              <a:buFont typeface="Wingdings" panose="05000000000000000000" pitchFamily="2" charset="2"/>
              <a:buChar char="§"/>
            </a:pPr>
            <a:r>
              <a:rPr lang="en-IN" sz="3600">
                <a:solidFill>
                  <a:srgbClr val="FFFFFF"/>
                </a:solidFill>
                <a:latin typeface="Segoe UI Light" panose="020B0502040204020203" pitchFamily="34" charset="0"/>
                <a:cs typeface="Segoe UI Light" panose="020B0502040204020203" pitchFamily="34" charset="0"/>
              </a:rPr>
              <a:t>Poll but doesn’t respond until there's data</a:t>
            </a:r>
          </a:p>
          <a:p>
            <a:pPr marL="571500" indent="-571500">
              <a:buFont typeface="Wingdings" panose="05000000000000000000" pitchFamily="2" charset="2"/>
              <a:buChar char="§"/>
            </a:pPr>
            <a:r>
              <a:rPr lang="en-IN" sz="3600">
                <a:solidFill>
                  <a:srgbClr val="FFFFFF"/>
                </a:solidFill>
                <a:latin typeface="Segoe UI Light" panose="020B0502040204020203" pitchFamily="34" charset="0"/>
                <a:cs typeface="Segoe UI Light" panose="020B0502040204020203" pitchFamily="34" charset="0"/>
              </a:rPr>
              <a:t>Poll again after data received or after the connection times out</a:t>
            </a:r>
          </a:p>
          <a:p>
            <a:pPr marL="571500" indent="-571500">
              <a:buFont typeface="Wingdings" panose="05000000000000000000" pitchFamily="2" charset="2"/>
              <a:buChar char="§"/>
            </a:pPr>
            <a:r>
              <a:rPr lang="en-IN" sz="3600">
                <a:solidFill>
                  <a:srgbClr val="FFFFFF"/>
                </a:solidFill>
                <a:latin typeface="Segoe UI Light" panose="020B0502040204020203" pitchFamily="34" charset="0"/>
                <a:cs typeface="Segoe UI Light" panose="020B0502040204020203" pitchFamily="34" charset="0"/>
              </a:rPr>
              <a:t>Consumes server &amp; threads &amp; connection resources</a:t>
            </a:r>
          </a:p>
        </p:txBody>
      </p:sp>
      <p:sp>
        <p:nvSpPr>
          <p:cNvPr id="6" name="Rectangle 5"/>
          <p:cNvSpPr/>
          <p:nvPr/>
        </p:nvSpPr>
        <p:spPr bwMode="auto">
          <a:xfrm>
            <a:off x="586946" y="1256584"/>
            <a:ext cx="10620000" cy="662831"/>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IN" sz="3600" dirty="0" smtClean="0">
                <a:solidFill>
                  <a:srgbClr val="FFFFFF"/>
                </a:solidFill>
                <a:latin typeface="Segoe UI Light" panose="020B0502040204020203" pitchFamily="34" charset="0"/>
                <a:cs typeface="Segoe UI Light" panose="020B0502040204020203" pitchFamily="34" charset="0"/>
              </a:rPr>
              <a:t>Server</a:t>
            </a:r>
          </a:p>
        </p:txBody>
      </p:sp>
      <p:grpSp>
        <p:nvGrpSpPr>
          <p:cNvPr id="33" name="Group 32"/>
          <p:cNvGrpSpPr/>
          <p:nvPr/>
        </p:nvGrpSpPr>
        <p:grpSpPr>
          <a:xfrm>
            <a:off x="689681" y="1935547"/>
            <a:ext cx="1636457" cy="1442060"/>
            <a:chOff x="1587611" y="1915940"/>
            <a:chExt cx="576000" cy="1442060"/>
          </a:xfrm>
        </p:grpSpPr>
        <p:cxnSp>
          <p:nvCxnSpPr>
            <p:cNvPr id="34" name="Straight Arrow Connector 33"/>
            <p:cNvCxnSpPr/>
            <p:nvPr/>
          </p:nvCxnSpPr>
          <p:spPr>
            <a:xfrm rot="5400000">
              <a:off x="1436814" y="2635940"/>
              <a:ext cx="1440000" cy="0"/>
            </a:xfrm>
            <a:prstGeom prst="straightConnector1">
              <a:avLst/>
            </a:prstGeom>
            <a:ln w="38100">
              <a:solidFill>
                <a:schemeClr val="bg1"/>
              </a:solidFill>
              <a:tailEnd type="triangle"/>
            </a:ln>
          </p:spPr>
          <p:style>
            <a:lnRef idx="1">
              <a:schemeClr val="dk1"/>
            </a:lnRef>
            <a:fillRef idx="0">
              <a:schemeClr val="dk1"/>
            </a:fillRef>
            <a:effectRef idx="0">
              <a:schemeClr val="dk1"/>
            </a:effectRef>
            <a:fontRef idx="minor">
              <a:schemeClr val="tx1"/>
            </a:fontRef>
          </p:style>
        </p:cxnSp>
        <p:cxnSp>
          <p:nvCxnSpPr>
            <p:cNvPr id="35" name="Straight Arrow Connector 34"/>
            <p:cNvCxnSpPr/>
            <p:nvPr/>
          </p:nvCxnSpPr>
          <p:spPr>
            <a:xfrm rot="5400000">
              <a:off x="871632" y="2638000"/>
              <a:ext cx="1440000" cy="0"/>
            </a:xfrm>
            <a:prstGeom prst="straightConnector1">
              <a:avLst/>
            </a:prstGeom>
            <a:ln w="38100">
              <a:solidFill>
                <a:schemeClr val="bg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6" name="Straight Arrow Connector 35"/>
            <p:cNvCxnSpPr/>
            <p:nvPr/>
          </p:nvCxnSpPr>
          <p:spPr>
            <a:xfrm rot="10800000" flipV="1">
              <a:off x="1587611" y="1931974"/>
              <a:ext cx="576000" cy="0"/>
            </a:xfrm>
            <a:prstGeom prst="straightConnector1">
              <a:avLst/>
            </a:prstGeom>
            <a:ln w="38100">
              <a:solidFill>
                <a:schemeClr val="bg1"/>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32" name="Group 31"/>
          <p:cNvGrpSpPr/>
          <p:nvPr/>
        </p:nvGrpSpPr>
        <p:grpSpPr>
          <a:xfrm>
            <a:off x="2555628" y="1935547"/>
            <a:ext cx="1963426" cy="1442060"/>
            <a:chOff x="1587611" y="1915940"/>
            <a:chExt cx="576000" cy="1442060"/>
          </a:xfrm>
        </p:grpSpPr>
        <p:cxnSp>
          <p:nvCxnSpPr>
            <p:cNvPr id="37" name="Straight Arrow Connector 36"/>
            <p:cNvCxnSpPr/>
            <p:nvPr/>
          </p:nvCxnSpPr>
          <p:spPr>
            <a:xfrm rot="5400000">
              <a:off x="1438080" y="2635940"/>
              <a:ext cx="1440000" cy="0"/>
            </a:xfrm>
            <a:prstGeom prst="straightConnector1">
              <a:avLst/>
            </a:prstGeom>
            <a:ln w="38100">
              <a:solidFill>
                <a:schemeClr val="bg1"/>
              </a:solidFill>
              <a:tailEnd type="triangle"/>
            </a:ln>
          </p:spPr>
          <p:style>
            <a:lnRef idx="1">
              <a:schemeClr val="dk1"/>
            </a:lnRef>
            <a:fillRef idx="0">
              <a:schemeClr val="dk1"/>
            </a:fillRef>
            <a:effectRef idx="0">
              <a:schemeClr val="dk1"/>
            </a:effectRef>
            <a:fontRef idx="minor">
              <a:schemeClr val="tx1"/>
            </a:fontRef>
          </p:style>
        </p:cxnSp>
        <p:cxnSp>
          <p:nvCxnSpPr>
            <p:cNvPr id="38" name="Straight Arrow Connector 37"/>
            <p:cNvCxnSpPr/>
            <p:nvPr/>
          </p:nvCxnSpPr>
          <p:spPr>
            <a:xfrm rot="5400000">
              <a:off x="873119" y="2638000"/>
              <a:ext cx="1440000" cy="0"/>
            </a:xfrm>
            <a:prstGeom prst="straightConnector1">
              <a:avLst/>
            </a:prstGeom>
            <a:ln w="38100">
              <a:solidFill>
                <a:schemeClr val="bg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9" name="Straight Arrow Connector 38"/>
            <p:cNvCxnSpPr/>
            <p:nvPr/>
          </p:nvCxnSpPr>
          <p:spPr>
            <a:xfrm rot="10800000" flipV="1">
              <a:off x="1587611" y="1931974"/>
              <a:ext cx="576000" cy="0"/>
            </a:xfrm>
            <a:prstGeom prst="straightConnector1">
              <a:avLst/>
            </a:prstGeom>
            <a:ln w="38100">
              <a:solidFill>
                <a:schemeClr val="bg1"/>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40" name="Group 39"/>
          <p:cNvGrpSpPr/>
          <p:nvPr/>
        </p:nvGrpSpPr>
        <p:grpSpPr>
          <a:xfrm>
            <a:off x="5953102" y="1935547"/>
            <a:ext cx="1720107" cy="1442060"/>
            <a:chOff x="1587611" y="1915940"/>
            <a:chExt cx="576000" cy="1442060"/>
          </a:xfrm>
        </p:grpSpPr>
        <p:cxnSp>
          <p:nvCxnSpPr>
            <p:cNvPr id="41" name="Straight Arrow Connector 40"/>
            <p:cNvCxnSpPr/>
            <p:nvPr/>
          </p:nvCxnSpPr>
          <p:spPr>
            <a:xfrm rot="5400000">
              <a:off x="1437931" y="2635940"/>
              <a:ext cx="1440000" cy="0"/>
            </a:xfrm>
            <a:prstGeom prst="straightConnector1">
              <a:avLst/>
            </a:prstGeom>
            <a:ln w="38100">
              <a:solidFill>
                <a:schemeClr val="bg1"/>
              </a:solidFill>
              <a:tailEnd type="triangle"/>
            </a:ln>
          </p:spPr>
          <p:style>
            <a:lnRef idx="1">
              <a:schemeClr val="dk1"/>
            </a:lnRef>
            <a:fillRef idx="0">
              <a:schemeClr val="dk1"/>
            </a:fillRef>
            <a:effectRef idx="0">
              <a:schemeClr val="dk1"/>
            </a:effectRef>
            <a:fontRef idx="minor">
              <a:schemeClr val="tx1"/>
            </a:fontRef>
          </p:style>
        </p:cxnSp>
        <p:cxnSp>
          <p:nvCxnSpPr>
            <p:cNvPr id="42" name="Straight Arrow Connector 41"/>
            <p:cNvCxnSpPr/>
            <p:nvPr/>
          </p:nvCxnSpPr>
          <p:spPr>
            <a:xfrm rot="5400000">
              <a:off x="874312" y="2638000"/>
              <a:ext cx="1440000" cy="0"/>
            </a:xfrm>
            <a:prstGeom prst="straightConnector1">
              <a:avLst/>
            </a:prstGeom>
            <a:ln w="38100">
              <a:solidFill>
                <a:schemeClr val="bg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3" name="Straight Arrow Connector 42"/>
            <p:cNvCxnSpPr/>
            <p:nvPr/>
          </p:nvCxnSpPr>
          <p:spPr>
            <a:xfrm rot="10800000" flipV="1">
              <a:off x="1587611" y="1931974"/>
              <a:ext cx="576000" cy="0"/>
            </a:xfrm>
            <a:prstGeom prst="straightConnector1">
              <a:avLst/>
            </a:prstGeom>
            <a:ln w="38100">
              <a:solidFill>
                <a:schemeClr val="bg1"/>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44" name="Group 43"/>
          <p:cNvGrpSpPr/>
          <p:nvPr/>
        </p:nvGrpSpPr>
        <p:grpSpPr>
          <a:xfrm>
            <a:off x="9298117" y="1933166"/>
            <a:ext cx="1720107" cy="1444441"/>
            <a:chOff x="1583625" y="1913559"/>
            <a:chExt cx="576000" cy="1444441"/>
          </a:xfrm>
        </p:grpSpPr>
        <p:cxnSp>
          <p:nvCxnSpPr>
            <p:cNvPr id="45" name="Straight Arrow Connector 44"/>
            <p:cNvCxnSpPr/>
            <p:nvPr/>
          </p:nvCxnSpPr>
          <p:spPr>
            <a:xfrm rot="5400000">
              <a:off x="1434738" y="2633559"/>
              <a:ext cx="1440000" cy="0"/>
            </a:xfrm>
            <a:prstGeom prst="straightConnector1">
              <a:avLst/>
            </a:prstGeom>
            <a:ln w="38100">
              <a:solidFill>
                <a:schemeClr val="bg1"/>
              </a:solidFill>
              <a:tailEnd type="triangle"/>
            </a:ln>
          </p:spPr>
          <p:style>
            <a:lnRef idx="1">
              <a:schemeClr val="dk1"/>
            </a:lnRef>
            <a:fillRef idx="0">
              <a:schemeClr val="dk1"/>
            </a:fillRef>
            <a:effectRef idx="0">
              <a:schemeClr val="dk1"/>
            </a:effectRef>
            <a:fontRef idx="minor">
              <a:schemeClr val="tx1"/>
            </a:fontRef>
          </p:style>
        </p:cxnSp>
        <p:cxnSp>
          <p:nvCxnSpPr>
            <p:cNvPr id="46" name="Straight Arrow Connector 45"/>
            <p:cNvCxnSpPr/>
            <p:nvPr/>
          </p:nvCxnSpPr>
          <p:spPr>
            <a:xfrm rot="5400000">
              <a:off x="870324" y="2638000"/>
              <a:ext cx="1440000" cy="0"/>
            </a:xfrm>
            <a:prstGeom prst="straightConnector1">
              <a:avLst/>
            </a:prstGeom>
            <a:ln w="38100">
              <a:solidFill>
                <a:schemeClr val="bg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7" name="Straight Arrow Connector 46"/>
            <p:cNvCxnSpPr/>
            <p:nvPr/>
          </p:nvCxnSpPr>
          <p:spPr>
            <a:xfrm rot="10800000" flipV="1">
              <a:off x="1583625" y="1931974"/>
              <a:ext cx="576000" cy="0"/>
            </a:xfrm>
            <a:prstGeom prst="straightConnector1">
              <a:avLst/>
            </a:prstGeom>
            <a:ln w="38100">
              <a:solidFill>
                <a:schemeClr val="bg1"/>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48" name="Group 47"/>
          <p:cNvGrpSpPr/>
          <p:nvPr/>
        </p:nvGrpSpPr>
        <p:grpSpPr>
          <a:xfrm>
            <a:off x="7969033" y="1933166"/>
            <a:ext cx="1106067" cy="1444441"/>
            <a:chOff x="1580055" y="1913559"/>
            <a:chExt cx="585049" cy="1444441"/>
          </a:xfrm>
        </p:grpSpPr>
        <p:cxnSp>
          <p:nvCxnSpPr>
            <p:cNvPr id="49" name="Straight Arrow Connector 48"/>
            <p:cNvCxnSpPr/>
            <p:nvPr/>
          </p:nvCxnSpPr>
          <p:spPr>
            <a:xfrm rot="5400000">
              <a:off x="1445104" y="2633559"/>
              <a:ext cx="1440000" cy="0"/>
            </a:xfrm>
            <a:prstGeom prst="straightConnector1">
              <a:avLst/>
            </a:prstGeom>
            <a:ln w="38100">
              <a:solidFill>
                <a:schemeClr val="bg1"/>
              </a:solidFill>
              <a:tailEnd type="triangle"/>
            </a:ln>
          </p:spPr>
          <p:style>
            <a:lnRef idx="1">
              <a:schemeClr val="dk1"/>
            </a:lnRef>
            <a:fillRef idx="0">
              <a:schemeClr val="dk1"/>
            </a:fillRef>
            <a:effectRef idx="0">
              <a:schemeClr val="dk1"/>
            </a:effectRef>
            <a:fontRef idx="minor">
              <a:schemeClr val="tx1"/>
            </a:fontRef>
          </p:style>
        </p:cxnSp>
        <p:cxnSp>
          <p:nvCxnSpPr>
            <p:cNvPr id="50" name="Straight Arrow Connector 49"/>
            <p:cNvCxnSpPr/>
            <p:nvPr/>
          </p:nvCxnSpPr>
          <p:spPr>
            <a:xfrm rot="5400000">
              <a:off x="870324" y="2638000"/>
              <a:ext cx="1440000" cy="0"/>
            </a:xfrm>
            <a:prstGeom prst="straightConnector1">
              <a:avLst/>
            </a:prstGeom>
            <a:ln w="38100">
              <a:solidFill>
                <a:schemeClr val="bg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1" name="Straight Arrow Connector 50"/>
            <p:cNvCxnSpPr/>
            <p:nvPr/>
          </p:nvCxnSpPr>
          <p:spPr>
            <a:xfrm rot="10800000" flipV="1">
              <a:off x="1580055" y="1931974"/>
              <a:ext cx="576000" cy="0"/>
            </a:xfrm>
            <a:prstGeom prst="straightConnector1">
              <a:avLst/>
            </a:prstGeom>
            <a:ln w="38100">
              <a:solidFill>
                <a:schemeClr val="bg1"/>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52" name="Group 51"/>
          <p:cNvGrpSpPr/>
          <p:nvPr/>
        </p:nvGrpSpPr>
        <p:grpSpPr>
          <a:xfrm>
            <a:off x="4750923" y="1935547"/>
            <a:ext cx="1088960" cy="1442060"/>
            <a:chOff x="1587611" y="1915940"/>
            <a:chExt cx="576000" cy="1442060"/>
          </a:xfrm>
        </p:grpSpPr>
        <p:cxnSp>
          <p:nvCxnSpPr>
            <p:cNvPr id="73" name="Straight Arrow Connector 72"/>
            <p:cNvCxnSpPr/>
            <p:nvPr/>
          </p:nvCxnSpPr>
          <p:spPr>
            <a:xfrm rot="5400000">
              <a:off x="1433768" y="2635940"/>
              <a:ext cx="1440000" cy="0"/>
            </a:xfrm>
            <a:prstGeom prst="straightConnector1">
              <a:avLst/>
            </a:prstGeom>
            <a:ln w="38100">
              <a:solidFill>
                <a:schemeClr val="bg1"/>
              </a:solidFill>
              <a:tailEnd type="triangle"/>
            </a:ln>
          </p:spPr>
          <p:style>
            <a:lnRef idx="1">
              <a:schemeClr val="dk1"/>
            </a:lnRef>
            <a:fillRef idx="0">
              <a:schemeClr val="dk1"/>
            </a:fillRef>
            <a:effectRef idx="0">
              <a:schemeClr val="dk1"/>
            </a:effectRef>
            <a:fontRef idx="minor">
              <a:schemeClr val="tx1"/>
            </a:fontRef>
          </p:style>
        </p:cxnSp>
        <p:cxnSp>
          <p:nvCxnSpPr>
            <p:cNvPr id="76" name="Straight Arrow Connector 75"/>
            <p:cNvCxnSpPr/>
            <p:nvPr/>
          </p:nvCxnSpPr>
          <p:spPr>
            <a:xfrm rot="5400000">
              <a:off x="877880" y="2638000"/>
              <a:ext cx="1440000" cy="0"/>
            </a:xfrm>
            <a:prstGeom prst="straightConnector1">
              <a:avLst/>
            </a:prstGeom>
            <a:ln w="38100">
              <a:solidFill>
                <a:schemeClr val="bg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7" name="Straight Arrow Connector 76"/>
            <p:cNvCxnSpPr/>
            <p:nvPr/>
          </p:nvCxnSpPr>
          <p:spPr>
            <a:xfrm rot="10800000" flipV="1">
              <a:off x="1587611" y="1931974"/>
              <a:ext cx="576000" cy="0"/>
            </a:xfrm>
            <a:prstGeom prst="straightConnector1">
              <a:avLst/>
            </a:prstGeom>
            <a:ln w="38100">
              <a:solidFill>
                <a:schemeClr val="bg1"/>
              </a:solidFill>
              <a:headEnd type="none" w="med" len="med"/>
              <a:tailEnd type="none" w="med" len="med"/>
            </a:ln>
          </p:spPr>
          <p:style>
            <a:lnRef idx="1">
              <a:schemeClr val="dk1"/>
            </a:lnRef>
            <a:fillRef idx="0">
              <a:schemeClr val="dk1"/>
            </a:fillRef>
            <a:effectRef idx="0">
              <a:schemeClr val="dk1"/>
            </a:effectRef>
            <a:fontRef idx="minor">
              <a:schemeClr val="tx1"/>
            </a:fontRef>
          </p:style>
        </p:cxnSp>
      </p:grpSp>
      <p:sp>
        <p:nvSpPr>
          <p:cNvPr id="7" name="Rectangle 6"/>
          <p:cNvSpPr/>
          <p:nvPr/>
        </p:nvSpPr>
        <p:spPr bwMode="auto">
          <a:xfrm>
            <a:off x="586946" y="3369590"/>
            <a:ext cx="10620000" cy="66283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IN" sz="3600" dirty="0" smtClean="0">
                <a:solidFill>
                  <a:srgbClr val="FFFFFF"/>
                </a:solidFill>
                <a:latin typeface="Segoe UI Light" panose="020B0502040204020203" pitchFamily="34" charset="0"/>
                <a:cs typeface="Segoe UI Light" panose="020B0502040204020203" pitchFamily="34" charset="0"/>
              </a:rPr>
              <a:t>Client</a:t>
            </a:r>
          </a:p>
        </p:txBody>
      </p:sp>
    </p:spTree>
    <p:extLst>
      <p:ext uri="{BB962C8B-B14F-4D97-AF65-F5344CB8AC3E}">
        <p14:creationId xmlns:p14="http://schemas.microsoft.com/office/powerpoint/2010/main" val="232883692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3"/>
                                        </p:tgtEl>
                                        <p:attrNameLst>
                                          <p:attrName>style.visibility</p:attrName>
                                        </p:attrNameLst>
                                      </p:cBhvr>
                                      <p:to>
                                        <p:strVal val="visible"/>
                                      </p:to>
                                    </p:set>
                                    <p:animEffect transition="in" filter="fade">
                                      <p:cBhvr>
                                        <p:cTn id="22" dur="500"/>
                                        <p:tgtEl>
                                          <p:spTgt spid="3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2"/>
                                        </p:tgtEl>
                                        <p:attrNameLst>
                                          <p:attrName>style.visibility</p:attrName>
                                        </p:attrNameLst>
                                      </p:cBhvr>
                                      <p:to>
                                        <p:strVal val="visible"/>
                                      </p:to>
                                    </p:set>
                                    <p:animEffect transition="in" filter="fade">
                                      <p:cBhvr>
                                        <p:cTn id="27" dur="500"/>
                                        <p:tgtEl>
                                          <p:spTgt spid="32"/>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2"/>
                                        </p:tgtEl>
                                        <p:attrNameLst>
                                          <p:attrName>style.visibility</p:attrName>
                                        </p:attrNameLst>
                                      </p:cBhvr>
                                      <p:to>
                                        <p:strVal val="visible"/>
                                      </p:to>
                                    </p:set>
                                    <p:animEffect transition="in" filter="fade">
                                      <p:cBhvr>
                                        <p:cTn id="32" dur="500"/>
                                        <p:tgtEl>
                                          <p:spTgt spid="52"/>
                                        </p:tgtEl>
                                      </p:cBhvr>
                                    </p:animEffect>
                                  </p:childTnLst>
                                </p:cTn>
                              </p:par>
                              <p:par>
                                <p:cTn id="33" presetID="10" presetClass="entr" presetSubtype="0" fill="hold" nodeType="withEffect">
                                  <p:stCondLst>
                                    <p:cond delay="0"/>
                                  </p:stCondLst>
                                  <p:childTnLst>
                                    <p:set>
                                      <p:cBhvr>
                                        <p:cTn id="34" dur="1" fill="hold">
                                          <p:stCondLst>
                                            <p:cond delay="0"/>
                                          </p:stCondLst>
                                        </p:cTn>
                                        <p:tgtEl>
                                          <p:spTgt spid="40"/>
                                        </p:tgtEl>
                                        <p:attrNameLst>
                                          <p:attrName>style.visibility</p:attrName>
                                        </p:attrNameLst>
                                      </p:cBhvr>
                                      <p:to>
                                        <p:strVal val="visible"/>
                                      </p:to>
                                    </p:set>
                                    <p:animEffect transition="in" filter="fade">
                                      <p:cBhvr>
                                        <p:cTn id="35" dur="500"/>
                                        <p:tgtEl>
                                          <p:spTgt spid="40"/>
                                        </p:tgtEl>
                                      </p:cBhvr>
                                    </p:animEffect>
                                  </p:childTnLst>
                                </p:cTn>
                              </p:par>
                              <p:par>
                                <p:cTn id="36" presetID="10" presetClass="entr" presetSubtype="0" fill="hold" nodeType="withEffect">
                                  <p:stCondLst>
                                    <p:cond delay="0"/>
                                  </p:stCondLst>
                                  <p:childTnLst>
                                    <p:set>
                                      <p:cBhvr>
                                        <p:cTn id="37" dur="1" fill="hold">
                                          <p:stCondLst>
                                            <p:cond delay="0"/>
                                          </p:stCondLst>
                                        </p:cTn>
                                        <p:tgtEl>
                                          <p:spTgt spid="48"/>
                                        </p:tgtEl>
                                        <p:attrNameLst>
                                          <p:attrName>style.visibility</p:attrName>
                                        </p:attrNameLst>
                                      </p:cBhvr>
                                      <p:to>
                                        <p:strVal val="visible"/>
                                      </p:to>
                                    </p:set>
                                    <p:animEffect transition="in" filter="fade">
                                      <p:cBhvr>
                                        <p:cTn id="38" dur="500"/>
                                        <p:tgtEl>
                                          <p:spTgt spid="48"/>
                                        </p:tgtEl>
                                      </p:cBhvr>
                                    </p:animEffect>
                                  </p:childTnLst>
                                </p:cTn>
                              </p:par>
                              <p:par>
                                <p:cTn id="39" presetID="10" presetClass="entr" presetSubtype="0" fill="hold" nodeType="withEffect">
                                  <p:stCondLst>
                                    <p:cond delay="0"/>
                                  </p:stCondLst>
                                  <p:childTnLst>
                                    <p:set>
                                      <p:cBhvr>
                                        <p:cTn id="40" dur="1" fill="hold">
                                          <p:stCondLst>
                                            <p:cond delay="0"/>
                                          </p:stCondLst>
                                        </p:cTn>
                                        <p:tgtEl>
                                          <p:spTgt spid="44"/>
                                        </p:tgtEl>
                                        <p:attrNameLst>
                                          <p:attrName>style.visibility</p:attrName>
                                        </p:attrNameLst>
                                      </p:cBhvr>
                                      <p:to>
                                        <p:strVal val="visible"/>
                                      </p:to>
                                    </p:set>
                                    <p:animEffect transition="in" filter="fade">
                                      <p:cBhvr>
                                        <p:cTn id="41" dur="500"/>
                                        <p:tgtEl>
                                          <p:spTgt spid="44"/>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4">
                                            <p:txEl>
                                              <p:pRg st="0" end="0"/>
                                            </p:txEl>
                                          </p:spTgt>
                                        </p:tgtEl>
                                        <p:attrNameLst>
                                          <p:attrName>style.visibility</p:attrName>
                                        </p:attrNameLst>
                                      </p:cBhvr>
                                      <p:to>
                                        <p:strVal val="visible"/>
                                      </p:to>
                                    </p:set>
                                    <p:animEffect transition="in" filter="fade">
                                      <p:cBhvr>
                                        <p:cTn id="46" dur="500"/>
                                        <p:tgtEl>
                                          <p:spTgt spid="4">
                                            <p:txEl>
                                              <p:pRg st="0" end="0"/>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4">
                                            <p:txEl>
                                              <p:pRg st="1" end="1"/>
                                            </p:txEl>
                                          </p:spTgt>
                                        </p:tgtEl>
                                        <p:attrNameLst>
                                          <p:attrName>style.visibility</p:attrName>
                                        </p:attrNameLst>
                                      </p:cBhvr>
                                      <p:to>
                                        <p:strVal val="visible"/>
                                      </p:to>
                                    </p:set>
                                    <p:animEffect transition="in" filter="fade">
                                      <p:cBhvr>
                                        <p:cTn id="51" dur="500"/>
                                        <p:tgtEl>
                                          <p:spTgt spid="4">
                                            <p:txEl>
                                              <p:pRg st="1" end="1"/>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4">
                                            <p:txEl>
                                              <p:pRg st="2" end="2"/>
                                            </p:txEl>
                                          </p:spTgt>
                                        </p:tgtEl>
                                        <p:attrNameLst>
                                          <p:attrName>style.visibility</p:attrName>
                                        </p:attrNameLst>
                                      </p:cBhvr>
                                      <p:to>
                                        <p:strVal val="visible"/>
                                      </p:to>
                                    </p:set>
                                    <p:animEffect transition="in" filter="fade">
                                      <p:cBhvr>
                                        <p:cTn id="56"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animBg="1"/>
      <p:bldP spid="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Forever Frame</a:t>
            </a:r>
            <a:endParaRPr lang="en-IN" dirty="0"/>
          </a:p>
        </p:txBody>
      </p:sp>
      <p:sp>
        <p:nvSpPr>
          <p:cNvPr id="4" name="Text Placeholder 2"/>
          <p:cNvSpPr txBox="1">
            <a:spLocks/>
          </p:cNvSpPr>
          <p:nvPr/>
        </p:nvSpPr>
        <p:spPr>
          <a:xfrm>
            <a:off x="519248" y="4580157"/>
            <a:ext cx="11413880" cy="1994392"/>
          </a:xfrm>
          <a:prstGeom prst="rect">
            <a:avLst/>
          </a:prstGeom>
        </p:spPr>
        <p:txBody>
          <a:bodyPr vert="horz" wrap="square" lIns="0" tIns="0" rIns="0" bIns="0" rtlCol="0">
            <a:spAutoFit/>
          </a:bodyPr>
          <a:lstStyle>
            <a:lvl1pPr marL="0" indent="0" algn="l" defTabSz="914363" rtl="0" eaLnBrk="1" latinLnBrk="0" hangingPunct="1">
              <a:lnSpc>
                <a:spcPct val="90000"/>
              </a:lnSpc>
              <a:spcBef>
                <a:spcPts val="0"/>
              </a:spcBef>
              <a:spcAft>
                <a:spcPts val="0"/>
              </a:spcAft>
              <a:buSzPct val="80000"/>
              <a:buFont typeface="Arial" pitchFamily="34" charset="0"/>
              <a:buNone/>
              <a:defRPr lang="en-US" sz="3200" kern="1200" dirty="0" smtClean="0">
                <a:solidFill>
                  <a:schemeClr val="bg1"/>
                </a:solidFill>
                <a:latin typeface="+mn-lt"/>
                <a:ea typeface="+mn-ea"/>
                <a:cs typeface="+mn-cs"/>
              </a:defRPr>
            </a:lvl1pPr>
            <a:lvl2pPr marL="688975" indent="-342900" algn="l" defTabSz="914363" rtl="0" eaLnBrk="1" latinLnBrk="0" hangingPunct="1">
              <a:lnSpc>
                <a:spcPct val="90000"/>
              </a:lnSpc>
              <a:spcBef>
                <a:spcPts val="0"/>
              </a:spcBef>
              <a:spcAft>
                <a:spcPts val="0"/>
              </a:spcAft>
              <a:buSzPct val="80000"/>
              <a:buFont typeface="Arial" pitchFamily="34" charset="0"/>
              <a:buChar char="•"/>
              <a:defRPr lang="en-US" sz="2800" kern="1200" dirty="0" smtClean="0">
                <a:solidFill>
                  <a:schemeClr val="bg1"/>
                </a:solidFill>
                <a:latin typeface="+mn-lt"/>
                <a:ea typeface="+mn-ea"/>
                <a:cs typeface="+mn-cs"/>
              </a:defRPr>
            </a:lvl2pPr>
            <a:lvl3pPr marL="0" indent="0" algn="l" defTabSz="914363" rtl="0" eaLnBrk="1" latinLnBrk="0" hangingPunct="1">
              <a:lnSpc>
                <a:spcPct val="90000"/>
              </a:lnSpc>
              <a:spcBef>
                <a:spcPts val="0"/>
              </a:spcBef>
              <a:spcAft>
                <a:spcPts val="400"/>
              </a:spcAft>
              <a:buSzPct val="80000"/>
              <a:buFont typeface="Arial" pitchFamily="34" charset="0"/>
              <a:buNone/>
              <a:defRPr sz="2000" kern="1200">
                <a:solidFill>
                  <a:schemeClr val="bg1"/>
                </a:solidFill>
                <a:latin typeface="+mn-lt"/>
                <a:ea typeface="+mn-ea"/>
                <a:cs typeface="+mn-cs"/>
              </a:defRPr>
            </a:lvl3pPr>
            <a:lvl4pPr marL="0" indent="0" algn="l" defTabSz="914363" rtl="0" eaLnBrk="1" latinLnBrk="0" hangingPunct="1">
              <a:lnSpc>
                <a:spcPct val="90000"/>
              </a:lnSpc>
              <a:spcBef>
                <a:spcPts val="0"/>
              </a:spcBef>
              <a:spcAft>
                <a:spcPts val="400"/>
              </a:spcAft>
              <a:buSzPct val="80000"/>
              <a:buFont typeface="Arial" pitchFamily="34" charset="0"/>
              <a:buNone/>
              <a:defRPr sz="2000" kern="1200">
                <a:solidFill>
                  <a:schemeClr val="bg1"/>
                </a:solidFill>
                <a:latin typeface="+mn-lt"/>
                <a:ea typeface="+mn-ea"/>
                <a:cs typeface="+mn-cs"/>
              </a:defRPr>
            </a:lvl4pPr>
            <a:lvl5pPr marL="342900" indent="-342900" algn="l" defTabSz="914363" rtl="0" eaLnBrk="1" latinLnBrk="0" hangingPunct="1">
              <a:lnSpc>
                <a:spcPct val="90000"/>
              </a:lnSpc>
              <a:spcBef>
                <a:spcPts val="0"/>
              </a:spcBef>
              <a:spcAft>
                <a:spcPts val="400"/>
              </a:spcAft>
              <a:buSzPct val="80000"/>
              <a:buFont typeface="Arial" pitchFamily="34" charset="0"/>
              <a:buChar char="•"/>
              <a:defRPr sz="2000" kern="1200">
                <a:solidFill>
                  <a:schemeClr val="bg1"/>
                </a:solidFill>
                <a:latin typeface="+mn-lt"/>
                <a:ea typeface="+mn-ea"/>
                <a:cs typeface="+mn-cs"/>
              </a:defRPr>
            </a:lvl5pPr>
            <a:lvl6pPr marL="1033462" indent="-342900" algn="l" defTabSz="914363" rtl="0" eaLnBrk="1" latinLnBrk="0" hangingPunct="1">
              <a:spcBef>
                <a:spcPct val="20000"/>
              </a:spcBef>
              <a:buFont typeface="Arial" pitchFamily="34" charset="0"/>
              <a:buChar char="•"/>
              <a:defRPr sz="2400" kern="1200">
                <a:gradFill>
                  <a:gsLst>
                    <a:gs pos="0">
                      <a:srgbClr val="595959"/>
                    </a:gs>
                    <a:gs pos="86000">
                      <a:srgbClr val="595959"/>
                    </a:gs>
                  </a:gsLst>
                  <a:lin ang="5400000" scaled="0"/>
                </a:gradFill>
                <a:latin typeface="+mn-lt"/>
                <a:ea typeface="+mn-ea"/>
                <a:cs typeface="+mn-cs"/>
              </a:defRPr>
            </a:lvl6pPr>
            <a:lvl7pPr marL="1255713" indent="-225425" algn="l" defTabSz="914363" rtl="0" eaLnBrk="1" latinLnBrk="0" hangingPunct="1">
              <a:spcBef>
                <a:spcPct val="20000"/>
              </a:spcBef>
              <a:buFont typeface="Arial" pitchFamily="34" charset="0"/>
              <a:buChar char="•"/>
              <a:defRPr sz="2000" kern="1200">
                <a:gradFill>
                  <a:gsLst>
                    <a:gs pos="0">
                      <a:srgbClr val="595959"/>
                    </a:gs>
                    <a:gs pos="86000">
                      <a:srgbClr val="595959"/>
                    </a:gs>
                  </a:gsLst>
                  <a:lin ang="5400000" scaled="0"/>
                </a:gradFill>
                <a:latin typeface="+mn-lt"/>
                <a:ea typeface="+mn-ea"/>
                <a:cs typeface="+mn-cs"/>
              </a:defRPr>
            </a:lvl7pPr>
            <a:lvl8pPr marL="1487488" indent="-231775" algn="l" defTabSz="914363" rtl="0" eaLnBrk="1" latinLnBrk="0" hangingPunct="1">
              <a:spcBef>
                <a:spcPct val="20000"/>
              </a:spcBef>
              <a:buFont typeface="Arial" pitchFamily="34" charset="0"/>
              <a:buChar char="•"/>
              <a:defRPr sz="2000" kern="1200">
                <a:gradFill>
                  <a:gsLst>
                    <a:gs pos="0">
                      <a:srgbClr val="595959"/>
                    </a:gs>
                    <a:gs pos="86000">
                      <a:srgbClr val="595959"/>
                    </a:gs>
                  </a:gsLst>
                  <a:lin ang="5400000" scaled="0"/>
                </a:gra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71500" indent="-571500">
              <a:buFont typeface="Wingdings" panose="05000000000000000000" pitchFamily="2" charset="2"/>
              <a:buChar char="§"/>
            </a:pPr>
            <a:r>
              <a:rPr lang="en-IN" sz="3600">
                <a:solidFill>
                  <a:srgbClr val="FFFFFF"/>
                </a:solidFill>
                <a:latin typeface="Segoe UI Light" panose="020B0502040204020203" pitchFamily="34" charset="0"/>
                <a:cs typeface="Segoe UI Light" panose="020B0502040204020203" pitchFamily="34" charset="0"/>
              </a:rPr>
              <a:t>Server tells client that response is chucked</a:t>
            </a:r>
          </a:p>
          <a:p>
            <a:pPr marL="571500" indent="-571500">
              <a:buFont typeface="Wingdings" panose="05000000000000000000" pitchFamily="2" charset="2"/>
              <a:buChar char="§"/>
            </a:pPr>
            <a:r>
              <a:rPr lang="en-IN" sz="3600">
                <a:solidFill>
                  <a:srgbClr val="FFFFFF"/>
                </a:solidFill>
                <a:latin typeface="Segoe UI Light" panose="020B0502040204020203" pitchFamily="34" charset="0"/>
                <a:cs typeface="Segoe UI Light" panose="020B0502040204020203" pitchFamily="34" charset="0"/>
              </a:rPr>
              <a:t>Client keeps connection open until server closes it</a:t>
            </a:r>
          </a:p>
          <a:p>
            <a:pPr marL="571500" indent="-571500">
              <a:buFont typeface="Wingdings" panose="05000000000000000000" pitchFamily="2" charset="2"/>
              <a:buChar char="§"/>
            </a:pPr>
            <a:r>
              <a:rPr lang="en-IN" sz="3600">
                <a:solidFill>
                  <a:srgbClr val="FFFFFF"/>
                </a:solidFill>
                <a:latin typeface="Segoe UI Light" panose="020B0502040204020203" pitchFamily="34" charset="0"/>
                <a:cs typeface="Segoe UI Light" panose="020B0502040204020203" pitchFamily="34" charset="0"/>
              </a:rPr>
              <a:t>Server pushed data to the client followed by \0</a:t>
            </a:r>
          </a:p>
          <a:p>
            <a:pPr marL="571500" indent="-571500">
              <a:buFont typeface="Wingdings" panose="05000000000000000000" pitchFamily="2" charset="2"/>
              <a:buChar char="§"/>
            </a:pPr>
            <a:r>
              <a:rPr lang="en-IN" sz="3600">
                <a:solidFill>
                  <a:srgbClr val="FFFFFF"/>
                </a:solidFill>
                <a:latin typeface="Segoe UI Light" panose="020B0502040204020203" pitchFamily="34" charset="0"/>
                <a:cs typeface="Segoe UI Light" panose="020B0502040204020203" pitchFamily="34" charset="0"/>
              </a:rPr>
              <a:t>Consumes server threads</a:t>
            </a:r>
          </a:p>
        </p:txBody>
      </p:sp>
      <p:sp>
        <p:nvSpPr>
          <p:cNvPr id="6" name="Rectangle 5"/>
          <p:cNvSpPr/>
          <p:nvPr/>
        </p:nvSpPr>
        <p:spPr bwMode="auto">
          <a:xfrm>
            <a:off x="586946" y="1256584"/>
            <a:ext cx="10620000" cy="662831"/>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IN" sz="3600" dirty="0" smtClean="0">
                <a:solidFill>
                  <a:srgbClr val="FFFFFF"/>
                </a:solidFill>
                <a:latin typeface="Segoe UI Light" panose="020B0502040204020203" pitchFamily="34" charset="0"/>
                <a:cs typeface="Segoe UI Light" panose="020B0502040204020203" pitchFamily="34" charset="0"/>
              </a:rPr>
              <a:t>Server</a:t>
            </a:r>
          </a:p>
        </p:txBody>
      </p:sp>
      <p:grpSp>
        <p:nvGrpSpPr>
          <p:cNvPr id="33" name="Group 32"/>
          <p:cNvGrpSpPr/>
          <p:nvPr/>
        </p:nvGrpSpPr>
        <p:grpSpPr>
          <a:xfrm>
            <a:off x="689681" y="1935547"/>
            <a:ext cx="1636457" cy="1442060"/>
            <a:chOff x="1587611" y="1915940"/>
            <a:chExt cx="576000" cy="1442060"/>
          </a:xfrm>
        </p:grpSpPr>
        <p:cxnSp>
          <p:nvCxnSpPr>
            <p:cNvPr id="34" name="Straight Arrow Connector 33"/>
            <p:cNvCxnSpPr/>
            <p:nvPr/>
          </p:nvCxnSpPr>
          <p:spPr>
            <a:xfrm rot="5400000">
              <a:off x="1436814" y="2635940"/>
              <a:ext cx="1440000" cy="0"/>
            </a:xfrm>
            <a:prstGeom prst="straightConnector1">
              <a:avLst/>
            </a:prstGeom>
            <a:ln w="38100">
              <a:solidFill>
                <a:schemeClr val="bg1"/>
              </a:solidFill>
              <a:tailEnd type="triangle"/>
            </a:ln>
          </p:spPr>
          <p:style>
            <a:lnRef idx="1">
              <a:schemeClr val="dk1"/>
            </a:lnRef>
            <a:fillRef idx="0">
              <a:schemeClr val="dk1"/>
            </a:fillRef>
            <a:effectRef idx="0">
              <a:schemeClr val="dk1"/>
            </a:effectRef>
            <a:fontRef idx="minor">
              <a:schemeClr val="tx1"/>
            </a:fontRef>
          </p:style>
        </p:cxnSp>
        <p:cxnSp>
          <p:nvCxnSpPr>
            <p:cNvPr id="35" name="Straight Arrow Connector 34"/>
            <p:cNvCxnSpPr/>
            <p:nvPr/>
          </p:nvCxnSpPr>
          <p:spPr>
            <a:xfrm rot="5400000">
              <a:off x="871632" y="2638000"/>
              <a:ext cx="1440000" cy="0"/>
            </a:xfrm>
            <a:prstGeom prst="straightConnector1">
              <a:avLst/>
            </a:prstGeom>
            <a:ln w="38100">
              <a:solidFill>
                <a:schemeClr val="bg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6" name="Straight Arrow Connector 35"/>
            <p:cNvCxnSpPr/>
            <p:nvPr/>
          </p:nvCxnSpPr>
          <p:spPr>
            <a:xfrm rot="10800000" flipV="1">
              <a:off x="1587611" y="1931974"/>
              <a:ext cx="576000" cy="0"/>
            </a:xfrm>
            <a:prstGeom prst="straightConnector1">
              <a:avLst/>
            </a:prstGeom>
            <a:ln w="38100">
              <a:solidFill>
                <a:schemeClr val="bg1"/>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3" name="Group 2"/>
          <p:cNvGrpSpPr/>
          <p:nvPr/>
        </p:nvGrpSpPr>
        <p:grpSpPr>
          <a:xfrm>
            <a:off x="2307977" y="1935547"/>
            <a:ext cx="4635747" cy="1440000"/>
            <a:chOff x="2555628" y="1935547"/>
            <a:chExt cx="1963426" cy="1440000"/>
          </a:xfrm>
        </p:grpSpPr>
        <p:cxnSp>
          <p:nvCxnSpPr>
            <p:cNvPr id="37" name="Straight Arrow Connector 36"/>
            <p:cNvCxnSpPr/>
            <p:nvPr/>
          </p:nvCxnSpPr>
          <p:spPr>
            <a:xfrm rot="5400000">
              <a:off x="3792300" y="2655547"/>
              <a:ext cx="1440000" cy="0"/>
            </a:xfrm>
            <a:prstGeom prst="straightConnector1">
              <a:avLst/>
            </a:prstGeom>
            <a:ln w="38100">
              <a:solidFill>
                <a:schemeClr val="bg1"/>
              </a:solidFill>
              <a:tailEnd type="triangle"/>
            </a:ln>
          </p:spPr>
          <p:style>
            <a:lnRef idx="1">
              <a:schemeClr val="dk1"/>
            </a:lnRef>
            <a:fillRef idx="0">
              <a:schemeClr val="dk1"/>
            </a:fillRef>
            <a:effectRef idx="0">
              <a:schemeClr val="dk1"/>
            </a:effectRef>
            <a:fontRef idx="minor">
              <a:schemeClr val="tx1"/>
            </a:fontRef>
          </p:style>
        </p:cxnSp>
        <p:cxnSp>
          <p:nvCxnSpPr>
            <p:cNvPr id="39" name="Straight Arrow Connector 38"/>
            <p:cNvCxnSpPr/>
            <p:nvPr/>
          </p:nvCxnSpPr>
          <p:spPr>
            <a:xfrm rot="10800000" flipV="1">
              <a:off x="2555628" y="1951581"/>
              <a:ext cx="1963426" cy="0"/>
            </a:xfrm>
            <a:prstGeom prst="straightConnector1">
              <a:avLst/>
            </a:prstGeom>
            <a:ln w="38100">
              <a:solidFill>
                <a:schemeClr val="bg1"/>
              </a:solidFill>
              <a:headEnd type="none" w="med" len="med"/>
              <a:tailEnd type="none" w="med" len="med"/>
            </a:ln>
          </p:spPr>
          <p:style>
            <a:lnRef idx="1">
              <a:schemeClr val="dk1"/>
            </a:lnRef>
            <a:fillRef idx="0">
              <a:schemeClr val="dk1"/>
            </a:fillRef>
            <a:effectRef idx="0">
              <a:schemeClr val="dk1"/>
            </a:effectRef>
            <a:fontRef idx="minor">
              <a:schemeClr val="tx1"/>
            </a:fontRef>
          </p:style>
        </p:cxnSp>
      </p:grpSp>
      <p:sp>
        <p:nvSpPr>
          <p:cNvPr id="7" name="Rectangle 6"/>
          <p:cNvSpPr/>
          <p:nvPr/>
        </p:nvSpPr>
        <p:spPr bwMode="auto">
          <a:xfrm>
            <a:off x="586946" y="3369590"/>
            <a:ext cx="10620000" cy="66283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IN" sz="3600" dirty="0" smtClean="0">
                <a:solidFill>
                  <a:srgbClr val="FFFFFF"/>
                </a:solidFill>
                <a:latin typeface="Segoe UI Light" panose="020B0502040204020203" pitchFamily="34" charset="0"/>
                <a:cs typeface="Segoe UI Light" panose="020B0502040204020203" pitchFamily="34" charset="0"/>
              </a:rPr>
              <a:t>Client</a:t>
            </a:r>
          </a:p>
        </p:txBody>
      </p:sp>
      <p:cxnSp>
        <p:nvCxnSpPr>
          <p:cNvPr id="31" name="Straight Arrow Connector 30"/>
          <p:cNvCxnSpPr/>
          <p:nvPr/>
        </p:nvCxnSpPr>
        <p:spPr>
          <a:xfrm rot="10800000" flipV="1">
            <a:off x="6834898" y="1951581"/>
            <a:ext cx="4176000" cy="0"/>
          </a:xfrm>
          <a:prstGeom prst="straightConnector1">
            <a:avLst/>
          </a:prstGeom>
          <a:ln w="38100">
            <a:solidFill>
              <a:schemeClr val="bg1"/>
            </a:solidFill>
            <a:prstDash val="sysDash"/>
            <a:headEnd type="none" w="med" len="med"/>
            <a:tailEnd type="none" w="med" len="med"/>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28073209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3"/>
                                        </p:tgtEl>
                                        <p:attrNameLst>
                                          <p:attrName>style.visibility</p:attrName>
                                        </p:attrNameLst>
                                      </p:cBhvr>
                                      <p:to>
                                        <p:strVal val="visible"/>
                                      </p:to>
                                    </p:set>
                                    <p:animEffect transition="in" filter="fade">
                                      <p:cBhvr>
                                        <p:cTn id="20" dur="500"/>
                                        <p:tgtEl>
                                          <p:spTgt spid="33"/>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fade">
                                      <p:cBhvr>
                                        <p:cTn id="25" dur="500"/>
                                        <p:tgtEl>
                                          <p:spTgt spid="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31"/>
                                        </p:tgtEl>
                                        <p:attrNameLst>
                                          <p:attrName>style.visibility</p:attrName>
                                        </p:attrNameLst>
                                      </p:cBhvr>
                                      <p:to>
                                        <p:strVal val="visible"/>
                                      </p:to>
                                    </p:set>
                                    <p:animEffect transition="in" filter="fade">
                                      <p:cBhvr>
                                        <p:cTn id="30" dur="500"/>
                                        <p:tgtEl>
                                          <p:spTgt spid="31"/>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4"/>
                                        </p:tgtEl>
                                        <p:attrNameLst>
                                          <p:attrName>style.visibility</p:attrName>
                                        </p:attrNameLst>
                                      </p:cBhvr>
                                      <p:to>
                                        <p:strVal val="visible"/>
                                      </p:to>
                                    </p:set>
                                    <p:animEffect transition="in" filter="fade">
                                      <p:cBhvr>
                                        <p:cTn id="3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6" grpId="0" animBg="1"/>
      <p:bldP spid="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HTML5 Web sockets</a:t>
            </a:r>
          </a:p>
        </p:txBody>
      </p:sp>
      <p:sp>
        <p:nvSpPr>
          <p:cNvPr id="4" name="Text Placeholder 2"/>
          <p:cNvSpPr txBox="1">
            <a:spLocks/>
          </p:cNvSpPr>
          <p:nvPr/>
        </p:nvSpPr>
        <p:spPr>
          <a:xfrm>
            <a:off x="519248" y="1360707"/>
            <a:ext cx="11413880" cy="1994392"/>
          </a:xfrm>
          <a:prstGeom prst="rect">
            <a:avLst/>
          </a:prstGeom>
        </p:spPr>
        <p:txBody>
          <a:bodyPr vert="horz" wrap="square" lIns="0" tIns="0" rIns="0" bIns="0" rtlCol="0">
            <a:spAutoFit/>
          </a:bodyPr>
          <a:lstStyle>
            <a:lvl1pPr marL="0" indent="0" algn="l" defTabSz="914363" rtl="0" eaLnBrk="1" latinLnBrk="0" hangingPunct="1">
              <a:lnSpc>
                <a:spcPct val="90000"/>
              </a:lnSpc>
              <a:spcBef>
                <a:spcPts val="0"/>
              </a:spcBef>
              <a:spcAft>
                <a:spcPts val="0"/>
              </a:spcAft>
              <a:buSzPct val="80000"/>
              <a:buFont typeface="Arial" pitchFamily="34" charset="0"/>
              <a:buNone/>
              <a:defRPr lang="en-US" sz="3200" kern="1200" dirty="0" smtClean="0">
                <a:solidFill>
                  <a:schemeClr val="bg1"/>
                </a:solidFill>
                <a:latin typeface="+mn-lt"/>
                <a:ea typeface="+mn-ea"/>
                <a:cs typeface="+mn-cs"/>
              </a:defRPr>
            </a:lvl1pPr>
            <a:lvl2pPr marL="688975" indent="-342900" algn="l" defTabSz="914363" rtl="0" eaLnBrk="1" latinLnBrk="0" hangingPunct="1">
              <a:lnSpc>
                <a:spcPct val="90000"/>
              </a:lnSpc>
              <a:spcBef>
                <a:spcPts val="0"/>
              </a:spcBef>
              <a:spcAft>
                <a:spcPts val="0"/>
              </a:spcAft>
              <a:buSzPct val="80000"/>
              <a:buFont typeface="Arial" pitchFamily="34" charset="0"/>
              <a:buChar char="•"/>
              <a:defRPr lang="en-US" sz="2800" kern="1200" dirty="0" smtClean="0">
                <a:solidFill>
                  <a:schemeClr val="bg1"/>
                </a:solidFill>
                <a:latin typeface="+mn-lt"/>
                <a:ea typeface="+mn-ea"/>
                <a:cs typeface="+mn-cs"/>
              </a:defRPr>
            </a:lvl2pPr>
            <a:lvl3pPr marL="0" indent="0" algn="l" defTabSz="914363" rtl="0" eaLnBrk="1" latinLnBrk="0" hangingPunct="1">
              <a:lnSpc>
                <a:spcPct val="90000"/>
              </a:lnSpc>
              <a:spcBef>
                <a:spcPts val="0"/>
              </a:spcBef>
              <a:spcAft>
                <a:spcPts val="400"/>
              </a:spcAft>
              <a:buSzPct val="80000"/>
              <a:buFont typeface="Arial" pitchFamily="34" charset="0"/>
              <a:buNone/>
              <a:defRPr sz="2000" kern="1200">
                <a:solidFill>
                  <a:schemeClr val="bg1"/>
                </a:solidFill>
                <a:latin typeface="+mn-lt"/>
                <a:ea typeface="+mn-ea"/>
                <a:cs typeface="+mn-cs"/>
              </a:defRPr>
            </a:lvl3pPr>
            <a:lvl4pPr marL="0" indent="0" algn="l" defTabSz="914363" rtl="0" eaLnBrk="1" latinLnBrk="0" hangingPunct="1">
              <a:lnSpc>
                <a:spcPct val="90000"/>
              </a:lnSpc>
              <a:spcBef>
                <a:spcPts val="0"/>
              </a:spcBef>
              <a:spcAft>
                <a:spcPts val="400"/>
              </a:spcAft>
              <a:buSzPct val="80000"/>
              <a:buFont typeface="Arial" pitchFamily="34" charset="0"/>
              <a:buNone/>
              <a:defRPr sz="2000" kern="1200">
                <a:solidFill>
                  <a:schemeClr val="bg1"/>
                </a:solidFill>
                <a:latin typeface="+mn-lt"/>
                <a:ea typeface="+mn-ea"/>
                <a:cs typeface="+mn-cs"/>
              </a:defRPr>
            </a:lvl4pPr>
            <a:lvl5pPr marL="342900" indent="-342900" algn="l" defTabSz="914363" rtl="0" eaLnBrk="1" latinLnBrk="0" hangingPunct="1">
              <a:lnSpc>
                <a:spcPct val="90000"/>
              </a:lnSpc>
              <a:spcBef>
                <a:spcPts val="0"/>
              </a:spcBef>
              <a:spcAft>
                <a:spcPts val="400"/>
              </a:spcAft>
              <a:buSzPct val="80000"/>
              <a:buFont typeface="Arial" pitchFamily="34" charset="0"/>
              <a:buChar char="•"/>
              <a:defRPr sz="2000" kern="1200">
                <a:solidFill>
                  <a:schemeClr val="bg1"/>
                </a:solidFill>
                <a:latin typeface="+mn-lt"/>
                <a:ea typeface="+mn-ea"/>
                <a:cs typeface="+mn-cs"/>
              </a:defRPr>
            </a:lvl5pPr>
            <a:lvl6pPr marL="1033462" indent="-342900" algn="l" defTabSz="914363" rtl="0" eaLnBrk="1" latinLnBrk="0" hangingPunct="1">
              <a:spcBef>
                <a:spcPct val="20000"/>
              </a:spcBef>
              <a:buFont typeface="Arial" pitchFamily="34" charset="0"/>
              <a:buChar char="•"/>
              <a:defRPr sz="2400" kern="1200">
                <a:gradFill>
                  <a:gsLst>
                    <a:gs pos="0">
                      <a:srgbClr val="595959"/>
                    </a:gs>
                    <a:gs pos="86000">
                      <a:srgbClr val="595959"/>
                    </a:gs>
                  </a:gsLst>
                  <a:lin ang="5400000" scaled="0"/>
                </a:gradFill>
                <a:latin typeface="+mn-lt"/>
                <a:ea typeface="+mn-ea"/>
                <a:cs typeface="+mn-cs"/>
              </a:defRPr>
            </a:lvl6pPr>
            <a:lvl7pPr marL="1255713" indent="-225425" algn="l" defTabSz="914363" rtl="0" eaLnBrk="1" latinLnBrk="0" hangingPunct="1">
              <a:spcBef>
                <a:spcPct val="20000"/>
              </a:spcBef>
              <a:buFont typeface="Arial" pitchFamily="34" charset="0"/>
              <a:buChar char="•"/>
              <a:defRPr sz="2000" kern="1200">
                <a:gradFill>
                  <a:gsLst>
                    <a:gs pos="0">
                      <a:srgbClr val="595959"/>
                    </a:gs>
                    <a:gs pos="86000">
                      <a:srgbClr val="595959"/>
                    </a:gs>
                  </a:gsLst>
                  <a:lin ang="5400000" scaled="0"/>
                </a:gradFill>
                <a:latin typeface="+mn-lt"/>
                <a:ea typeface="+mn-ea"/>
                <a:cs typeface="+mn-cs"/>
              </a:defRPr>
            </a:lvl7pPr>
            <a:lvl8pPr marL="1487488" indent="-231775" algn="l" defTabSz="914363" rtl="0" eaLnBrk="1" latinLnBrk="0" hangingPunct="1">
              <a:spcBef>
                <a:spcPct val="20000"/>
              </a:spcBef>
              <a:buFont typeface="Arial" pitchFamily="34" charset="0"/>
              <a:buChar char="•"/>
              <a:defRPr sz="2000" kern="1200">
                <a:gradFill>
                  <a:gsLst>
                    <a:gs pos="0">
                      <a:srgbClr val="595959"/>
                    </a:gs>
                    <a:gs pos="86000">
                      <a:srgbClr val="595959"/>
                    </a:gs>
                  </a:gsLst>
                  <a:lin ang="5400000" scaled="0"/>
                </a:gra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71500" indent="-571500">
              <a:buFont typeface="Wingdings" panose="05000000000000000000" pitchFamily="2" charset="2"/>
              <a:buChar char="§"/>
            </a:pPr>
            <a:r>
              <a:rPr lang="en-IN" sz="3600">
                <a:solidFill>
                  <a:srgbClr val="FFFFFF"/>
                </a:solidFill>
                <a:latin typeface="Segoe UI Light" panose="020B0502040204020203" pitchFamily="34" charset="0"/>
                <a:cs typeface="Segoe UI Light" panose="020B0502040204020203" pitchFamily="34" charset="0"/>
              </a:rPr>
              <a:t>Extension to HTTP</a:t>
            </a:r>
          </a:p>
          <a:p>
            <a:pPr marL="571500" indent="-571500">
              <a:buFont typeface="Wingdings" panose="05000000000000000000" pitchFamily="2" charset="2"/>
              <a:buChar char="§"/>
            </a:pPr>
            <a:r>
              <a:rPr lang="en-IN" sz="3600">
                <a:solidFill>
                  <a:srgbClr val="FFFFFF"/>
                </a:solidFill>
                <a:latin typeface="Segoe UI Light" panose="020B0502040204020203" pitchFamily="34" charset="0"/>
                <a:cs typeface="Segoe UI Light" panose="020B0502040204020203" pitchFamily="34" charset="0"/>
              </a:rPr>
              <a:t>Provides raw sockets over HTTP</a:t>
            </a:r>
          </a:p>
          <a:p>
            <a:pPr marL="571500" indent="-571500">
              <a:buFont typeface="Wingdings" panose="05000000000000000000" pitchFamily="2" charset="2"/>
              <a:buChar char="§"/>
            </a:pPr>
            <a:r>
              <a:rPr lang="en-IN" sz="3600">
                <a:solidFill>
                  <a:srgbClr val="FFFFFF"/>
                </a:solidFill>
                <a:latin typeface="Segoe UI Light" panose="020B0502040204020203" pitchFamily="34" charset="0"/>
                <a:cs typeface="Segoe UI Light" panose="020B0502040204020203" pitchFamily="34" charset="0"/>
              </a:rPr>
              <a:t>Full-duplex</a:t>
            </a:r>
          </a:p>
          <a:p>
            <a:pPr marL="571500" indent="-571500">
              <a:buFont typeface="Wingdings" panose="05000000000000000000" pitchFamily="2" charset="2"/>
              <a:buChar char="§"/>
            </a:pPr>
            <a:r>
              <a:rPr lang="en-IN" sz="3600">
                <a:solidFill>
                  <a:srgbClr val="FFFFFF"/>
                </a:solidFill>
                <a:latin typeface="Segoe UI Light" panose="020B0502040204020203" pitchFamily="34" charset="0"/>
                <a:cs typeface="Segoe UI Light" panose="020B0502040204020203" pitchFamily="34" charset="0"/>
              </a:rPr>
              <a:t>Traverses proxies</a:t>
            </a:r>
          </a:p>
        </p:txBody>
      </p:sp>
      <p:sp>
        <p:nvSpPr>
          <p:cNvPr id="14" name="Text Placeholder 2"/>
          <p:cNvSpPr txBox="1">
            <a:spLocks/>
          </p:cNvSpPr>
          <p:nvPr/>
        </p:nvSpPr>
        <p:spPr>
          <a:xfrm>
            <a:off x="519248" y="3703857"/>
            <a:ext cx="11413880" cy="2215991"/>
          </a:xfrm>
          <a:prstGeom prst="rect">
            <a:avLst/>
          </a:prstGeom>
        </p:spPr>
        <p:txBody>
          <a:bodyPr vert="horz" wrap="square" lIns="0" tIns="0" rIns="0" bIns="0" rtlCol="0">
            <a:spAutoFit/>
          </a:bodyPr>
          <a:lstStyle>
            <a:lvl1pPr marL="0" indent="0" algn="l" defTabSz="914363" rtl="0" eaLnBrk="1" latinLnBrk="0" hangingPunct="1">
              <a:lnSpc>
                <a:spcPct val="90000"/>
              </a:lnSpc>
              <a:spcBef>
                <a:spcPts val="0"/>
              </a:spcBef>
              <a:spcAft>
                <a:spcPts val="0"/>
              </a:spcAft>
              <a:buSzPct val="80000"/>
              <a:buFont typeface="Arial" pitchFamily="34" charset="0"/>
              <a:buNone/>
              <a:defRPr lang="en-US" sz="3200" kern="1200" dirty="0" smtClean="0">
                <a:solidFill>
                  <a:schemeClr val="bg1"/>
                </a:solidFill>
                <a:latin typeface="+mn-lt"/>
                <a:ea typeface="+mn-ea"/>
                <a:cs typeface="+mn-cs"/>
              </a:defRPr>
            </a:lvl1pPr>
            <a:lvl2pPr marL="688975" indent="-342900" algn="l" defTabSz="914363" rtl="0" eaLnBrk="1" latinLnBrk="0" hangingPunct="1">
              <a:lnSpc>
                <a:spcPct val="90000"/>
              </a:lnSpc>
              <a:spcBef>
                <a:spcPts val="0"/>
              </a:spcBef>
              <a:spcAft>
                <a:spcPts val="0"/>
              </a:spcAft>
              <a:buSzPct val="80000"/>
              <a:buFont typeface="Arial" pitchFamily="34" charset="0"/>
              <a:buChar char="•"/>
              <a:defRPr lang="en-US" sz="2800" kern="1200" dirty="0" smtClean="0">
                <a:solidFill>
                  <a:schemeClr val="bg1"/>
                </a:solidFill>
                <a:latin typeface="+mn-lt"/>
                <a:ea typeface="+mn-ea"/>
                <a:cs typeface="+mn-cs"/>
              </a:defRPr>
            </a:lvl2pPr>
            <a:lvl3pPr marL="0" indent="0" algn="l" defTabSz="914363" rtl="0" eaLnBrk="1" latinLnBrk="0" hangingPunct="1">
              <a:lnSpc>
                <a:spcPct val="90000"/>
              </a:lnSpc>
              <a:spcBef>
                <a:spcPts val="0"/>
              </a:spcBef>
              <a:spcAft>
                <a:spcPts val="400"/>
              </a:spcAft>
              <a:buSzPct val="80000"/>
              <a:buFont typeface="Arial" pitchFamily="34" charset="0"/>
              <a:buNone/>
              <a:defRPr sz="2000" kern="1200">
                <a:solidFill>
                  <a:schemeClr val="bg1"/>
                </a:solidFill>
                <a:latin typeface="+mn-lt"/>
                <a:ea typeface="+mn-ea"/>
                <a:cs typeface="+mn-cs"/>
              </a:defRPr>
            </a:lvl3pPr>
            <a:lvl4pPr marL="0" indent="0" algn="l" defTabSz="914363" rtl="0" eaLnBrk="1" latinLnBrk="0" hangingPunct="1">
              <a:lnSpc>
                <a:spcPct val="90000"/>
              </a:lnSpc>
              <a:spcBef>
                <a:spcPts val="0"/>
              </a:spcBef>
              <a:spcAft>
                <a:spcPts val="400"/>
              </a:spcAft>
              <a:buSzPct val="80000"/>
              <a:buFont typeface="Arial" pitchFamily="34" charset="0"/>
              <a:buNone/>
              <a:defRPr sz="2000" kern="1200">
                <a:solidFill>
                  <a:schemeClr val="bg1"/>
                </a:solidFill>
                <a:latin typeface="+mn-lt"/>
                <a:ea typeface="+mn-ea"/>
                <a:cs typeface="+mn-cs"/>
              </a:defRPr>
            </a:lvl4pPr>
            <a:lvl5pPr marL="342900" indent="-342900" algn="l" defTabSz="914363" rtl="0" eaLnBrk="1" latinLnBrk="0" hangingPunct="1">
              <a:lnSpc>
                <a:spcPct val="90000"/>
              </a:lnSpc>
              <a:spcBef>
                <a:spcPts val="0"/>
              </a:spcBef>
              <a:spcAft>
                <a:spcPts val="400"/>
              </a:spcAft>
              <a:buSzPct val="80000"/>
              <a:buFont typeface="Arial" pitchFamily="34" charset="0"/>
              <a:buChar char="•"/>
              <a:defRPr sz="2000" kern="1200">
                <a:solidFill>
                  <a:schemeClr val="bg1"/>
                </a:solidFill>
                <a:latin typeface="+mn-lt"/>
                <a:ea typeface="+mn-ea"/>
                <a:cs typeface="+mn-cs"/>
              </a:defRPr>
            </a:lvl5pPr>
            <a:lvl6pPr marL="1033462" indent="-342900" algn="l" defTabSz="914363" rtl="0" eaLnBrk="1" latinLnBrk="0" hangingPunct="1">
              <a:spcBef>
                <a:spcPct val="20000"/>
              </a:spcBef>
              <a:buFont typeface="Arial" pitchFamily="34" charset="0"/>
              <a:buChar char="•"/>
              <a:defRPr sz="2400" kern="1200">
                <a:gradFill>
                  <a:gsLst>
                    <a:gs pos="0">
                      <a:srgbClr val="595959"/>
                    </a:gs>
                    <a:gs pos="86000">
                      <a:srgbClr val="595959"/>
                    </a:gs>
                  </a:gsLst>
                  <a:lin ang="5400000" scaled="0"/>
                </a:gradFill>
                <a:latin typeface="+mn-lt"/>
                <a:ea typeface="+mn-ea"/>
                <a:cs typeface="+mn-cs"/>
              </a:defRPr>
            </a:lvl6pPr>
            <a:lvl7pPr marL="1255713" indent="-225425" algn="l" defTabSz="914363" rtl="0" eaLnBrk="1" latinLnBrk="0" hangingPunct="1">
              <a:spcBef>
                <a:spcPct val="20000"/>
              </a:spcBef>
              <a:buFont typeface="Arial" pitchFamily="34" charset="0"/>
              <a:buChar char="•"/>
              <a:defRPr sz="2000" kern="1200">
                <a:gradFill>
                  <a:gsLst>
                    <a:gs pos="0">
                      <a:srgbClr val="595959"/>
                    </a:gs>
                    <a:gs pos="86000">
                      <a:srgbClr val="595959"/>
                    </a:gs>
                  </a:gsLst>
                  <a:lin ang="5400000" scaled="0"/>
                </a:gradFill>
                <a:latin typeface="+mn-lt"/>
                <a:ea typeface="+mn-ea"/>
                <a:cs typeface="+mn-cs"/>
              </a:defRPr>
            </a:lvl7pPr>
            <a:lvl8pPr marL="1487488" indent="-231775" algn="l" defTabSz="914363" rtl="0" eaLnBrk="1" latinLnBrk="0" hangingPunct="1">
              <a:spcBef>
                <a:spcPct val="20000"/>
              </a:spcBef>
              <a:buFont typeface="Arial" pitchFamily="34" charset="0"/>
              <a:buChar char="•"/>
              <a:defRPr sz="2000" kern="1200">
                <a:gradFill>
                  <a:gsLst>
                    <a:gs pos="0">
                      <a:srgbClr val="595959"/>
                    </a:gs>
                    <a:gs pos="86000">
                      <a:srgbClr val="595959"/>
                    </a:gs>
                  </a:gsLst>
                  <a:lin ang="5400000" scaled="0"/>
                </a:gra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71500" indent="-571500">
              <a:buFont typeface="Wingdings" panose="05000000000000000000" pitchFamily="2" charset="2"/>
              <a:buChar char="§"/>
            </a:pPr>
            <a:r>
              <a:rPr lang="en-IN" dirty="0">
                <a:solidFill>
                  <a:schemeClr val="tx2"/>
                </a:solidFill>
                <a:latin typeface="Segoe UI Light" panose="020B0502040204020203" pitchFamily="34" charset="0"/>
                <a:cs typeface="Segoe UI Light" panose="020B0502040204020203" pitchFamily="34" charset="0"/>
              </a:rPr>
              <a:t>It's still a </a:t>
            </a:r>
            <a:r>
              <a:rPr lang="en-IN" dirty="0" smtClean="0">
                <a:solidFill>
                  <a:schemeClr val="tx2"/>
                </a:solidFill>
                <a:latin typeface="Segoe UI Light" panose="020B0502040204020203" pitchFamily="34" charset="0"/>
                <a:cs typeface="Segoe UI Light" panose="020B0502040204020203" pitchFamily="34" charset="0"/>
              </a:rPr>
              <a:t>working draft</a:t>
            </a:r>
            <a:endParaRPr lang="en-IN" dirty="0">
              <a:solidFill>
                <a:schemeClr val="tx2"/>
              </a:solidFill>
              <a:latin typeface="Segoe UI Light" panose="020B0502040204020203" pitchFamily="34" charset="0"/>
              <a:cs typeface="Segoe UI Light" panose="020B0502040204020203" pitchFamily="34" charset="0"/>
            </a:endParaRPr>
          </a:p>
          <a:p>
            <a:pPr marL="571500" indent="-571500">
              <a:buFont typeface="Wingdings" panose="05000000000000000000" pitchFamily="2" charset="2"/>
              <a:buChar char="§"/>
            </a:pPr>
            <a:r>
              <a:rPr lang="en-IN" dirty="0">
                <a:solidFill>
                  <a:schemeClr val="tx2"/>
                </a:solidFill>
                <a:latin typeface="Segoe UI Light" panose="020B0502040204020203" pitchFamily="34" charset="0"/>
                <a:cs typeface="Segoe UI Light" panose="020B0502040204020203" pitchFamily="34" charset="0"/>
              </a:rPr>
              <a:t>Not every proxy server supports it</a:t>
            </a:r>
          </a:p>
          <a:p>
            <a:pPr marL="571500" indent="-571500">
              <a:buFont typeface="Wingdings" panose="05000000000000000000" pitchFamily="2" charset="2"/>
              <a:buChar char="§"/>
            </a:pPr>
            <a:r>
              <a:rPr lang="en-IN" dirty="0">
                <a:solidFill>
                  <a:schemeClr val="tx2"/>
                </a:solidFill>
                <a:latin typeface="Segoe UI Light" panose="020B0502040204020203" pitchFamily="34" charset="0"/>
                <a:cs typeface="Segoe UI Light" panose="020B0502040204020203" pitchFamily="34" charset="0"/>
              </a:rPr>
              <a:t>Not every web server supports it</a:t>
            </a:r>
          </a:p>
          <a:p>
            <a:pPr marL="571500" indent="-571500">
              <a:buFont typeface="Wingdings" panose="05000000000000000000" pitchFamily="2" charset="2"/>
              <a:buChar char="§"/>
            </a:pPr>
            <a:r>
              <a:rPr lang="en-IN" dirty="0">
                <a:solidFill>
                  <a:schemeClr val="tx2"/>
                </a:solidFill>
                <a:latin typeface="Segoe UI Light" panose="020B0502040204020203" pitchFamily="34" charset="0"/>
                <a:cs typeface="Segoe UI Light" panose="020B0502040204020203" pitchFamily="34" charset="0"/>
              </a:rPr>
              <a:t>Not every browser supports it</a:t>
            </a:r>
          </a:p>
          <a:p>
            <a:pPr marL="571500" indent="-571500">
              <a:buFont typeface="Wingdings" panose="05000000000000000000" pitchFamily="2" charset="2"/>
              <a:buChar char="§"/>
            </a:pPr>
            <a:r>
              <a:rPr lang="en-IN" dirty="0">
                <a:solidFill>
                  <a:schemeClr val="tx2"/>
                </a:solidFill>
                <a:latin typeface="Segoe UI Light" panose="020B0502040204020203" pitchFamily="34" charset="0"/>
                <a:cs typeface="Segoe UI Light" panose="020B0502040204020203" pitchFamily="34" charset="0"/>
              </a:rPr>
              <a:t>They are raw sockets!</a:t>
            </a:r>
          </a:p>
        </p:txBody>
      </p:sp>
    </p:spTree>
    <p:extLst>
      <p:ext uri="{BB962C8B-B14F-4D97-AF65-F5344CB8AC3E}">
        <p14:creationId xmlns:p14="http://schemas.microsoft.com/office/powerpoint/2010/main" val="9390834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Effect transition="in" filter="fade">
                                      <p:cBhvr>
                                        <p:cTn id="17" dur="500"/>
                                        <p:tgtEl>
                                          <p:spTgt spid="4">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2" end="2"/>
                                            </p:txEl>
                                          </p:spTgt>
                                        </p:tgtEl>
                                        <p:attrNameLst>
                                          <p:attrName>style.visibility</p:attrName>
                                        </p:attrNameLst>
                                      </p:cBhvr>
                                      <p:to>
                                        <p:strVal val="visible"/>
                                      </p:to>
                                    </p:set>
                                    <p:animEffect transition="in" filter="fade">
                                      <p:cBhvr>
                                        <p:cTn id="22" dur="500"/>
                                        <p:tgtEl>
                                          <p:spTgt spid="4">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animEffect transition="in" filter="fade">
                                      <p:cBhvr>
                                        <p:cTn id="27" dur="500"/>
                                        <p:tgtEl>
                                          <p:spTgt spid="4">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fade">
                                      <p:cBhvr>
                                        <p:cTn id="3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8745" y="51100"/>
            <a:ext cx="10058400" cy="6707695"/>
          </a:xfrm>
          <a:prstGeom prst="rect">
            <a:avLst/>
          </a:prstGeom>
        </p:spPr>
      </p:pic>
      <p:sp>
        <p:nvSpPr>
          <p:cNvPr id="5" name="TextBox 4"/>
          <p:cNvSpPr txBox="1"/>
          <p:nvPr/>
        </p:nvSpPr>
        <p:spPr>
          <a:xfrm rot="19614735">
            <a:off x="1895413" y="1594249"/>
            <a:ext cx="7046801" cy="1911292"/>
          </a:xfrm>
          <a:prstGeom prst="rect">
            <a:avLst/>
          </a:prstGeom>
          <a:noFill/>
        </p:spPr>
        <p:txBody>
          <a:bodyPr wrap="none" lIns="0" tIns="0" rIns="0" bIns="0" rtlCol="0">
            <a:spAutoFit/>
          </a:bodyPr>
          <a:lstStyle/>
          <a:p>
            <a:pPr defTabSz="1218987">
              <a:lnSpc>
                <a:spcPct val="90000"/>
              </a:lnSpc>
              <a:spcBef>
                <a:spcPct val="20000"/>
              </a:spcBef>
              <a:buSzPct val="80000"/>
            </a:pPr>
            <a:r>
              <a:rPr lang="en-IN" sz="13800" dirty="0" smtClean="0">
                <a:solidFill>
                  <a:srgbClr val="FF0000"/>
                </a:solidFill>
                <a:latin typeface="Segoe UI Light" panose="020B0502040204020203" pitchFamily="34" charset="0"/>
                <a:cs typeface="Segoe UI Light" panose="020B0502040204020203" pitchFamily="34" charset="0"/>
              </a:rPr>
              <a:t>Confused</a:t>
            </a:r>
            <a:endParaRPr lang="en-IN" sz="13800" dirty="0">
              <a:solidFill>
                <a:srgbClr val="FF0000"/>
              </a:solidFill>
              <a:latin typeface="Segoe UI Light" panose="020B0502040204020203" pitchFamily="34" charset="0"/>
              <a:cs typeface="Segoe UI Light" panose="020B0502040204020203" pitchFamily="34" charset="0"/>
            </a:endParaRPr>
          </a:p>
        </p:txBody>
      </p:sp>
      <p:sp>
        <p:nvSpPr>
          <p:cNvPr id="7" name="TextBox 6"/>
          <p:cNvSpPr txBox="1"/>
          <p:nvPr/>
        </p:nvSpPr>
        <p:spPr>
          <a:xfrm>
            <a:off x="727438" y="5166051"/>
            <a:ext cx="10879581" cy="1592744"/>
          </a:xfrm>
          <a:prstGeom prst="rect">
            <a:avLst/>
          </a:prstGeom>
          <a:noFill/>
        </p:spPr>
        <p:txBody>
          <a:bodyPr wrap="none" lIns="0" tIns="0" rIns="0" bIns="0" rtlCol="0">
            <a:spAutoFit/>
          </a:bodyPr>
          <a:lstStyle/>
          <a:p>
            <a:pPr defTabSz="1218987">
              <a:lnSpc>
                <a:spcPct val="90000"/>
              </a:lnSpc>
              <a:spcBef>
                <a:spcPct val="20000"/>
              </a:spcBef>
              <a:buSzPct val="80000"/>
            </a:pPr>
            <a:r>
              <a:rPr lang="en-IN" sz="11500" dirty="0">
                <a:solidFill>
                  <a:srgbClr val="FF0000"/>
                </a:solidFill>
                <a:latin typeface="Segoe UI Light" panose="020B0502040204020203" pitchFamily="34" charset="0"/>
                <a:cs typeface="Segoe UI Light" panose="020B0502040204020203" pitchFamily="34" charset="0"/>
              </a:rPr>
              <a:t>t</a:t>
            </a:r>
            <a:r>
              <a:rPr lang="en-IN" sz="11500" dirty="0" smtClean="0">
                <a:solidFill>
                  <a:srgbClr val="FF0000"/>
                </a:solidFill>
                <a:latin typeface="Segoe UI Light" panose="020B0502040204020203" pitchFamily="34" charset="0"/>
                <a:cs typeface="Segoe UI Light" panose="020B0502040204020203" pitchFamily="34" charset="0"/>
              </a:rPr>
              <a:t>oo many options</a:t>
            </a:r>
            <a:endParaRPr lang="en-IN" sz="11500" dirty="0">
              <a:solidFill>
                <a:srgbClr val="FF0000"/>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96503048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500" fill="hold"/>
                                        <p:tgtEl>
                                          <p:spTgt spid="5"/>
                                        </p:tgtEl>
                                        <p:attrNameLst>
                                          <p:attrName>ppt_w</p:attrName>
                                        </p:attrNameLst>
                                      </p:cBhvr>
                                      <p:tavLst>
                                        <p:tav tm="0">
                                          <p:val>
                                            <p:fltVal val="0"/>
                                          </p:val>
                                        </p:tav>
                                        <p:tav tm="100000">
                                          <p:val>
                                            <p:strVal val="#ppt_w"/>
                                          </p:val>
                                        </p:tav>
                                      </p:tavLst>
                                    </p:anim>
                                    <p:anim calcmode="lin" valueType="num">
                                      <p:cBhvr>
                                        <p:cTn id="13" dur="500" fill="hold"/>
                                        <p:tgtEl>
                                          <p:spTgt spid="5"/>
                                        </p:tgtEl>
                                        <p:attrNameLst>
                                          <p:attrName>ppt_h</p:attrName>
                                        </p:attrNameLst>
                                      </p:cBhvr>
                                      <p:tavLst>
                                        <p:tav tm="0">
                                          <p:val>
                                            <p:fltVal val="0"/>
                                          </p:val>
                                        </p:tav>
                                        <p:tav tm="100000">
                                          <p:val>
                                            <p:strVal val="#ppt_h"/>
                                          </p:val>
                                        </p:tav>
                                      </p:tavLst>
                                    </p:anim>
                                    <p:animEffect transition="in" filter="fade">
                                      <p:cBhvr>
                                        <p:cTn id="14" dur="500"/>
                                        <p:tgtEl>
                                          <p:spTgt spid="5"/>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p:cTn id="19" dur="500" fill="hold"/>
                                        <p:tgtEl>
                                          <p:spTgt spid="7"/>
                                        </p:tgtEl>
                                        <p:attrNameLst>
                                          <p:attrName>ppt_w</p:attrName>
                                        </p:attrNameLst>
                                      </p:cBhvr>
                                      <p:tavLst>
                                        <p:tav tm="0">
                                          <p:val>
                                            <p:fltVal val="0"/>
                                          </p:val>
                                        </p:tav>
                                        <p:tav tm="100000">
                                          <p:val>
                                            <p:strVal val="#ppt_w"/>
                                          </p:val>
                                        </p:tav>
                                      </p:tavLst>
                                    </p:anim>
                                    <p:anim calcmode="lin" valueType="num">
                                      <p:cBhvr>
                                        <p:cTn id="20" dur="500" fill="hold"/>
                                        <p:tgtEl>
                                          <p:spTgt spid="7"/>
                                        </p:tgtEl>
                                        <p:attrNameLst>
                                          <p:attrName>ppt_h</p:attrName>
                                        </p:attrNameLst>
                                      </p:cBhvr>
                                      <p:tavLst>
                                        <p:tav tm="0">
                                          <p:val>
                                            <p:fltVal val="0"/>
                                          </p:val>
                                        </p:tav>
                                        <p:tav tm="100000">
                                          <p:val>
                                            <p:strVal val="#ppt_h"/>
                                          </p:val>
                                        </p:tav>
                                      </p:tavLst>
                                    </p:anim>
                                    <p:animEffect transition="in" filter="fade">
                                      <p:cBhvr>
                                        <p:cTn id="2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ctrTitle"/>
          </p:nvPr>
        </p:nvSpPr>
        <p:spPr>
          <a:xfrm>
            <a:off x="1219200" y="2667253"/>
            <a:ext cx="5577983" cy="1523494"/>
          </a:xfrm>
        </p:spPr>
        <p:txBody>
          <a:bodyPr/>
          <a:lstStyle/>
          <a:p>
            <a:r>
              <a:rPr lang="en-US" sz="8000" dirty="0" smtClean="0"/>
              <a:t>Meet SignalR</a:t>
            </a:r>
            <a:endParaRPr lang="en-US" sz="8000" dirty="0"/>
          </a:p>
        </p:txBody>
      </p:sp>
    </p:spTree>
    <p:extLst>
      <p:ext uri="{BB962C8B-B14F-4D97-AF65-F5344CB8AC3E}">
        <p14:creationId xmlns:p14="http://schemas.microsoft.com/office/powerpoint/2010/main" val="102376014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403241" y="2454823"/>
            <a:ext cx="1811709" cy="181170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a:gradFill>
                  <a:gsLst>
                    <a:gs pos="0">
                      <a:srgbClr val="FFFFFF"/>
                    </a:gs>
                    <a:gs pos="100000">
                      <a:srgbClr val="FFFFFF"/>
                    </a:gs>
                  </a:gsLst>
                  <a:lin ang="5400000" scaled="0"/>
                </a:gradFill>
              </a:rPr>
              <a:t>Client Browser</a:t>
            </a:r>
          </a:p>
        </p:txBody>
      </p:sp>
      <p:sp>
        <p:nvSpPr>
          <p:cNvPr id="5" name="Rectangle 4"/>
          <p:cNvSpPr/>
          <p:nvPr/>
        </p:nvSpPr>
        <p:spPr bwMode="auto">
          <a:xfrm>
            <a:off x="9956015" y="2454823"/>
            <a:ext cx="1811709" cy="181170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a:gradFill>
                  <a:gsLst>
                    <a:gs pos="0">
                      <a:srgbClr val="FFFFFF"/>
                    </a:gs>
                    <a:gs pos="100000">
                      <a:srgbClr val="FFFFFF"/>
                    </a:gs>
                  </a:gsLst>
                  <a:lin ang="5400000" scaled="0"/>
                </a:gradFill>
              </a:rPr>
              <a:t>Web</a:t>
            </a:r>
            <a:br>
              <a:rPr lang="en-US" sz="2200" dirty="0">
                <a:gradFill>
                  <a:gsLst>
                    <a:gs pos="0">
                      <a:srgbClr val="FFFFFF"/>
                    </a:gs>
                    <a:gs pos="100000">
                      <a:srgbClr val="FFFFFF"/>
                    </a:gs>
                  </a:gsLst>
                  <a:lin ang="5400000" scaled="0"/>
                </a:gradFill>
              </a:rPr>
            </a:br>
            <a:r>
              <a:rPr lang="en-US" sz="2200" dirty="0">
                <a:gradFill>
                  <a:gsLst>
                    <a:gs pos="0">
                      <a:srgbClr val="FFFFFF"/>
                    </a:gs>
                    <a:gs pos="100000">
                      <a:srgbClr val="FFFFFF"/>
                    </a:gs>
                  </a:gsLst>
                  <a:lin ang="5400000" scaled="0"/>
                </a:gradFill>
              </a:rPr>
              <a:t>Server</a:t>
            </a:r>
          </a:p>
        </p:txBody>
      </p:sp>
      <p:sp>
        <p:nvSpPr>
          <p:cNvPr id="13" name="Title 3"/>
          <p:cNvSpPr>
            <a:spLocks noGrp="1"/>
          </p:cNvSpPr>
          <p:nvPr>
            <p:ph type="title"/>
          </p:nvPr>
        </p:nvSpPr>
        <p:spPr/>
        <p:txBody>
          <a:bodyPr>
            <a:normAutofit/>
          </a:bodyPr>
          <a:lstStyle/>
          <a:p>
            <a:r>
              <a:rPr lang="en-US" dirty="0" smtClean="0">
                <a:solidFill>
                  <a:schemeClr val="tx1"/>
                </a:solidFill>
              </a:rPr>
              <a:t>Basically…</a:t>
            </a:r>
            <a:endParaRPr lang="en-US" dirty="0">
              <a:solidFill>
                <a:schemeClr val="tx1"/>
              </a:solidFill>
            </a:endParaRPr>
          </a:p>
        </p:txBody>
      </p:sp>
      <p:sp>
        <p:nvSpPr>
          <p:cNvPr id="2" name="Left-Right Arrow 1"/>
          <p:cNvSpPr/>
          <p:nvPr/>
        </p:nvSpPr>
        <p:spPr bwMode="auto">
          <a:xfrm>
            <a:off x="3172251" y="2454823"/>
            <a:ext cx="6084677" cy="1811709"/>
          </a:xfrm>
          <a:prstGeom prst="leftRightArrow">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4400" dirty="0" err="1">
                <a:gradFill>
                  <a:gsLst>
                    <a:gs pos="0">
                      <a:srgbClr val="FFFFFF"/>
                    </a:gs>
                    <a:gs pos="100000">
                      <a:srgbClr val="FFFFFF"/>
                    </a:gs>
                  </a:gsLst>
                  <a:lin ang="5400000" scaled="0"/>
                </a:gradFill>
              </a:rPr>
              <a:t>SignalR</a:t>
            </a:r>
            <a:r>
              <a:rPr lang="en-US" sz="4400" dirty="0">
                <a:gradFill>
                  <a:gsLst>
                    <a:gs pos="0">
                      <a:srgbClr val="FFFFFF"/>
                    </a:gs>
                    <a:gs pos="100000">
                      <a:srgbClr val="FFFFFF"/>
                    </a:gs>
                  </a:gsLst>
                  <a:lin ang="5400000" scaled="0"/>
                </a:gradFill>
              </a:rPr>
              <a:t>!!!</a:t>
            </a:r>
          </a:p>
        </p:txBody>
      </p:sp>
    </p:spTree>
    <p:extLst>
      <p:ext uri="{BB962C8B-B14F-4D97-AF65-F5344CB8AC3E}">
        <p14:creationId xmlns:p14="http://schemas.microsoft.com/office/powerpoint/2010/main" val="7634604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3" presetClass="entr" presetSubtype="32" fill="hold" grpId="0" nodeType="clickEffect">
                                  <p:stCondLst>
                                    <p:cond delay="0"/>
                                  </p:stCondLst>
                                  <p:childTnLst>
                                    <p:set>
                                      <p:cBhvr>
                                        <p:cTn id="6" dur="1" fill="hold">
                                          <p:stCondLst>
                                            <p:cond delay="0"/>
                                          </p:stCondLst>
                                        </p:cTn>
                                        <p:tgtEl>
                                          <p:spTgt spid="2">
                                            <p:bg/>
                                          </p:spTgt>
                                        </p:tgtEl>
                                        <p:attrNameLst>
                                          <p:attrName>style.visibility</p:attrName>
                                        </p:attrNameLst>
                                      </p:cBhvr>
                                      <p:to>
                                        <p:strVal val="visible"/>
                                      </p:to>
                                    </p:set>
                                    <p:animEffect transition="in" filter="plus(out)">
                                      <p:cBhvr>
                                        <p:cTn id="7" dur="500"/>
                                        <p:tgtEl>
                                          <p:spTgt spid="2">
                                            <p:bg/>
                                          </p:spTgt>
                                        </p:tgtEl>
                                      </p:cBhvr>
                                    </p:animEffect>
                                  </p:childTnLst>
                                </p:cTn>
                              </p:par>
                              <p:par>
                                <p:cTn id="8" presetID="13" presetClass="entr" presetSubtype="32" fill="hold" grpId="0" nodeType="withEffect">
                                  <p:stCondLst>
                                    <p:cond delay="0"/>
                                  </p:stCondLst>
                                  <p:childTnLst>
                                    <p:set>
                                      <p:cBhvr>
                                        <p:cTn id="9" dur="1" fill="hold">
                                          <p:stCondLst>
                                            <p:cond delay="0"/>
                                          </p:stCondLst>
                                        </p:cTn>
                                        <p:tgtEl>
                                          <p:spTgt spid="2">
                                            <p:txEl>
                                              <p:pRg st="0" end="0"/>
                                            </p:txEl>
                                          </p:spTgt>
                                        </p:tgtEl>
                                        <p:attrNameLst>
                                          <p:attrName>style.visibility</p:attrName>
                                        </p:attrNameLst>
                                      </p:cBhvr>
                                      <p:to>
                                        <p:strVal val="visible"/>
                                      </p:to>
                                    </p:set>
                                    <p:animEffect transition="in" filter="plus(out)">
                                      <p:cBhvr>
                                        <p:cTn id="10"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allAtOnce"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Introducing</a:t>
            </a:r>
            <a:r>
              <a:rPr lang="en-US" dirty="0" smtClean="0"/>
              <a:t> </a:t>
            </a:r>
            <a:r>
              <a:rPr lang="en-US" dirty="0" smtClean="0"/>
              <a:t>SignalR</a:t>
            </a:r>
            <a:endParaRPr lang="ru-RU" dirty="0"/>
          </a:p>
        </p:txBody>
      </p:sp>
      <p:sp>
        <p:nvSpPr>
          <p:cNvPr id="3" name="Content Placeholder 2"/>
          <p:cNvSpPr>
            <a:spLocks noGrp="1"/>
          </p:cNvSpPr>
          <p:nvPr>
            <p:ph type="body" sz="quarter" idx="10"/>
          </p:nvPr>
        </p:nvSpPr>
        <p:spPr>
          <a:xfrm>
            <a:off x="519248" y="1447800"/>
            <a:ext cx="11151917" cy="2683933"/>
          </a:xfrm>
          <a:prstGeom prst="rect">
            <a:avLst/>
          </a:prstGeom>
        </p:spPr>
        <p:txBody>
          <a:bodyPr>
            <a:noAutofit/>
          </a:bodyPr>
          <a:lstStyle/>
          <a:p>
            <a:pPr marL="571500" indent="-571500">
              <a:buFont typeface="Arial" panose="020B0604020202020204" pitchFamily="34" charset="0"/>
              <a:buChar char="•"/>
            </a:pPr>
            <a:r>
              <a:rPr lang="en-US" sz="3600" dirty="0">
                <a:solidFill>
                  <a:schemeClr val="bg2"/>
                </a:solidFill>
              </a:rPr>
              <a:t>Abstraction over transports</a:t>
            </a:r>
          </a:p>
          <a:p>
            <a:pPr marL="571500" indent="-571500">
              <a:buFont typeface="Arial" panose="020B0604020202020204" pitchFamily="34" charset="0"/>
              <a:buChar char="•"/>
            </a:pPr>
            <a:r>
              <a:rPr lang="en-US" sz="3600" dirty="0">
                <a:solidFill>
                  <a:schemeClr val="bg2"/>
                </a:solidFill>
              </a:rPr>
              <a:t>Events instead of task/</a:t>
            </a:r>
            <a:r>
              <a:rPr lang="en-US" sz="3600" dirty="0" err="1">
                <a:solidFill>
                  <a:schemeClr val="bg2"/>
                </a:solidFill>
              </a:rPr>
              <a:t>async</a:t>
            </a:r>
            <a:endParaRPr lang="en-US" sz="3600" dirty="0">
              <a:solidFill>
                <a:schemeClr val="bg2"/>
              </a:solidFill>
            </a:endParaRPr>
          </a:p>
          <a:p>
            <a:pPr marL="571500" indent="-571500">
              <a:buFont typeface="Arial" panose="020B0604020202020204" pitchFamily="34" charset="0"/>
              <a:buChar char="•"/>
            </a:pPr>
            <a:r>
              <a:rPr lang="en-US" sz="3600" dirty="0">
                <a:solidFill>
                  <a:schemeClr val="bg2"/>
                </a:solidFill>
              </a:rPr>
              <a:t>Connection management</a:t>
            </a:r>
          </a:p>
          <a:p>
            <a:pPr marL="571500" indent="-571500">
              <a:buFont typeface="Arial" panose="020B0604020202020204" pitchFamily="34" charset="0"/>
              <a:buChar char="•"/>
            </a:pPr>
            <a:r>
              <a:rPr lang="en-US" sz="3600" dirty="0">
                <a:solidFill>
                  <a:schemeClr val="bg2"/>
                </a:solidFill>
              </a:rPr>
              <a:t>Broadcast or target specific client</a:t>
            </a:r>
          </a:p>
        </p:txBody>
      </p:sp>
    </p:spTree>
    <p:extLst>
      <p:ext uri="{BB962C8B-B14F-4D97-AF65-F5344CB8AC3E}">
        <p14:creationId xmlns:p14="http://schemas.microsoft.com/office/powerpoint/2010/main" val="12410970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does SignalR do?</a:t>
            </a:r>
            <a:endParaRPr lang="ru-RU" dirty="0"/>
          </a:p>
        </p:txBody>
      </p:sp>
      <p:sp>
        <p:nvSpPr>
          <p:cNvPr id="3" name="Content Placeholder 2"/>
          <p:cNvSpPr>
            <a:spLocks noGrp="1"/>
          </p:cNvSpPr>
          <p:nvPr>
            <p:ph type="body" sz="quarter" idx="10"/>
          </p:nvPr>
        </p:nvSpPr>
        <p:spPr/>
        <p:txBody>
          <a:bodyPr>
            <a:noAutofit/>
          </a:bodyPr>
          <a:lstStyle/>
          <a:p>
            <a:pPr marL="609448" indent="-609448">
              <a:buFont typeface="Arial" pitchFamily="34" charset="0"/>
              <a:buChar char="•"/>
            </a:pPr>
            <a:r>
              <a:rPr lang="en-US" sz="3600" dirty="0">
                <a:solidFill>
                  <a:schemeClr val="bg1"/>
                </a:solidFill>
              </a:rPr>
              <a:t>Client to Server persistent connection over HTTP</a:t>
            </a:r>
          </a:p>
          <a:p>
            <a:pPr marL="609448" indent="-609448">
              <a:buFont typeface="Arial" pitchFamily="34" charset="0"/>
              <a:buChar char="•"/>
            </a:pPr>
            <a:r>
              <a:rPr lang="en-US" sz="3600" dirty="0">
                <a:solidFill>
                  <a:schemeClr val="bg1"/>
                </a:solidFill>
              </a:rPr>
              <a:t>Easily build multi-user, real-time web applications</a:t>
            </a:r>
          </a:p>
          <a:p>
            <a:pPr marL="609448" indent="-609448">
              <a:buFont typeface="Arial" pitchFamily="34" charset="0"/>
              <a:buChar char="•"/>
            </a:pPr>
            <a:r>
              <a:rPr lang="en-US" sz="3600" dirty="0">
                <a:solidFill>
                  <a:schemeClr val="bg1"/>
                </a:solidFill>
              </a:rPr>
              <a:t>Auto-negotiates transport</a:t>
            </a:r>
          </a:p>
        </p:txBody>
      </p:sp>
    </p:spTree>
    <p:extLst>
      <p:ext uri="{BB962C8B-B14F-4D97-AF65-F5344CB8AC3E}">
        <p14:creationId xmlns:p14="http://schemas.microsoft.com/office/powerpoint/2010/main" val="9811844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Agenda</a:t>
            </a:r>
            <a:endParaRPr lang="en-US" dirty="0"/>
          </a:p>
        </p:txBody>
      </p:sp>
      <p:sp>
        <p:nvSpPr>
          <p:cNvPr id="5" name="Content Placeholder 4"/>
          <p:cNvSpPr>
            <a:spLocks noGrp="1"/>
          </p:cNvSpPr>
          <p:nvPr>
            <p:ph idx="1"/>
          </p:nvPr>
        </p:nvSpPr>
        <p:spPr/>
        <p:txBody>
          <a:bodyPr>
            <a:normAutofit/>
          </a:bodyPr>
          <a:lstStyle/>
          <a:p>
            <a:pPr marL="742950" indent="-742950">
              <a:lnSpc>
                <a:spcPct val="100000"/>
              </a:lnSpc>
              <a:buAutoNum type="arabicParenR"/>
            </a:pPr>
            <a:r>
              <a:rPr lang="en-US" sz="5400" dirty="0" smtClean="0">
                <a:latin typeface="+mj-lt"/>
              </a:rPr>
              <a:t>Introduction to the real-time web</a:t>
            </a:r>
          </a:p>
          <a:p>
            <a:pPr marL="742950" indent="-742950">
              <a:lnSpc>
                <a:spcPct val="100000"/>
              </a:lnSpc>
              <a:buAutoNum type="arabicParenR"/>
            </a:pPr>
            <a:r>
              <a:rPr lang="en-US" sz="5400" dirty="0" smtClean="0">
                <a:latin typeface="+mj-lt"/>
              </a:rPr>
              <a:t>ASP.NET SignalR</a:t>
            </a:r>
          </a:p>
          <a:p>
            <a:pPr marL="742950" indent="-742950">
              <a:lnSpc>
                <a:spcPct val="100000"/>
              </a:lnSpc>
              <a:buAutoNum type="arabicParenR"/>
            </a:pPr>
            <a:r>
              <a:rPr lang="en-US" sz="5400" dirty="0" smtClean="0">
                <a:latin typeface="+mj-lt"/>
              </a:rPr>
              <a:t>Building a real-time</a:t>
            </a:r>
            <a:endParaRPr lang="en-US" sz="5400" dirty="0">
              <a:latin typeface="+mj-lt"/>
            </a:endParaRPr>
          </a:p>
        </p:txBody>
      </p:sp>
    </p:spTree>
    <p:extLst>
      <p:ext uri="{BB962C8B-B14F-4D97-AF65-F5344CB8AC3E}">
        <p14:creationId xmlns:p14="http://schemas.microsoft.com/office/powerpoint/2010/main" val="306351051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SignalR Fallback</a:t>
            </a:r>
            <a:endParaRPr lang="ru-RU" dirty="0"/>
          </a:p>
        </p:txBody>
      </p:sp>
      <p:graphicFrame>
        <p:nvGraphicFramePr>
          <p:cNvPr id="3" name="Diagram 2"/>
          <p:cNvGraphicFramePr/>
          <p:nvPr>
            <p:extLst>
              <p:ext uri="{D42A27DB-BD31-4B8C-83A1-F6EECF244321}">
                <p14:modId xmlns:p14="http://schemas.microsoft.com/office/powerpoint/2010/main" val="2369993062"/>
              </p:ext>
            </p:extLst>
          </p:nvPr>
        </p:nvGraphicFramePr>
        <p:xfrm>
          <a:off x="2033058" y="429382"/>
          <a:ext cx="8982316" cy="570824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112394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does SignalR do?</a:t>
            </a:r>
            <a:endParaRPr lang="ru-RU" dirty="0"/>
          </a:p>
        </p:txBody>
      </p:sp>
      <p:sp>
        <p:nvSpPr>
          <p:cNvPr id="3" name="Content Placeholder 2"/>
          <p:cNvSpPr>
            <a:spLocks noGrp="1"/>
          </p:cNvSpPr>
          <p:nvPr>
            <p:ph type="body" sz="quarter" idx="10"/>
          </p:nvPr>
        </p:nvSpPr>
        <p:spPr/>
        <p:txBody>
          <a:bodyPr>
            <a:noAutofit/>
          </a:bodyPr>
          <a:lstStyle/>
          <a:p>
            <a:pPr marL="609448" indent="-609448">
              <a:buFont typeface="Arial" pitchFamily="34" charset="0"/>
              <a:buChar char="•"/>
            </a:pPr>
            <a:r>
              <a:rPr lang="en-US" dirty="0" smtClean="0">
                <a:solidFill>
                  <a:schemeClr val="bg1"/>
                </a:solidFill>
              </a:rPr>
              <a:t>Allows </a:t>
            </a:r>
            <a:r>
              <a:rPr lang="en-US" dirty="0">
                <a:solidFill>
                  <a:schemeClr val="bg1"/>
                </a:solidFill>
              </a:rPr>
              <a:t>server-to-client push and RPC</a:t>
            </a:r>
          </a:p>
          <a:p>
            <a:pPr marL="609448" indent="-609448">
              <a:buFont typeface="Arial" pitchFamily="34" charset="0"/>
              <a:buChar char="•"/>
            </a:pPr>
            <a:r>
              <a:rPr lang="en-US" dirty="0">
                <a:solidFill>
                  <a:schemeClr val="bg1"/>
                </a:solidFill>
              </a:rPr>
              <a:t>Built </a:t>
            </a:r>
            <a:r>
              <a:rPr lang="en-US" dirty="0" err="1">
                <a:solidFill>
                  <a:schemeClr val="bg1"/>
                </a:solidFill>
              </a:rPr>
              <a:t>async</a:t>
            </a:r>
            <a:r>
              <a:rPr lang="en-US" dirty="0">
                <a:solidFill>
                  <a:schemeClr val="bg1"/>
                </a:solidFill>
              </a:rPr>
              <a:t> to scale to </a:t>
            </a:r>
            <a:r>
              <a:rPr lang="en-US" dirty="0" smtClean="0">
                <a:solidFill>
                  <a:schemeClr val="bg1"/>
                </a:solidFill>
              </a:rPr>
              <a:t>1000’s </a:t>
            </a:r>
            <a:r>
              <a:rPr lang="en-US" dirty="0">
                <a:solidFill>
                  <a:schemeClr val="bg1"/>
                </a:solidFill>
              </a:rPr>
              <a:t>of connections</a:t>
            </a:r>
          </a:p>
          <a:p>
            <a:pPr marL="609448" indent="-609448">
              <a:buFont typeface="Arial" pitchFamily="34" charset="0"/>
              <a:buChar char="•"/>
            </a:pPr>
            <a:r>
              <a:rPr lang="en-US" dirty="0">
                <a:solidFill>
                  <a:schemeClr val="bg1"/>
                </a:solidFill>
              </a:rPr>
              <a:t>Scale out with Service Bus, </a:t>
            </a:r>
            <a:r>
              <a:rPr lang="en-US" dirty="0" smtClean="0">
                <a:solidFill>
                  <a:schemeClr val="bg1"/>
                </a:solidFill>
              </a:rPr>
              <a:t/>
            </a:r>
            <a:br>
              <a:rPr lang="en-US" dirty="0" smtClean="0">
                <a:solidFill>
                  <a:schemeClr val="bg1"/>
                </a:solidFill>
              </a:rPr>
            </a:br>
            <a:r>
              <a:rPr lang="en-US" dirty="0" smtClean="0">
                <a:solidFill>
                  <a:schemeClr val="bg1"/>
                </a:solidFill>
              </a:rPr>
              <a:t>SQL </a:t>
            </a:r>
            <a:r>
              <a:rPr lang="en-US" dirty="0">
                <a:solidFill>
                  <a:schemeClr val="bg1"/>
                </a:solidFill>
              </a:rPr>
              <a:t>Server &amp; </a:t>
            </a:r>
            <a:r>
              <a:rPr lang="en-US" dirty="0" err="1">
                <a:solidFill>
                  <a:schemeClr val="bg1"/>
                </a:solidFill>
              </a:rPr>
              <a:t>Redis</a:t>
            </a:r>
            <a:endParaRPr lang="en-US" dirty="0">
              <a:solidFill>
                <a:schemeClr val="bg1"/>
              </a:solidFill>
            </a:endParaRPr>
          </a:p>
          <a:p>
            <a:pPr marL="609448" indent="-609448">
              <a:buFont typeface="Arial" pitchFamily="34" charset="0"/>
              <a:buChar char="•"/>
            </a:pPr>
            <a:r>
              <a:rPr lang="en-US" dirty="0">
                <a:solidFill>
                  <a:schemeClr val="bg1"/>
                </a:solidFill>
              </a:rPr>
              <a:t>Open Source on </a:t>
            </a:r>
            <a:r>
              <a:rPr lang="en-US" dirty="0" err="1">
                <a:solidFill>
                  <a:schemeClr val="bg1"/>
                </a:solidFill>
              </a:rPr>
              <a:t>GitHub</a:t>
            </a:r>
            <a:endParaRPr lang="en-US" dirty="0">
              <a:solidFill>
                <a:schemeClr val="bg1"/>
              </a:solidFill>
            </a:endParaRPr>
          </a:p>
        </p:txBody>
      </p:sp>
    </p:spTree>
    <p:extLst>
      <p:ext uri="{BB962C8B-B14F-4D97-AF65-F5344CB8AC3E}">
        <p14:creationId xmlns:p14="http://schemas.microsoft.com/office/powerpoint/2010/main" val="9765487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4392333" y="2144376"/>
            <a:ext cx="6465322" cy="3157198"/>
          </a:xfrm>
          <a:prstGeom prst="rect">
            <a:avLst/>
          </a:prstGeom>
          <a:noFill/>
          <a:ln>
            <a:solidFill>
              <a:schemeClr val="bg2">
                <a:lumMod val="75000"/>
              </a:schemeClr>
            </a:solidFill>
            <a:prstDash val="lg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b" anchorCtr="0" compatLnSpc="1">
            <a:prstTxWarp prst="textNoShape">
              <a:avLst/>
            </a:prstTxWarp>
          </a:bodyPr>
          <a:lstStyle/>
          <a:p>
            <a:pPr algn="ctr" defTabSz="914099" fontAlgn="base">
              <a:spcBef>
                <a:spcPct val="0"/>
              </a:spcBef>
              <a:spcAft>
                <a:spcPct val="0"/>
              </a:spcAft>
            </a:pPr>
            <a:r>
              <a:rPr lang="en-US" dirty="0">
                <a:solidFill>
                  <a:schemeClr val="tx2"/>
                </a:solidFill>
              </a:rPr>
              <a:t>Backplane</a:t>
            </a:r>
          </a:p>
        </p:txBody>
      </p:sp>
      <p:sp>
        <p:nvSpPr>
          <p:cNvPr id="6" name="Title 4"/>
          <p:cNvSpPr>
            <a:spLocks noGrp="1"/>
          </p:cNvSpPr>
          <p:nvPr>
            <p:ph type="title"/>
          </p:nvPr>
        </p:nvSpPr>
        <p:spPr>
          <a:xfrm>
            <a:off x="520701" y="402777"/>
            <a:ext cx="11149013" cy="747897"/>
          </a:xfrm>
        </p:spPr>
        <p:txBody>
          <a:bodyPr>
            <a:normAutofit fontScale="90000"/>
          </a:bodyPr>
          <a:lstStyle/>
          <a:p>
            <a:r>
              <a:rPr lang="en-US" dirty="0" err="1" smtClean="0"/>
              <a:t>SignalR</a:t>
            </a:r>
            <a:r>
              <a:rPr lang="en-US" dirty="0" smtClean="0"/>
              <a:t> Backplanes</a:t>
            </a:r>
            <a:endParaRPr lang="en-US" dirty="0"/>
          </a:p>
        </p:txBody>
      </p:sp>
      <p:sp>
        <p:nvSpPr>
          <p:cNvPr id="7" name="Text Placeholder 5"/>
          <p:cNvSpPr>
            <a:spLocks noGrp="1"/>
          </p:cNvSpPr>
          <p:nvPr>
            <p:ph type="body" sz="quarter" idx="10"/>
          </p:nvPr>
        </p:nvSpPr>
        <p:spPr>
          <a:xfrm>
            <a:off x="520700" y="1370525"/>
            <a:ext cx="11213852" cy="553998"/>
          </a:xfrm>
        </p:spPr>
        <p:txBody>
          <a:bodyPr>
            <a:normAutofit fontScale="92500" lnSpcReduction="10000"/>
          </a:bodyPr>
          <a:lstStyle/>
          <a:p>
            <a:r>
              <a:rPr lang="en-US" dirty="0" smtClean="0">
                <a:solidFill>
                  <a:schemeClr val="accent2"/>
                </a:solidFill>
              </a:rPr>
              <a:t>Load balancing via a common transport mechanism</a:t>
            </a:r>
          </a:p>
        </p:txBody>
      </p:sp>
      <p:grpSp>
        <p:nvGrpSpPr>
          <p:cNvPr id="8" name="Group 7"/>
          <p:cNvGrpSpPr/>
          <p:nvPr/>
        </p:nvGrpSpPr>
        <p:grpSpPr>
          <a:xfrm>
            <a:off x="641511" y="2670673"/>
            <a:ext cx="624384" cy="654823"/>
            <a:chOff x="517525" y="2109891"/>
            <a:chExt cx="1865906" cy="1956870"/>
          </a:xfrm>
          <a:solidFill>
            <a:schemeClr val="accent2"/>
          </a:solidFill>
        </p:grpSpPr>
        <p:grpSp>
          <p:nvGrpSpPr>
            <p:cNvPr id="9" name="Group 8"/>
            <p:cNvGrpSpPr/>
            <p:nvPr/>
          </p:nvGrpSpPr>
          <p:grpSpPr>
            <a:xfrm>
              <a:off x="1122671" y="2109891"/>
              <a:ext cx="1260760" cy="759228"/>
              <a:chOff x="2893227" y="1263576"/>
              <a:chExt cx="895245" cy="539115"/>
            </a:xfrm>
            <a:grpFill/>
          </p:grpSpPr>
          <p:sp>
            <p:nvSpPr>
              <p:cNvPr id="13" name="Freeform 12"/>
              <p:cNvSpPr>
                <a:spLocks noEditPoints="1"/>
              </p:cNvSpPr>
              <p:nvPr/>
            </p:nvSpPr>
            <p:spPr bwMode="black">
              <a:xfrm>
                <a:off x="3565791" y="1353636"/>
                <a:ext cx="222681" cy="449055"/>
              </a:xfrm>
              <a:custGeom>
                <a:avLst/>
                <a:gdLst/>
                <a:ahLst/>
                <a:cxnLst>
                  <a:cxn ang="0">
                    <a:pos x="260" y="0"/>
                  </a:cxn>
                  <a:cxn ang="0">
                    <a:pos x="7" y="0"/>
                  </a:cxn>
                  <a:cxn ang="0">
                    <a:pos x="0" y="7"/>
                  </a:cxn>
                  <a:cxn ang="0">
                    <a:pos x="0" y="112"/>
                  </a:cxn>
                  <a:cxn ang="0">
                    <a:pos x="0" y="119"/>
                  </a:cxn>
                  <a:cxn ang="0">
                    <a:pos x="0" y="531"/>
                  </a:cxn>
                  <a:cxn ang="0">
                    <a:pos x="7" y="538"/>
                  </a:cxn>
                  <a:cxn ang="0">
                    <a:pos x="260" y="538"/>
                  </a:cxn>
                  <a:cxn ang="0">
                    <a:pos x="267" y="531"/>
                  </a:cxn>
                  <a:cxn ang="0">
                    <a:pos x="267" y="119"/>
                  </a:cxn>
                  <a:cxn ang="0">
                    <a:pos x="267" y="112"/>
                  </a:cxn>
                  <a:cxn ang="0">
                    <a:pos x="267" y="7"/>
                  </a:cxn>
                  <a:cxn ang="0">
                    <a:pos x="260" y="0"/>
                  </a:cxn>
                  <a:cxn ang="0">
                    <a:pos x="32" y="82"/>
                  </a:cxn>
                  <a:cxn ang="0">
                    <a:pos x="32" y="57"/>
                  </a:cxn>
                  <a:cxn ang="0">
                    <a:pos x="39" y="50"/>
                  </a:cxn>
                  <a:cxn ang="0">
                    <a:pos x="228" y="50"/>
                  </a:cxn>
                  <a:cxn ang="0">
                    <a:pos x="235" y="57"/>
                  </a:cxn>
                  <a:cxn ang="0">
                    <a:pos x="235" y="82"/>
                  </a:cxn>
                  <a:cxn ang="0">
                    <a:pos x="228" y="89"/>
                  </a:cxn>
                  <a:cxn ang="0">
                    <a:pos x="39" y="89"/>
                  </a:cxn>
                  <a:cxn ang="0">
                    <a:pos x="32" y="82"/>
                  </a:cxn>
                  <a:cxn ang="0">
                    <a:pos x="213" y="254"/>
                  </a:cxn>
                  <a:cxn ang="0">
                    <a:pos x="195" y="236"/>
                  </a:cxn>
                  <a:cxn ang="0">
                    <a:pos x="213" y="218"/>
                  </a:cxn>
                  <a:cxn ang="0">
                    <a:pos x="232" y="236"/>
                  </a:cxn>
                  <a:cxn ang="0">
                    <a:pos x="213" y="254"/>
                  </a:cxn>
                  <a:cxn ang="0">
                    <a:pos x="213" y="194"/>
                  </a:cxn>
                  <a:cxn ang="0">
                    <a:pos x="189" y="170"/>
                  </a:cxn>
                  <a:cxn ang="0">
                    <a:pos x="213" y="146"/>
                  </a:cxn>
                  <a:cxn ang="0">
                    <a:pos x="238" y="170"/>
                  </a:cxn>
                  <a:cxn ang="0">
                    <a:pos x="213" y="194"/>
                  </a:cxn>
                </a:cxnLst>
                <a:rect l="0" t="0" r="r" b="b"/>
                <a:pathLst>
                  <a:path w="267" h="538">
                    <a:moveTo>
                      <a:pt x="260" y="0"/>
                    </a:moveTo>
                    <a:cubicBezTo>
                      <a:pt x="7" y="0"/>
                      <a:pt x="7" y="0"/>
                      <a:pt x="7" y="0"/>
                    </a:cubicBezTo>
                    <a:cubicBezTo>
                      <a:pt x="3" y="0"/>
                      <a:pt x="0" y="3"/>
                      <a:pt x="0" y="7"/>
                    </a:cubicBezTo>
                    <a:cubicBezTo>
                      <a:pt x="0" y="112"/>
                      <a:pt x="0" y="112"/>
                      <a:pt x="0" y="112"/>
                    </a:cubicBezTo>
                    <a:cubicBezTo>
                      <a:pt x="0" y="119"/>
                      <a:pt x="0" y="119"/>
                      <a:pt x="0" y="119"/>
                    </a:cubicBezTo>
                    <a:cubicBezTo>
                      <a:pt x="0" y="531"/>
                      <a:pt x="0" y="531"/>
                      <a:pt x="0" y="531"/>
                    </a:cubicBezTo>
                    <a:cubicBezTo>
                      <a:pt x="0" y="535"/>
                      <a:pt x="3" y="538"/>
                      <a:pt x="7" y="538"/>
                    </a:cubicBezTo>
                    <a:cubicBezTo>
                      <a:pt x="260" y="538"/>
                      <a:pt x="260" y="538"/>
                      <a:pt x="260" y="538"/>
                    </a:cubicBezTo>
                    <a:cubicBezTo>
                      <a:pt x="264" y="538"/>
                      <a:pt x="267" y="535"/>
                      <a:pt x="267" y="531"/>
                    </a:cubicBezTo>
                    <a:cubicBezTo>
                      <a:pt x="267" y="119"/>
                      <a:pt x="267" y="119"/>
                      <a:pt x="267" y="119"/>
                    </a:cubicBezTo>
                    <a:cubicBezTo>
                      <a:pt x="267" y="112"/>
                      <a:pt x="267" y="112"/>
                      <a:pt x="267" y="112"/>
                    </a:cubicBezTo>
                    <a:cubicBezTo>
                      <a:pt x="267" y="7"/>
                      <a:pt x="267" y="7"/>
                      <a:pt x="267" y="7"/>
                    </a:cubicBezTo>
                    <a:cubicBezTo>
                      <a:pt x="267" y="3"/>
                      <a:pt x="264" y="0"/>
                      <a:pt x="260" y="0"/>
                    </a:cubicBezTo>
                    <a:close/>
                    <a:moveTo>
                      <a:pt x="32" y="82"/>
                    </a:moveTo>
                    <a:cubicBezTo>
                      <a:pt x="32" y="57"/>
                      <a:pt x="32" y="57"/>
                      <a:pt x="32" y="57"/>
                    </a:cubicBezTo>
                    <a:cubicBezTo>
                      <a:pt x="32" y="53"/>
                      <a:pt x="35" y="50"/>
                      <a:pt x="39" y="50"/>
                    </a:cubicBezTo>
                    <a:cubicBezTo>
                      <a:pt x="228" y="50"/>
                      <a:pt x="228" y="50"/>
                      <a:pt x="228" y="50"/>
                    </a:cubicBezTo>
                    <a:cubicBezTo>
                      <a:pt x="232" y="50"/>
                      <a:pt x="235" y="53"/>
                      <a:pt x="235" y="57"/>
                    </a:cubicBezTo>
                    <a:cubicBezTo>
                      <a:pt x="235" y="82"/>
                      <a:pt x="235" y="82"/>
                      <a:pt x="235" y="82"/>
                    </a:cubicBezTo>
                    <a:cubicBezTo>
                      <a:pt x="235" y="86"/>
                      <a:pt x="232" y="89"/>
                      <a:pt x="228" y="89"/>
                    </a:cubicBezTo>
                    <a:cubicBezTo>
                      <a:pt x="39" y="89"/>
                      <a:pt x="39" y="89"/>
                      <a:pt x="39" y="89"/>
                    </a:cubicBezTo>
                    <a:cubicBezTo>
                      <a:pt x="35" y="89"/>
                      <a:pt x="32" y="86"/>
                      <a:pt x="32" y="82"/>
                    </a:cubicBezTo>
                    <a:close/>
                    <a:moveTo>
                      <a:pt x="213" y="254"/>
                    </a:moveTo>
                    <a:cubicBezTo>
                      <a:pt x="203" y="254"/>
                      <a:pt x="195" y="246"/>
                      <a:pt x="195" y="236"/>
                    </a:cubicBezTo>
                    <a:cubicBezTo>
                      <a:pt x="195" y="226"/>
                      <a:pt x="203" y="218"/>
                      <a:pt x="213" y="218"/>
                    </a:cubicBezTo>
                    <a:cubicBezTo>
                      <a:pt x="223" y="218"/>
                      <a:pt x="232" y="226"/>
                      <a:pt x="232" y="236"/>
                    </a:cubicBezTo>
                    <a:cubicBezTo>
                      <a:pt x="232" y="246"/>
                      <a:pt x="223" y="254"/>
                      <a:pt x="213" y="254"/>
                    </a:cubicBezTo>
                    <a:close/>
                    <a:moveTo>
                      <a:pt x="213" y="194"/>
                    </a:moveTo>
                    <a:cubicBezTo>
                      <a:pt x="200" y="194"/>
                      <a:pt x="189" y="183"/>
                      <a:pt x="189" y="170"/>
                    </a:cubicBezTo>
                    <a:cubicBezTo>
                      <a:pt x="189" y="156"/>
                      <a:pt x="200" y="146"/>
                      <a:pt x="213" y="146"/>
                    </a:cubicBezTo>
                    <a:cubicBezTo>
                      <a:pt x="227" y="146"/>
                      <a:pt x="238" y="156"/>
                      <a:pt x="238" y="170"/>
                    </a:cubicBezTo>
                    <a:cubicBezTo>
                      <a:pt x="238" y="183"/>
                      <a:pt x="227" y="194"/>
                      <a:pt x="213" y="194"/>
                    </a:cubicBezTo>
                    <a:close/>
                  </a:path>
                </a:pathLst>
              </a:custGeom>
              <a:solidFill>
                <a:schemeClr val="tx2"/>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dirty="0">
                  <a:solidFill>
                    <a:schemeClr val="tx1">
                      <a:lumMod val="50000"/>
                    </a:schemeClr>
                  </a:solidFill>
                  <a:latin typeface="+mj-lt"/>
                </a:endParaRPr>
              </a:p>
            </p:txBody>
          </p:sp>
          <p:sp>
            <p:nvSpPr>
              <p:cNvPr id="14" name="Freeform 88"/>
              <p:cNvSpPr>
                <a:spLocks noEditPoints="1"/>
              </p:cNvSpPr>
              <p:nvPr/>
            </p:nvSpPr>
            <p:spPr bwMode="black">
              <a:xfrm>
                <a:off x="2893227" y="1263576"/>
                <a:ext cx="635754" cy="539115"/>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2"/>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dirty="0">
                  <a:solidFill>
                    <a:schemeClr val="tx1">
                      <a:lumMod val="50000"/>
                    </a:schemeClr>
                  </a:solidFill>
                  <a:latin typeface="+mj-lt"/>
                </a:endParaRPr>
              </a:p>
            </p:txBody>
          </p:sp>
        </p:grpSp>
        <p:grpSp>
          <p:nvGrpSpPr>
            <p:cNvPr id="10" name="Group 9"/>
            <p:cNvGrpSpPr/>
            <p:nvPr/>
          </p:nvGrpSpPr>
          <p:grpSpPr>
            <a:xfrm>
              <a:off x="517525" y="2154961"/>
              <a:ext cx="752615" cy="1911800"/>
              <a:chOff x="7558088" y="1685925"/>
              <a:chExt cx="1322387" cy="3359150"/>
            </a:xfrm>
            <a:grpFill/>
          </p:grpSpPr>
          <p:sp>
            <p:nvSpPr>
              <p:cNvPr id="11" name="Oval 6"/>
              <p:cNvSpPr>
                <a:spLocks noChangeArrowheads="1"/>
              </p:cNvSpPr>
              <p:nvPr userDrawn="1"/>
            </p:nvSpPr>
            <p:spPr bwMode="auto">
              <a:xfrm>
                <a:off x="7943850" y="1685925"/>
                <a:ext cx="547687" cy="558800"/>
              </a:xfrm>
              <a:prstGeom prst="ellipse">
                <a:avLst/>
              </a:prstGeom>
              <a:solidFill>
                <a:schemeClr val="accent6"/>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dirty="0">
                  <a:solidFill>
                    <a:schemeClr val="tx1">
                      <a:lumMod val="50000"/>
                    </a:schemeClr>
                  </a:solidFill>
                  <a:latin typeface="+mj-lt"/>
                </a:endParaRPr>
              </a:p>
            </p:txBody>
          </p:sp>
          <p:sp>
            <p:nvSpPr>
              <p:cNvPr id="12" name="Freeform 11"/>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solidFill>
                <a:schemeClr val="accent6"/>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dirty="0">
                  <a:solidFill>
                    <a:schemeClr val="tx1">
                      <a:lumMod val="50000"/>
                    </a:schemeClr>
                  </a:solidFill>
                  <a:latin typeface="+mj-lt"/>
                </a:endParaRPr>
              </a:p>
            </p:txBody>
          </p:sp>
        </p:grpSp>
      </p:grpSp>
      <p:grpSp>
        <p:nvGrpSpPr>
          <p:cNvPr id="15" name="Group 14"/>
          <p:cNvGrpSpPr/>
          <p:nvPr/>
        </p:nvGrpSpPr>
        <p:grpSpPr>
          <a:xfrm>
            <a:off x="3308495" y="2430075"/>
            <a:ext cx="739222" cy="739220"/>
            <a:chOff x="2785890" y="2664001"/>
            <a:chExt cx="739222" cy="739220"/>
          </a:xfrm>
        </p:grpSpPr>
        <p:sp>
          <p:nvSpPr>
            <p:cNvPr id="16" name="Rounded Rectangle 15"/>
            <p:cNvSpPr/>
            <p:nvPr/>
          </p:nvSpPr>
          <p:spPr bwMode="auto">
            <a:xfrm>
              <a:off x="2810885" y="2683653"/>
              <a:ext cx="689232" cy="689231"/>
            </a:xfrm>
            <a:prstGeom prst="roundRect">
              <a:avLst>
                <a:gd name="adj" fmla="val 0"/>
              </a:avLst>
            </a:prstGeom>
            <a:solidFill>
              <a:schemeClr val="bg1">
                <a:lumMod val="85000"/>
                <a:alpha val="92000"/>
              </a:schemeClr>
            </a:solidFill>
            <a:ln w="6350">
              <a:noFill/>
              <a:headEnd type="none" w="med" len="med"/>
              <a:tailEnd type="none" w="med" len="med"/>
            </a:ln>
            <a:effectLst/>
            <a:scene3d>
              <a:camera prst="orthographicFront">
                <a:rot lat="0" lon="0" rev="0"/>
              </a:camera>
              <a:lightRig rig="brightRoom" dir="t"/>
            </a:scene3d>
            <a:sp3d prstMaterial="softEdge">
              <a:extrusionClr>
                <a:srgbClr val="041E3A"/>
              </a:extrusionClr>
              <a:contourClr>
                <a:srgbClr val="000000"/>
              </a:contourClr>
            </a:sp3d>
          </p:spPr>
          <p:txBody>
            <a:bodyPr vert="horz" wrap="square" lIns="121893" tIns="60947" rIns="121893" bIns="60947" numCol="1" rtlCol="0" anchor="ctr" anchorCtr="0" compatLnSpc="1">
              <a:prstTxWarp prst="textNoShape">
                <a:avLst/>
              </a:prstTxWarp>
            </a:bodyPr>
            <a:lstStyle/>
            <a:p>
              <a:pPr algn="ctr" defTabSz="1624360"/>
              <a:r>
                <a:rPr lang="en-US" sz="1900" dirty="0">
                  <a:solidFill>
                    <a:srgbClr val="FFFFFF"/>
                  </a:solidFill>
                  <a:latin typeface="+mj-lt"/>
                </a:rPr>
                <a:t> </a:t>
              </a:r>
            </a:p>
          </p:txBody>
        </p:sp>
        <p:pic>
          <p:nvPicPr>
            <p:cNvPr id="17" name="Picture 6" descr="\\magnum\Projects\Microsoft\Cloud Power FY12\Design\Icons\PNGs\Server_2.png"/>
            <p:cNvPicPr>
              <a:picLocks noChangeAspect="1" noChangeArrowheads="1"/>
            </p:cNvPicPr>
            <p:nvPr/>
          </p:nvPicPr>
          <p:blipFill>
            <a:blip r:embed="rId3" cstate="print">
              <a:duotone>
                <a:prstClr val="black"/>
                <a:schemeClr val="tx2">
                  <a:tint val="45000"/>
                  <a:satMod val="400000"/>
                </a:schemeClr>
              </a:duotone>
            </a:blip>
            <a:srcRect/>
            <a:stretch>
              <a:fillRect/>
            </a:stretch>
          </p:blipFill>
          <p:spPr bwMode="auto">
            <a:xfrm>
              <a:off x="2785890" y="2664001"/>
              <a:ext cx="739222" cy="739220"/>
            </a:xfrm>
            <a:prstGeom prst="rect">
              <a:avLst/>
            </a:prstGeom>
            <a:noFill/>
          </p:spPr>
        </p:pic>
        <p:sp>
          <p:nvSpPr>
            <p:cNvPr id="18" name="Freeform 82"/>
            <p:cNvSpPr>
              <a:spLocks/>
            </p:cNvSpPr>
            <p:nvPr/>
          </p:nvSpPr>
          <p:spPr bwMode="auto">
            <a:xfrm>
              <a:off x="3133467" y="2987052"/>
              <a:ext cx="306159" cy="367860"/>
            </a:xfrm>
            <a:custGeom>
              <a:avLst/>
              <a:gdLst>
                <a:gd name="T0" fmla="*/ 332 w 332"/>
                <a:gd name="T1" fmla="*/ 266 h 399"/>
                <a:gd name="T2" fmla="*/ 332 w 332"/>
                <a:gd name="T3" fmla="*/ 199 h 399"/>
                <a:gd name="T4" fmla="*/ 200 w 332"/>
                <a:gd name="T5" fmla="*/ 134 h 399"/>
                <a:gd name="T6" fmla="*/ 199 w 332"/>
                <a:gd name="T7" fmla="*/ 134 h 399"/>
                <a:gd name="T8" fmla="*/ 199 w 332"/>
                <a:gd name="T9" fmla="*/ 32 h 399"/>
                <a:gd name="T10" fmla="*/ 199 w 332"/>
                <a:gd name="T11" fmla="*/ 32 h 399"/>
                <a:gd name="T12" fmla="*/ 166 w 332"/>
                <a:gd name="T13" fmla="*/ 0 h 399"/>
                <a:gd name="T14" fmla="*/ 133 w 332"/>
                <a:gd name="T15" fmla="*/ 32 h 399"/>
                <a:gd name="T16" fmla="*/ 133 w 332"/>
                <a:gd name="T17" fmla="*/ 32 h 399"/>
                <a:gd name="T18" fmla="*/ 133 w 332"/>
                <a:gd name="T19" fmla="*/ 134 h 399"/>
                <a:gd name="T20" fmla="*/ 0 w 332"/>
                <a:gd name="T21" fmla="*/ 199 h 399"/>
                <a:gd name="T22" fmla="*/ 0 w 332"/>
                <a:gd name="T23" fmla="*/ 266 h 399"/>
                <a:gd name="T24" fmla="*/ 133 w 332"/>
                <a:gd name="T25" fmla="*/ 213 h 399"/>
                <a:gd name="T26" fmla="*/ 133 w 332"/>
                <a:gd name="T27" fmla="*/ 328 h 399"/>
                <a:gd name="T28" fmla="*/ 99 w 332"/>
                <a:gd name="T29" fmla="*/ 354 h 399"/>
                <a:gd name="T30" fmla="*/ 99 w 332"/>
                <a:gd name="T31" fmla="*/ 399 h 399"/>
                <a:gd name="T32" fmla="*/ 166 w 332"/>
                <a:gd name="T33" fmla="*/ 365 h 399"/>
                <a:gd name="T34" fmla="*/ 232 w 332"/>
                <a:gd name="T35" fmla="*/ 399 h 399"/>
                <a:gd name="T36" fmla="*/ 232 w 332"/>
                <a:gd name="T37" fmla="*/ 354 h 399"/>
                <a:gd name="T38" fmla="*/ 199 w 332"/>
                <a:gd name="T39" fmla="*/ 329 h 399"/>
                <a:gd name="T40" fmla="*/ 199 w 332"/>
                <a:gd name="T41" fmla="*/ 213 h 399"/>
                <a:gd name="T42" fmla="*/ 332 w 332"/>
                <a:gd name="T43" fmla="*/ 266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32" h="399">
                  <a:moveTo>
                    <a:pt x="332" y="266"/>
                  </a:moveTo>
                  <a:cubicBezTo>
                    <a:pt x="332" y="199"/>
                    <a:pt x="332" y="199"/>
                    <a:pt x="332" y="199"/>
                  </a:cubicBezTo>
                  <a:cubicBezTo>
                    <a:pt x="200" y="134"/>
                    <a:pt x="200" y="134"/>
                    <a:pt x="200" y="134"/>
                  </a:cubicBezTo>
                  <a:cubicBezTo>
                    <a:pt x="199" y="134"/>
                    <a:pt x="199" y="134"/>
                    <a:pt x="199" y="134"/>
                  </a:cubicBezTo>
                  <a:cubicBezTo>
                    <a:pt x="199" y="32"/>
                    <a:pt x="199" y="32"/>
                    <a:pt x="199" y="32"/>
                  </a:cubicBezTo>
                  <a:cubicBezTo>
                    <a:pt x="199" y="32"/>
                    <a:pt x="199" y="32"/>
                    <a:pt x="199" y="32"/>
                  </a:cubicBezTo>
                  <a:cubicBezTo>
                    <a:pt x="198" y="14"/>
                    <a:pt x="184" y="0"/>
                    <a:pt x="166" y="0"/>
                  </a:cubicBezTo>
                  <a:cubicBezTo>
                    <a:pt x="148" y="0"/>
                    <a:pt x="133" y="14"/>
                    <a:pt x="133" y="32"/>
                  </a:cubicBezTo>
                  <a:cubicBezTo>
                    <a:pt x="133" y="32"/>
                    <a:pt x="133" y="32"/>
                    <a:pt x="133" y="32"/>
                  </a:cubicBezTo>
                  <a:cubicBezTo>
                    <a:pt x="133" y="134"/>
                    <a:pt x="133" y="134"/>
                    <a:pt x="133" y="134"/>
                  </a:cubicBezTo>
                  <a:cubicBezTo>
                    <a:pt x="119" y="137"/>
                    <a:pt x="0" y="199"/>
                    <a:pt x="0" y="199"/>
                  </a:cubicBezTo>
                  <a:cubicBezTo>
                    <a:pt x="0" y="266"/>
                    <a:pt x="0" y="266"/>
                    <a:pt x="0" y="266"/>
                  </a:cubicBezTo>
                  <a:cubicBezTo>
                    <a:pt x="133" y="213"/>
                    <a:pt x="133" y="213"/>
                    <a:pt x="133" y="213"/>
                  </a:cubicBezTo>
                  <a:cubicBezTo>
                    <a:pt x="133" y="328"/>
                    <a:pt x="133" y="328"/>
                    <a:pt x="133" y="328"/>
                  </a:cubicBezTo>
                  <a:cubicBezTo>
                    <a:pt x="119" y="338"/>
                    <a:pt x="99" y="354"/>
                    <a:pt x="99" y="354"/>
                  </a:cubicBezTo>
                  <a:cubicBezTo>
                    <a:pt x="99" y="399"/>
                    <a:pt x="99" y="399"/>
                    <a:pt x="99" y="399"/>
                  </a:cubicBezTo>
                  <a:cubicBezTo>
                    <a:pt x="166" y="365"/>
                    <a:pt x="166" y="365"/>
                    <a:pt x="166" y="365"/>
                  </a:cubicBezTo>
                  <a:cubicBezTo>
                    <a:pt x="232" y="399"/>
                    <a:pt x="232" y="399"/>
                    <a:pt x="232" y="399"/>
                  </a:cubicBezTo>
                  <a:cubicBezTo>
                    <a:pt x="232" y="354"/>
                    <a:pt x="232" y="354"/>
                    <a:pt x="232" y="354"/>
                  </a:cubicBezTo>
                  <a:cubicBezTo>
                    <a:pt x="199" y="329"/>
                    <a:pt x="199" y="329"/>
                    <a:pt x="199" y="329"/>
                  </a:cubicBezTo>
                  <a:cubicBezTo>
                    <a:pt x="199" y="213"/>
                    <a:pt x="199" y="213"/>
                    <a:pt x="199" y="213"/>
                  </a:cubicBezTo>
                  <a:lnTo>
                    <a:pt x="332" y="266"/>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grpSp>
      <p:cxnSp>
        <p:nvCxnSpPr>
          <p:cNvPr id="19" name="Straight Arrow Connector 18"/>
          <p:cNvCxnSpPr/>
          <p:nvPr/>
        </p:nvCxnSpPr>
        <p:spPr>
          <a:xfrm flipH="1">
            <a:off x="2619836" y="3640230"/>
            <a:ext cx="636391" cy="6876"/>
          </a:xfrm>
          <a:prstGeom prst="straightConnector1">
            <a:avLst/>
          </a:prstGeom>
          <a:ln>
            <a:solidFill>
              <a:schemeClr val="accent4"/>
            </a:solidFill>
            <a:headEnd type="arrow"/>
            <a:tailEnd type="none" w="lg" len="med"/>
          </a:ln>
        </p:spPr>
        <p:style>
          <a:lnRef idx="1">
            <a:schemeClr val="accent2"/>
          </a:lnRef>
          <a:fillRef idx="0">
            <a:schemeClr val="accent2"/>
          </a:fillRef>
          <a:effectRef idx="0">
            <a:schemeClr val="accent2"/>
          </a:effectRef>
          <a:fontRef idx="minor">
            <a:schemeClr val="tx1"/>
          </a:fontRef>
        </p:style>
      </p:cxnSp>
      <p:pic>
        <p:nvPicPr>
          <p:cNvPr id="20" name="Picture 6" descr="\\magnum\Projects\Microsoft\Cloud Power FY12\Design\Icons\PNGs\Server_2.png"/>
          <p:cNvPicPr>
            <a:picLocks noChangeAspect="1" noChangeArrowheads="1"/>
          </p:cNvPicPr>
          <p:nvPr/>
        </p:nvPicPr>
        <p:blipFill>
          <a:blip r:embed="rId3" cstate="print">
            <a:duotone>
              <a:prstClr val="black"/>
              <a:schemeClr val="tx2">
                <a:tint val="45000"/>
                <a:satMod val="400000"/>
              </a:schemeClr>
            </a:duotone>
          </a:blip>
          <a:srcRect/>
          <a:stretch>
            <a:fillRect/>
          </a:stretch>
        </p:blipFill>
        <p:spPr bwMode="auto">
          <a:xfrm>
            <a:off x="8593035" y="2483303"/>
            <a:ext cx="2004353" cy="2004349"/>
          </a:xfrm>
          <a:prstGeom prst="rect">
            <a:avLst/>
          </a:prstGeom>
          <a:solidFill>
            <a:schemeClr val="bg2">
              <a:lumMod val="25000"/>
            </a:schemeClr>
          </a:solidFill>
        </p:spPr>
      </p:pic>
      <p:grpSp>
        <p:nvGrpSpPr>
          <p:cNvPr id="21" name="Group 20"/>
          <p:cNvGrpSpPr/>
          <p:nvPr/>
        </p:nvGrpSpPr>
        <p:grpSpPr>
          <a:xfrm>
            <a:off x="8469121" y="3913856"/>
            <a:ext cx="248860" cy="447674"/>
            <a:chOff x="1055951" y="6468452"/>
            <a:chExt cx="563178" cy="1013102"/>
          </a:xfrm>
          <a:solidFill>
            <a:schemeClr val="accent1"/>
          </a:solidFill>
        </p:grpSpPr>
        <p:sp>
          <p:nvSpPr>
            <p:cNvPr id="22" name="Freeform 6"/>
            <p:cNvSpPr>
              <a:spLocks noEditPoints="1"/>
            </p:cNvSpPr>
            <p:nvPr/>
          </p:nvSpPr>
          <p:spPr bwMode="auto">
            <a:xfrm rot="10800000">
              <a:off x="1055951" y="6468452"/>
              <a:ext cx="563178" cy="1013102"/>
            </a:xfrm>
            <a:custGeom>
              <a:avLst/>
              <a:gdLst>
                <a:gd name="T0" fmla="*/ 482 w 966"/>
                <a:gd name="T1" fmla="*/ 2028 h 2028"/>
                <a:gd name="T2" fmla="*/ 966 w 966"/>
                <a:gd name="T3" fmla="*/ 1866 h 2028"/>
                <a:gd name="T4" fmla="*/ 966 w 966"/>
                <a:gd name="T5" fmla="*/ 162 h 2028"/>
                <a:gd name="T6" fmla="*/ 482 w 966"/>
                <a:gd name="T7" fmla="*/ 0 h 2028"/>
                <a:gd name="T8" fmla="*/ 0 w 966"/>
                <a:gd name="T9" fmla="*/ 162 h 2028"/>
                <a:gd name="T10" fmla="*/ 0 w 966"/>
                <a:gd name="T11" fmla="*/ 1866 h 2028"/>
                <a:gd name="T12" fmla="*/ 482 w 966"/>
                <a:gd name="T13" fmla="*/ 2028 h 2028"/>
                <a:gd name="T14" fmla="*/ 482 w 966"/>
                <a:gd name="T15" fmla="*/ 48 h 2028"/>
                <a:gd name="T16" fmla="*/ 890 w 966"/>
                <a:gd name="T17" fmla="*/ 159 h 2028"/>
                <a:gd name="T18" fmla="*/ 482 w 966"/>
                <a:gd name="T19" fmla="*/ 270 h 2028"/>
                <a:gd name="T20" fmla="*/ 76 w 966"/>
                <a:gd name="T21" fmla="*/ 159 h 2028"/>
                <a:gd name="T22" fmla="*/ 482 w 966"/>
                <a:gd name="T23" fmla="*/ 48 h 2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6" h="2028">
                  <a:moveTo>
                    <a:pt x="482" y="2028"/>
                  </a:moveTo>
                  <a:cubicBezTo>
                    <a:pt x="663" y="2028"/>
                    <a:pt x="966" y="1993"/>
                    <a:pt x="966" y="1866"/>
                  </a:cubicBezTo>
                  <a:cubicBezTo>
                    <a:pt x="966" y="1076"/>
                    <a:pt x="966" y="162"/>
                    <a:pt x="966" y="162"/>
                  </a:cubicBezTo>
                  <a:cubicBezTo>
                    <a:pt x="966" y="34"/>
                    <a:pt x="663" y="0"/>
                    <a:pt x="482" y="0"/>
                  </a:cubicBezTo>
                  <a:cubicBezTo>
                    <a:pt x="303" y="0"/>
                    <a:pt x="0" y="34"/>
                    <a:pt x="0" y="162"/>
                  </a:cubicBezTo>
                  <a:cubicBezTo>
                    <a:pt x="0" y="952"/>
                    <a:pt x="0" y="1866"/>
                    <a:pt x="0" y="1866"/>
                  </a:cubicBezTo>
                  <a:cubicBezTo>
                    <a:pt x="0" y="1993"/>
                    <a:pt x="303" y="2028"/>
                    <a:pt x="482" y="2028"/>
                  </a:cubicBezTo>
                  <a:close/>
                  <a:moveTo>
                    <a:pt x="482" y="48"/>
                  </a:moveTo>
                  <a:cubicBezTo>
                    <a:pt x="708" y="48"/>
                    <a:pt x="890" y="97"/>
                    <a:pt x="890" y="159"/>
                  </a:cubicBezTo>
                  <a:cubicBezTo>
                    <a:pt x="890" y="220"/>
                    <a:pt x="708" y="270"/>
                    <a:pt x="482" y="270"/>
                  </a:cubicBezTo>
                  <a:cubicBezTo>
                    <a:pt x="258" y="270"/>
                    <a:pt x="76" y="220"/>
                    <a:pt x="76" y="159"/>
                  </a:cubicBezTo>
                  <a:cubicBezTo>
                    <a:pt x="76" y="97"/>
                    <a:pt x="258" y="48"/>
                    <a:pt x="482" y="48"/>
                  </a:cubicBezTo>
                  <a:close/>
                </a:path>
              </a:pathLst>
            </a:custGeom>
            <a:grpFill/>
            <a:ln w="25400">
              <a:solidFill>
                <a:schemeClr val="bg1"/>
              </a:solidFill>
            </a:ln>
          </p:spPr>
          <p:txBody>
            <a:bodyPr vert="horz" wrap="square" lIns="91440" tIns="45720" rIns="91440" bIns="45720" numCol="1" anchor="t" anchorCtr="0" compatLnSpc="1">
              <a:prstTxWarp prst="textNoShape">
                <a:avLst/>
              </a:prstTxWarp>
            </a:bodyPr>
            <a:lstStyle/>
            <a:p>
              <a:endParaRPr lang="en-US" dirty="0"/>
            </a:p>
          </p:txBody>
        </p:sp>
        <p:sp>
          <p:nvSpPr>
            <p:cNvPr id="23" name="Freeform 6"/>
            <p:cNvSpPr>
              <a:spLocks noEditPoints="1"/>
            </p:cNvSpPr>
            <p:nvPr/>
          </p:nvSpPr>
          <p:spPr bwMode="auto">
            <a:xfrm>
              <a:off x="1055951" y="6468452"/>
              <a:ext cx="563178" cy="1013102"/>
            </a:xfrm>
            <a:custGeom>
              <a:avLst/>
              <a:gdLst>
                <a:gd name="T0" fmla="*/ 482 w 966"/>
                <a:gd name="T1" fmla="*/ 2028 h 2028"/>
                <a:gd name="T2" fmla="*/ 966 w 966"/>
                <a:gd name="T3" fmla="*/ 1866 h 2028"/>
                <a:gd name="T4" fmla="*/ 966 w 966"/>
                <a:gd name="T5" fmla="*/ 162 h 2028"/>
                <a:gd name="T6" fmla="*/ 482 w 966"/>
                <a:gd name="T7" fmla="*/ 0 h 2028"/>
                <a:gd name="T8" fmla="*/ 0 w 966"/>
                <a:gd name="T9" fmla="*/ 162 h 2028"/>
                <a:gd name="T10" fmla="*/ 0 w 966"/>
                <a:gd name="T11" fmla="*/ 1866 h 2028"/>
                <a:gd name="T12" fmla="*/ 482 w 966"/>
                <a:gd name="T13" fmla="*/ 2028 h 2028"/>
                <a:gd name="T14" fmla="*/ 482 w 966"/>
                <a:gd name="T15" fmla="*/ 48 h 2028"/>
                <a:gd name="T16" fmla="*/ 890 w 966"/>
                <a:gd name="T17" fmla="*/ 159 h 2028"/>
                <a:gd name="T18" fmla="*/ 482 w 966"/>
                <a:gd name="T19" fmla="*/ 270 h 2028"/>
                <a:gd name="T20" fmla="*/ 76 w 966"/>
                <a:gd name="T21" fmla="*/ 159 h 2028"/>
                <a:gd name="T22" fmla="*/ 482 w 966"/>
                <a:gd name="T23" fmla="*/ 48 h 2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6" h="2028">
                  <a:moveTo>
                    <a:pt x="482" y="2028"/>
                  </a:moveTo>
                  <a:cubicBezTo>
                    <a:pt x="663" y="2028"/>
                    <a:pt x="966" y="1993"/>
                    <a:pt x="966" y="1866"/>
                  </a:cubicBezTo>
                  <a:cubicBezTo>
                    <a:pt x="966" y="1076"/>
                    <a:pt x="966" y="162"/>
                    <a:pt x="966" y="162"/>
                  </a:cubicBezTo>
                  <a:cubicBezTo>
                    <a:pt x="966" y="34"/>
                    <a:pt x="663" y="0"/>
                    <a:pt x="482" y="0"/>
                  </a:cubicBezTo>
                  <a:cubicBezTo>
                    <a:pt x="303" y="0"/>
                    <a:pt x="0" y="34"/>
                    <a:pt x="0" y="162"/>
                  </a:cubicBezTo>
                  <a:cubicBezTo>
                    <a:pt x="0" y="952"/>
                    <a:pt x="0" y="1866"/>
                    <a:pt x="0" y="1866"/>
                  </a:cubicBezTo>
                  <a:cubicBezTo>
                    <a:pt x="0" y="1993"/>
                    <a:pt x="303" y="2028"/>
                    <a:pt x="482" y="2028"/>
                  </a:cubicBezTo>
                  <a:close/>
                  <a:moveTo>
                    <a:pt x="482" y="48"/>
                  </a:moveTo>
                  <a:cubicBezTo>
                    <a:pt x="708" y="48"/>
                    <a:pt x="890" y="97"/>
                    <a:pt x="890" y="159"/>
                  </a:cubicBezTo>
                  <a:cubicBezTo>
                    <a:pt x="890" y="220"/>
                    <a:pt x="708" y="270"/>
                    <a:pt x="482" y="270"/>
                  </a:cubicBezTo>
                  <a:cubicBezTo>
                    <a:pt x="258" y="270"/>
                    <a:pt x="76" y="220"/>
                    <a:pt x="76" y="159"/>
                  </a:cubicBezTo>
                  <a:cubicBezTo>
                    <a:pt x="76" y="97"/>
                    <a:pt x="258" y="48"/>
                    <a:pt x="482" y="48"/>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24" name="Group 23"/>
          <p:cNvGrpSpPr/>
          <p:nvPr/>
        </p:nvGrpSpPr>
        <p:grpSpPr>
          <a:xfrm>
            <a:off x="8468863" y="3321151"/>
            <a:ext cx="248860" cy="447674"/>
            <a:chOff x="1055951" y="6468452"/>
            <a:chExt cx="563178" cy="1013102"/>
          </a:xfrm>
          <a:solidFill>
            <a:schemeClr val="accent4"/>
          </a:solidFill>
        </p:grpSpPr>
        <p:sp>
          <p:nvSpPr>
            <p:cNvPr id="25" name="Freeform 6"/>
            <p:cNvSpPr>
              <a:spLocks noEditPoints="1"/>
            </p:cNvSpPr>
            <p:nvPr/>
          </p:nvSpPr>
          <p:spPr bwMode="auto">
            <a:xfrm rot="10800000">
              <a:off x="1055951" y="6468452"/>
              <a:ext cx="563178" cy="1013102"/>
            </a:xfrm>
            <a:custGeom>
              <a:avLst/>
              <a:gdLst>
                <a:gd name="T0" fmla="*/ 482 w 966"/>
                <a:gd name="T1" fmla="*/ 2028 h 2028"/>
                <a:gd name="T2" fmla="*/ 966 w 966"/>
                <a:gd name="T3" fmla="*/ 1866 h 2028"/>
                <a:gd name="T4" fmla="*/ 966 w 966"/>
                <a:gd name="T5" fmla="*/ 162 h 2028"/>
                <a:gd name="T6" fmla="*/ 482 w 966"/>
                <a:gd name="T7" fmla="*/ 0 h 2028"/>
                <a:gd name="T8" fmla="*/ 0 w 966"/>
                <a:gd name="T9" fmla="*/ 162 h 2028"/>
                <a:gd name="T10" fmla="*/ 0 w 966"/>
                <a:gd name="T11" fmla="*/ 1866 h 2028"/>
                <a:gd name="T12" fmla="*/ 482 w 966"/>
                <a:gd name="T13" fmla="*/ 2028 h 2028"/>
                <a:gd name="T14" fmla="*/ 482 w 966"/>
                <a:gd name="T15" fmla="*/ 48 h 2028"/>
                <a:gd name="T16" fmla="*/ 890 w 966"/>
                <a:gd name="T17" fmla="*/ 159 h 2028"/>
                <a:gd name="T18" fmla="*/ 482 w 966"/>
                <a:gd name="T19" fmla="*/ 270 h 2028"/>
                <a:gd name="T20" fmla="*/ 76 w 966"/>
                <a:gd name="T21" fmla="*/ 159 h 2028"/>
                <a:gd name="T22" fmla="*/ 482 w 966"/>
                <a:gd name="T23" fmla="*/ 48 h 2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6" h="2028">
                  <a:moveTo>
                    <a:pt x="482" y="2028"/>
                  </a:moveTo>
                  <a:cubicBezTo>
                    <a:pt x="663" y="2028"/>
                    <a:pt x="966" y="1993"/>
                    <a:pt x="966" y="1866"/>
                  </a:cubicBezTo>
                  <a:cubicBezTo>
                    <a:pt x="966" y="1076"/>
                    <a:pt x="966" y="162"/>
                    <a:pt x="966" y="162"/>
                  </a:cubicBezTo>
                  <a:cubicBezTo>
                    <a:pt x="966" y="34"/>
                    <a:pt x="663" y="0"/>
                    <a:pt x="482" y="0"/>
                  </a:cubicBezTo>
                  <a:cubicBezTo>
                    <a:pt x="303" y="0"/>
                    <a:pt x="0" y="34"/>
                    <a:pt x="0" y="162"/>
                  </a:cubicBezTo>
                  <a:cubicBezTo>
                    <a:pt x="0" y="952"/>
                    <a:pt x="0" y="1866"/>
                    <a:pt x="0" y="1866"/>
                  </a:cubicBezTo>
                  <a:cubicBezTo>
                    <a:pt x="0" y="1993"/>
                    <a:pt x="303" y="2028"/>
                    <a:pt x="482" y="2028"/>
                  </a:cubicBezTo>
                  <a:close/>
                  <a:moveTo>
                    <a:pt x="482" y="48"/>
                  </a:moveTo>
                  <a:cubicBezTo>
                    <a:pt x="708" y="48"/>
                    <a:pt x="890" y="97"/>
                    <a:pt x="890" y="159"/>
                  </a:cubicBezTo>
                  <a:cubicBezTo>
                    <a:pt x="890" y="220"/>
                    <a:pt x="708" y="270"/>
                    <a:pt x="482" y="270"/>
                  </a:cubicBezTo>
                  <a:cubicBezTo>
                    <a:pt x="258" y="270"/>
                    <a:pt x="76" y="220"/>
                    <a:pt x="76" y="159"/>
                  </a:cubicBezTo>
                  <a:cubicBezTo>
                    <a:pt x="76" y="97"/>
                    <a:pt x="258" y="48"/>
                    <a:pt x="482" y="48"/>
                  </a:cubicBezTo>
                  <a:close/>
                </a:path>
              </a:pathLst>
            </a:custGeom>
            <a:grpFill/>
            <a:ln w="25400">
              <a:solidFill>
                <a:schemeClr val="bg1"/>
              </a:solidFill>
            </a:ln>
          </p:spPr>
          <p:txBody>
            <a:bodyPr vert="horz" wrap="square" lIns="91440" tIns="45720" rIns="91440" bIns="45720" numCol="1" anchor="t" anchorCtr="0" compatLnSpc="1">
              <a:prstTxWarp prst="textNoShape">
                <a:avLst/>
              </a:prstTxWarp>
            </a:bodyPr>
            <a:lstStyle/>
            <a:p>
              <a:endParaRPr lang="en-US" dirty="0"/>
            </a:p>
          </p:txBody>
        </p:sp>
        <p:sp>
          <p:nvSpPr>
            <p:cNvPr id="26" name="Freeform 6"/>
            <p:cNvSpPr>
              <a:spLocks noEditPoints="1"/>
            </p:cNvSpPr>
            <p:nvPr/>
          </p:nvSpPr>
          <p:spPr bwMode="auto">
            <a:xfrm>
              <a:off x="1055951" y="6468452"/>
              <a:ext cx="563178" cy="1013102"/>
            </a:xfrm>
            <a:custGeom>
              <a:avLst/>
              <a:gdLst>
                <a:gd name="T0" fmla="*/ 482 w 966"/>
                <a:gd name="T1" fmla="*/ 2028 h 2028"/>
                <a:gd name="T2" fmla="*/ 966 w 966"/>
                <a:gd name="T3" fmla="*/ 1866 h 2028"/>
                <a:gd name="T4" fmla="*/ 966 w 966"/>
                <a:gd name="T5" fmla="*/ 162 h 2028"/>
                <a:gd name="T6" fmla="*/ 482 w 966"/>
                <a:gd name="T7" fmla="*/ 0 h 2028"/>
                <a:gd name="T8" fmla="*/ 0 w 966"/>
                <a:gd name="T9" fmla="*/ 162 h 2028"/>
                <a:gd name="T10" fmla="*/ 0 w 966"/>
                <a:gd name="T11" fmla="*/ 1866 h 2028"/>
                <a:gd name="T12" fmla="*/ 482 w 966"/>
                <a:gd name="T13" fmla="*/ 2028 h 2028"/>
                <a:gd name="T14" fmla="*/ 482 w 966"/>
                <a:gd name="T15" fmla="*/ 48 h 2028"/>
                <a:gd name="T16" fmla="*/ 890 w 966"/>
                <a:gd name="T17" fmla="*/ 159 h 2028"/>
                <a:gd name="T18" fmla="*/ 482 w 966"/>
                <a:gd name="T19" fmla="*/ 270 h 2028"/>
                <a:gd name="T20" fmla="*/ 76 w 966"/>
                <a:gd name="T21" fmla="*/ 159 h 2028"/>
                <a:gd name="T22" fmla="*/ 482 w 966"/>
                <a:gd name="T23" fmla="*/ 48 h 2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6" h="2028">
                  <a:moveTo>
                    <a:pt x="482" y="2028"/>
                  </a:moveTo>
                  <a:cubicBezTo>
                    <a:pt x="663" y="2028"/>
                    <a:pt x="966" y="1993"/>
                    <a:pt x="966" y="1866"/>
                  </a:cubicBezTo>
                  <a:cubicBezTo>
                    <a:pt x="966" y="1076"/>
                    <a:pt x="966" y="162"/>
                    <a:pt x="966" y="162"/>
                  </a:cubicBezTo>
                  <a:cubicBezTo>
                    <a:pt x="966" y="34"/>
                    <a:pt x="663" y="0"/>
                    <a:pt x="482" y="0"/>
                  </a:cubicBezTo>
                  <a:cubicBezTo>
                    <a:pt x="303" y="0"/>
                    <a:pt x="0" y="34"/>
                    <a:pt x="0" y="162"/>
                  </a:cubicBezTo>
                  <a:cubicBezTo>
                    <a:pt x="0" y="952"/>
                    <a:pt x="0" y="1866"/>
                    <a:pt x="0" y="1866"/>
                  </a:cubicBezTo>
                  <a:cubicBezTo>
                    <a:pt x="0" y="1993"/>
                    <a:pt x="303" y="2028"/>
                    <a:pt x="482" y="2028"/>
                  </a:cubicBezTo>
                  <a:close/>
                  <a:moveTo>
                    <a:pt x="482" y="48"/>
                  </a:moveTo>
                  <a:cubicBezTo>
                    <a:pt x="708" y="48"/>
                    <a:pt x="890" y="97"/>
                    <a:pt x="890" y="159"/>
                  </a:cubicBezTo>
                  <a:cubicBezTo>
                    <a:pt x="890" y="220"/>
                    <a:pt x="708" y="270"/>
                    <a:pt x="482" y="270"/>
                  </a:cubicBezTo>
                  <a:cubicBezTo>
                    <a:pt x="258" y="270"/>
                    <a:pt x="76" y="220"/>
                    <a:pt x="76" y="159"/>
                  </a:cubicBezTo>
                  <a:cubicBezTo>
                    <a:pt x="76" y="97"/>
                    <a:pt x="258" y="48"/>
                    <a:pt x="482" y="48"/>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27" name="Group 26"/>
          <p:cNvGrpSpPr/>
          <p:nvPr/>
        </p:nvGrpSpPr>
        <p:grpSpPr>
          <a:xfrm>
            <a:off x="8468862" y="2741502"/>
            <a:ext cx="248860" cy="447674"/>
            <a:chOff x="1055951" y="6468452"/>
            <a:chExt cx="563178" cy="1013102"/>
          </a:xfrm>
          <a:solidFill>
            <a:schemeClr val="accent2"/>
          </a:solidFill>
        </p:grpSpPr>
        <p:sp>
          <p:nvSpPr>
            <p:cNvPr id="28" name="Freeform 6"/>
            <p:cNvSpPr>
              <a:spLocks noEditPoints="1"/>
            </p:cNvSpPr>
            <p:nvPr/>
          </p:nvSpPr>
          <p:spPr bwMode="auto">
            <a:xfrm rot="10800000">
              <a:off x="1055951" y="6468452"/>
              <a:ext cx="563178" cy="1013102"/>
            </a:xfrm>
            <a:custGeom>
              <a:avLst/>
              <a:gdLst>
                <a:gd name="T0" fmla="*/ 482 w 966"/>
                <a:gd name="T1" fmla="*/ 2028 h 2028"/>
                <a:gd name="T2" fmla="*/ 966 w 966"/>
                <a:gd name="T3" fmla="*/ 1866 h 2028"/>
                <a:gd name="T4" fmla="*/ 966 w 966"/>
                <a:gd name="T5" fmla="*/ 162 h 2028"/>
                <a:gd name="T6" fmla="*/ 482 w 966"/>
                <a:gd name="T7" fmla="*/ 0 h 2028"/>
                <a:gd name="T8" fmla="*/ 0 w 966"/>
                <a:gd name="T9" fmla="*/ 162 h 2028"/>
                <a:gd name="T10" fmla="*/ 0 w 966"/>
                <a:gd name="T11" fmla="*/ 1866 h 2028"/>
                <a:gd name="T12" fmla="*/ 482 w 966"/>
                <a:gd name="T13" fmla="*/ 2028 h 2028"/>
                <a:gd name="T14" fmla="*/ 482 w 966"/>
                <a:gd name="T15" fmla="*/ 48 h 2028"/>
                <a:gd name="T16" fmla="*/ 890 w 966"/>
                <a:gd name="T17" fmla="*/ 159 h 2028"/>
                <a:gd name="T18" fmla="*/ 482 w 966"/>
                <a:gd name="T19" fmla="*/ 270 h 2028"/>
                <a:gd name="T20" fmla="*/ 76 w 966"/>
                <a:gd name="T21" fmla="*/ 159 h 2028"/>
                <a:gd name="T22" fmla="*/ 482 w 966"/>
                <a:gd name="T23" fmla="*/ 48 h 2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6" h="2028">
                  <a:moveTo>
                    <a:pt x="482" y="2028"/>
                  </a:moveTo>
                  <a:cubicBezTo>
                    <a:pt x="663" y="2028"/>
                    <a:pt x="966" y="1993"/>
                    <a:pt x="966" y="1866"/>
                  </a:cubicBezTo>
                  <a:cubicBezTo>
                    <a:pt x="966" y="1076"/>
                    <a:pt x="966" y="162"/>
                    <a:pt x="966" y="162"/>
                  </a:cubicBezTo>
                  <a:cubicBezTo>
                    <a:pt x="966" y="34"/>
                    <a:pt x="663" y="0"/>
                    <a:pt x="482" y="0"/>
                  </a:cubicBezTo>
                  <a:cubicBezTo>
                    <a:pt x="303" y="0"/>
                    <a:pt x="0" y="34"/>
                    <a:pt x="0" y="162"/>
                  </a:cubicBezTo>
                  <a:cubicBezTo>
                    <a:pt x="0" y="952"/>
                    <a:pt x="0" y="1866"/>
                    <a:pt x="0" y="1866"/>
                  </a:cubicBezTo>
                  <a:cubicBezTo>
                    <a:pt x="0" y="1993"/>
                    <a:pt x="303" y="2028"/>
                    <a:pt x="482" y="2028"/>
                  </a:cubicBezTo>
                  <a:close/>
                  <a:moveTo>
                    <a:pt x="482" y="48"/>
                  </a:moveTo>
                  <a:cubicBezTo>
                    <a:pt x="708" y="48"/>
                    <a:pt x="890" y="97"/>
                    <a:pt x="890" y="159"/>
                  </a:cubicBezTo>
                  <a:cubicBezTo>
                    <a:pt x="890" y="220"/>
                    <a:pt x="708" y="270"/>
                    <a:pt x="482" y="270"/>
                  </a:cubicBezTo>
                  <a:cubicBezTo>
                    <a:pt x="258" y="270"/>
                    <a:pt x="76" y="220"/>
                    <a:pt x="76" y="159"/>
                  </a:cubicBezTo>
                  <a:cubicBezTo>
                    <a:pt x="76" y="97"/>
                    <a:pt x="258" y="48"/>
                    <a:pt x="482" y="48"/>
                  </a:cubicBezTo>
                  <a:close/>
                </a:path>
              </a:pathLst>
            </a:custGeom>
            <a:grpFill/>
            <a:ln w="25400">
              <a:solidFill>
                <a:schemeClr val="bg1"/>
              </a:solidFill>
            </a:ln>
          </p:spPr>
          <p:txBody>
            <a:bodyPr vert="horz" wrap="square" lIns="91440" tIns="45720" rIns="91440" bIns="45720" numCol="1" anchor="t" anchorCtr="0" compatLnSpc="1">
              <a:prstTxWarp prst="textNoShape">
                <a:avLst/>
              </a:prstTxWarp>
            </a:bodyPr>
            <a:lstStyle/>
            <a:p>
              <a:endParaRPr lang="en-US" dirty="0"/>
            </a:p>
          </p:txBody>
        </p:sp>
        <p:sp>
          <p:nvSpPr>
            <p:cNvPr id="29" name="Freeform 6"/>
            <p:cNvSpPr>
              <a:spLocks noEditPoints="1"/>
            </p:cNvSpPr>
            <p:nvPr/>
          </p:nvSpPr>
          <p:spPr bwMode="auto">
            <a:xfrm>
              <a:off x="1055951" y="6468452"/>
              <a:ext cx="563178" cy="1013102"/>
            </a:xfrm>
            <a:custGeom>
              <a:avLst/>
              <a:gdLst>
                <a:gd name="T0" fmla="*/ 482 w 966"/>
                <a:gd name="T1" fmla="*/ 2028 h 2028"/>
                <a:gd name="T2" fmla="*/ 966 w 966"/>
                <a:gd name="T3" fmla="*/ 1866 h 2028"/>
                <a:gd name="T4" fmla="*/ 966 w 966"/>
                <a:gd name="T5" fmla="*/ 162 h 2028"/>
                <a:gd name="T6" fmla="*/ 482 w 966"/>
                <a:gd name="T7" fmla="*/ 0 h 2028"/>
                <a:gd name="T8" fmla="*/ 0 w 966"/>
                <a:gd name="T9" fmla="*/ 162 h 2028"/>
                <a:gd name="T10" fmla="*/ 0 w 966"/>
                <a:gd name="T11" fmla="*/ 1866 h 2028"/>
                <a:gd name="T12" fmla="*/ 482 w 966"/>
                <a:gd name="T13" fmla="*/ 2028 h 2028"/>
                <a:gd name="T14" fmla="*/ 482 w 966"/>
                <a:gd name="T15" fmla="*/ 48 h 2028"/>
                <a:gd name="T16" fmla="*/ 890 w 966"/>
                <a:gd name="T17" fmla="*/ 159 h 2028"/>
                <a:gd name="T18" fmla="*/ 482 w 966"/>
                <a:gd name="T19" fmla="*/ 270 h 2028"/>
                <a:gd name="T20" fmla="*/ 76 w 966"/>
                <a:gd name="T21" fmla="*/ 159 h 2028"/>
                <a:gd name="T22" fmla="*/ 482 w 966"/>
                <a:gd name="T23" fmla="*/ 48 h 2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6" h="2028">
                  <a:moveTo>
                    <a:pt x="482" y="2028"/>
                  </a:moveTo>
                  <a:cubicBezTo>
                    <a:pt x="663" y="2028"/>
                    <a:pt x="966" y="1993"/>
                    <a:pt x="966" y="1866"/>
                  </a:cubicBezTo>
                  <a:cubicBezTo>
                    <a:pt x="966" y="1076"/>
                    <a:pt x="966" y="162"/>
                    <a:pt x="966" y="162"/>
                  </a:cubicBezTo>
                  <a:cubicBezTo>
                    <a:pt x="966" y="34"/>
                    <a:pt x="663" y="0"/>
                    <a:pt x="482" y="0"/>
                  </a:cubicBezTo>
                  <a:cubicBezTo>
                    <a:pt x="303" y="0"/>
                    <a:pt x="0" y="34"/>
                    <a:pt x="0" y="162"/>
                  </a:cubicBezTo>
                  <a:cubicBezTo>
                    <a:pt x="0" y="952"/>
                    <a:pt x="0" y="1866"/>
                    <a:pt x="0" y="1866"/>
                  </a:cubicBezTo>
                  <a:cubicBezTo>
                    <a:pt x="0" y="1993"/>
                    <a:pt x="303" y="2028"/>
                    <a:pt x="482" y="2028"/>
                  </a:cubicBezTo>
                  <a:close/>
                  <a:moveTo>
                    <a:pt x="482" y="48"/>
                  </a:moveTo>
                  <a:cubicBezTo>
                    <a:pt x="708" y="48"/>
                    <a:pt x="890" y="97"/>
                    <a:pt x="890" y="159"/>
                  </a:cubicBezTo>
                  <a:cubicBezTo>
                    <a:pt x="890" y="220"/>
                    <a:pt x="708" y="270"/>
                    <a:pt x="482" y="270"/>
                  </a:cubicBezTo>
                  <a:cubicBezTo>
                    <a:pt x="258" y="270"/>
                    <a:pt x="76" y="220"/>
                    <a:pt x="76" y="159"/>
                  </a:cubicBezTo>
                  <a:cubicBezTo>
                    <a:pt x="76" y="97"/>
                    <a:pt x="258" y="48"/>
                    <a:pt x="482" y="48"/>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30" name="Group 29"/>
          <p:cNvGrpSpPr/>
          <p:nvPr/>
        </p:nvGrpSpPr>
        <p:grpSpPr>
          <a:xfrm>
            <a:off x="3308495" y="3315250"/>
            <a:ext cx="739222" cy="739220"/>
            <a:chOff x="2785890" y="3507984"/>
            <a:chExt cx="739222" cy="739220"/>
          </a:xfrm>
        </p:grpSpPr>
        <p:sp>
          <p:nvSpPr>
            <p:cNvPr id="31" name="Rounded Rectangle 30"/>
            <p:cNvSpPr/>
            <p:nvPr/>
          </p:nvSpPr>
          <p:spPr bwMode="auto">
            <a:xfrm>
              <a:off x="2810885" y="3527636"/>
              <a:ext cx="689232" cy="689231"/>
            </a:xfrm>
            <a:prstGeom prst="roundRect">
              <a:avLst>
                <a:gd name="adj" fmla="val 0"/>
              </a:avLst>
            </a:prstGeom>
            <a:solidFill>
              <a:schemeClr val="bg1">
                <a:lumMod val="85000"/>
                <a:alpha val="92000"/>
              </a:schemeClr>
            </a:solidFill>
            <a:ln w="6350">
              <a:noFill/>
              <a:headEnd type="none" w="med" len="med"/>
              <a:tailEnd type="none" w="med" len="med"/>
            </a:ln>
            <a:effectLst/>
            <a:scene3d>
              <a:camera prst="orthographicFront">
                <a:rot lat="0" lon="0" rev="0"/>
              </a:camera>
              <a:lightRig rig="brightRoom" dir="t"/>
            </a:scene3d>
            <a:sp3d prstMaterial="softEdge">
              <a:extrusionClr>
                <a:srgbClr val="041E3A"/>
              </a:extrusionClr>
              <a:contourClr>
                <a:srgbClr val="000000"/>
              </a:contourClr>
            </a:sp3d>
          </p:spPr>
          <p:txBody>
            <a:bodyPr vert="horz" wrap="square" lIns="121893" tIns="60947" rIns="121893" bIns="60947" numCol="1" rtlCol="0" anchor="ctr" anchorCtr="0" compatLnSpc="1">
              <a:prstTxWarp prst="textNoShape">
                <a:avLst/>
              </a:prstTxWarp>
            </a:bodyPr>
            <a:lstStyle/>
            <a:p>
              <a:pPr algn="ctr" defTabSz="1624360"/>
              <a:r>
                <a:rPr lang="en-US" sz="1900" dirty="0">
                  <a:solidFill>
                    <a:srgbClr val="FFFFFF"/>
                  </a:solidFill>
                  <a:latin typeface="+mj-lt"/>
                </a:rPr>
                <a:t> </a:t>
              </a:r>
            </a:p>
          </p:txBody>
        </p:sp>
        <p:pic>
          <p:nvPicPr>
            <p:cNvPr id="32" name="Picture 6" descr="\\magnum\Projects\Microsoft\Cloud Power FY12\Design\Icons\PNGs\Server_2.png"/>
            <p:cNvPicPr>
              <a:picLocks noChangeAspect="1" noChangeArrowheads="1"/>
            </p:cNvPicPr>
            <p:nvPr/>
          </p:nvPicPr>
          <p:blipFill>
            <a:blip r:embed="rId3" cstate="print">
              <a:duotone>
                <a:prstClr val="black"/>
                <a:schemeClr val="tx2">
                  <a:tint val="45000"/>
                  <a:satMod val="400000"/>
                </a:schemeClr>
              </a:duotone>
            </a:blip>
            <a:srcRect/>
            <a:stretch>
              <a:fillRect/>
            </a:stretch>
          </p:blipFill>
          <p:spPr bwMode="auto">
            <a:xfrm>
              <a:off x="2785890" y="3507984"/>
              <a:ext cx="739222" cy="739220"/>
            </a:xfrm>
            <a:prstGeom prst="rect">
              <a:avLst/>
            </a:prstGeom>
            <a:noFill/>
          </p:spPr>
        </p:pic>
        <p:sp>
          <p:nvSpPr>
            <p:cNvPr id="33" name="Freeform 82"/>
            <p:cNvSpPr>
              <a:spLocks/>
            </p:cNvSpPr>
            <p:nvPr/>
          </p:nvSpPr>
          <p:spPr bwMode="auto">
            <a:xfrm>
              <a:off x="3133467" y="3842293"/>
              <a:ext cx="306159" cy="367860"/>
            </a:xfrm>
            <a:custGeom>
              <a:avLst/>
              <a:gdLst>
                <a:gd name="T0" fmla="*/ 332 w 332"/>
                <a:gd name="T1" fmla="*/ 266 h 399"/>
                <a:gd name="T2" fmla="*/ 332 w 332"/>
                <a:gd name="T3" fmla="*/ 199 h 399"/>
                <a:gd name="T4" fmla="*/ 200 w 332"/>
                <a:gd name="T5" fmla="*/ 134 h 399"/>
                <a:gd name="T6" fmla="*/ 199 w 332"/>
                <a:gd name="T7" fmla="*/ 134 h 399"/>
                <a:gd name="T8" fmla="*/ 199 w 332"/>
                <a:gd name="T9" fmla="*/ 32 h 399"/>
                <a:gd name="T10" fmla="*/ 199 w 332"/>
                <a:gd name="T11" fmla="*/ 32 h 399"/>
                <a:gd name="T12" fmla="*/ 166 w 332"/>
                <a:gd name="T13" fmla="*/ 0 h 399"/>
                <a:gd name="T14" fmla="*/ 133 w 332"/>
                <a:gd name="T15" fmla="*/ 32 h 399"/>
                <a:gd name="T16" fmla="*/ 133 w 332"/>
                <a:gd name="T17" fmla="*/ 32 h 399"/>
                <a:gd name="T18" fmla="*/ 133 w 332"/>
                <a:gd name="T19" fmla="*/ 134 h 399"/>
                <a:gd name="T20" fmla="*/ 0 w 332"/>
                <a:gd name="T21" fmla="*/ 199 h 399"/>
                <a:gd name="T22" fmla="*/ 0 w 332"/>
                <a:gd name="T23" fmla="*/ 266 h 399"/>
                <a:gd name="T24" fmla="*/ 133 w 332"/>
                <a:gd name="T25" fmla="*/ 213 h 399"/>
                <a:gd name="T26" fmla="*/ 133 w 332"/>
                <a:gd name="T27" fmla="*/ 328 h 399"/>
                <a:gd name="T28" fmla="*/ 99 w 332"/>
                <a:gd name="T29" fmla="*/ 354 h 399"/>
                <a:gd name="T30" fmla="*/ 99 w 332"/>
                <a:gd name="T31" fmla="*/ 399 h 399"/>
                <a:gd name="T32" fmla="*/ 166 w 332"/>
                <a:gd name="T33" fmla="*/ 365 h 399"/>
                <a:gd name="T34" fmla="*/ 232 w 332"/>
                <a:gd name="T35" fmla="*/ 399 h 399"/>
                <a:gd name="T36" fmla="*/ 232 w 332"/>
                <a:gd name="T37" fmla="*/ 354 h 399"/>
                <a:gd name="T38" fmla="*/ 199 w 332"/>
                <a:gd name="T39" fmla="*/ 329 h 399"/>
                <a:gd name="T40" fmla="*/ 199 w 332"/>
                <a:gd name="T41" fmla="*/ 213 h 399"/>
                <a:gd name="T42" fmla="*/ 332 w 332"/>
                <a:gd name="T43" fmla="*/ 266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32" h="399">
                  <a:moveTo>
                    <a:pt x="332" y="266"/>
                  </a:moveTo>
                  <a:cubicBezTo>
                    <a:pt x="332" y="199"/>
                    <a:pt x="332" y="199"/>
                    <a:pt x="332" y="199"/>
                  </a:cubicBezTo>
                  <a:cubicBezTo>
                    <a:pt x="200" y="134"/>
                    <a:pt x="200" y="134"/>
                    <a:pt x="200" y="134"/>
                  </a:cubicBezTo>
                  <a:cubicBezTo>
                    <a:pt x="199" y="134"/>
                    <a:pt x="199" y="134"/>
                    <a:pt x="199" y="134"/>
                  </a:cubicBezTo>
                  <a:cubicBezTo>
                    <a:pt x="199" y="32"/>
                    <a:pt x="199" y="32"/>
                    <a:pt x="199" y="32"/>
                  </a:cubicBezTo>
                  <a:cubicBezTo>
                    <a:pt x="199" y="32"/>
                    <a:pt x="199" y="32"/>
                    <a:pt x="199" y="32"/>
                  </a:cubicBezTo>
                  <a:cubicBezTo>
                    <a:pt x="198" y="14"/>
                    <a:pt x="184" y="0"/>
                    <a:pt x="166" y="0"/>
                  </a:cubicBezTo>
                  <a:cubicBezTo>
                    <a:pt x="148" y="0"/>
                    <a:pt x="133" y="14"/>
                    <a:pt x="133" y="32"/>
                  </a:cubicBezTo>
                  <a:cubicBezTo>
                    <a:pt x="133" y="32"/>
                    <a:pt x="133" y="32"/>
                    <a:pt x="133" y="32"/>
                  </a:cubicBezTo>
                  <a:cubicBezTo>
                    <a:pt x="133" y="134"/>
                    <a:pt x="133" y="134"/>
                    <a:pt x="133" y="134"/>
                  </a:cubicBezTo>
                  <a:cubicBezTo>
                    <a:pt x="119" y="137"/>
                    <a:pt x="0" y="199"/>
                    <a:pt x="0" y="199"/>
                  </a:cubicBezTo>
                  <a:cubicBezTo>
                    <a:pt x="0" y="266"/>
                    <a:pt x="0" y="266"/>
                    <a:pt x="0" y="266"/>
                  </a:cubicBezTo>
                  <a:cubicBezTo>
                    <a:pt x="133" y="213"/>
                    <a:pt x="133" y="213"/>
                    <a:pt x="133" y="213"/>
                  </a:cubicBezTo>
                  <a:cubicBezTo>
                    <a:pt x="133" y="328"/>
                    <a:pt x="133" y="328"/>
                    <a:pt x="133" y="328"/>
                  </a:cubicBezTo>
                  <a:cubicBezTo>
                    <a:pt x="119" y="338"/>
                    <a:pt x="99" y="354"/>
                    <a:pt x="99" y="354"/>
                  </a:cubicBezTo>
                  <a:cubicBezTo>
                    <a:pt x="99" y="399"/>
                    <a:pt x="99" y="399"/>
                    <a:pt x="99" y="399"/>
                  </a:cubicBezTo>
                  <a:cubicBezTo>
                    <a:pt x="166" y="365"/>
                    <a:pt x="166" y="365"/>
                    <a:pt x="166" y="365"/>
                  </a:cubicBezTo>
                  <a:cubicBezTo>
                    <a:pt x="232" y="399"/>
                    <a:pt x="232" y="399"/>
                    <a:pt x="232" y="399"/>
                  </a:cubicBezTo>
                  <a:cubicBezTo>
                    <a:pt x="232" y="354"/>
                    <a:pt x="232" y="354"/>
                    <a:pt x="232" y="354"/>
                  </a:cubicBezTo>
                  <a:cubicBezTo>
                    <a:pt x="199" y="329"/>
                    <a:pt x="199" y="329"/>
                    <a:pt x="199" y="329"/>
                  </a:cubicBezTo>
                  <a:cubicBezTo>
                    <a:pt x="199" y="213"/>
                    <a:pt x="199" y="213"/>
                    <a:pt x="199" y="213"/>
                  </a:cubicBezTo>
                  <a:lnTo>
                    <a:pt x="332" y="266"/>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34" name="Group 33"/>
          <p:cNvGrpSpPr/>
          <p:nvPr/>
        </p:nvGrpSpPr>
        <p:grpSpPr>
          <a:xfrm>
            <a:off x="3308495" y="4176409"/>
            <a:ext cx="739222" cy="739220"/>
            <a:chOff x="2785890" y="4351967"/>
            <a:chExt cx="739222" cy="739220"/>
          </a:xfrm>
        </p:grpSpPr>
        <p:sp>
          <p:nvSpPr>
            <p:cNvPr id="35" name="Rounded Rectangle 34"/>
            <p:cNvSpPr/>
            <p:nvPr/>
          </p:nvSpPr>
          <p:spPr bwMode="auto">
            <a:xfrm>
              <a:off x="2810885" y="4371619"/>
              <a:ext cx="689232" cy="689231"/>
            </a:xfrm>
            <a:prstGeom prst="roundRect">
              <a:avLst>
                <a:gd name="adj" fmla="val 0"/>
              </a:avLst>
            </a:prstGeom>
            <a:solidFill>
              <a:schemeClr val="bg1">
                <a:lumMod val="85000"/>
                <a:alpha val="92000"/>
              </a:schemeClr>
            </a:solidFill>
            <a:ln w="6350">
              <a:noFill/>
              <a:headEnd type="none" w="med" len="med"/>
              <a:tailEnd type="none" w="med" len="med"/>
            </a:ln>
            <a:effectLst/>
            <a:scene3d>
              <a:camera prst="orthographicFront">
                <a:rot lat="0" lon="0" rev="0"/>
              </a:camera>
              <a:lightRig rig="brightRoom" dir="t"/>
            </a:scene3d>
            <a:sp3d prstMaterial="softEdge">
              <a:extrusionClr>
                <a:srgbClr val="041E3A"/>
              </a:extrusionClr>
              <a:contourClr>
                <a:srgbClr val="000000"/>
              </a:contourClr>
            </a:sp3d>
          </p:spPr>
          <p:txBody>
            <a:bodyPr vert="horz" wrap="square" lIns="121893" tIns="60947" rIns="121893" bIns="60947" numCol="1" rtlCol="0" anchor="ctr" anchorCtr="0" compatLnSpc="1">
              <a:prstTxWarp prst="textNoShape">
                <a:avLst/>
              </a:prstTxWarp>
            </a:bodyPr>
            <a:lstStyle/>
            <a:p>
              <a:pPr algn="ctr" defTabSz="1624360"/>
              <a:r>
                <a:rPr lang="en-US" sz="1900" dirty="0">
                  <a:solidFill>
                    <a:srgbClr val="FFFFFF"/>
                  </a:solidFill>
                  <a:latin typeface="+mj-lt"/>
                </a:rPr>
                <a:t> </a:t>
              </a:r>
            </a:p>
          </p:txBody>
        </p:sp>
        <p:pic>
          <p:nvPicPr>
            <p:cNvPr id="36" name="Picture 6" descr="\\magnum\Projects\Microsoft\Cloud Power FY12\Design\Icons\PNGs\Server_2.png"/>
            <p:cNvPicPr>
              <a:picLocks noChangeAspect="1" noChangeArrowheads="1"/>
            </p:cNvPicPr>
            <p:nvPr/>
          </p:nvPicPr>
          <p:blipFill>
            <a:blip r:embed="rId3" cstate="print">
              <a:duotone>
                <a:prstClr val="black"/>
                <a:schemeClr val="tx2">
                  <a:tint val="45000"/>
                  <a:satMod val="400000"/>
                </a:schemeClr>
              </a:duotone>
            </a:blip>
            <a:srcRect/>
            <a:stretch>
              <a:fillRect/>
            </a:stretch>
          </p:blipFill>
          <p:spPr bwMode="auto">
            <a:xfrm>
              <a:off x="2785890" y="4351967"/>
              <a:ext cx="739222" cy="739220"/>
            </a:xfrm>
            <a:prstGeom prst="rect">
              <a:avLst/>
            </a:prstGeom>
            <a:noFill/>
          </p:spPr>
        </p:pic>
        <p:sp>
          <p:nvSpPr>
            <p:cNvPr id="37" name="Freeform 82"/>
            <p:cNvSpPr>
              <a:spLocks/>
            </p:cNvSpPr>
            <p:nvPr/>
          </p:nvSpPr>
          <p:spPr bwMode="auto">
            <a:xfrm>
              <a:off x="3155501" y="4692990"/>
              <a:ext cx="306159" cy="367860"/>
            </a:xfrm>
            <a:custGeom>
              <a:avLst/>
              <a:gdLst>
                <a:gd name="T0" fmla="*/ 332 w 332"/>
                <a:gd name="T1" fmla="*/ 266 h 399"/>
                <a:gd name="T2" fmla="*/ 332 w 332"/>
                <a:gd name="T3" fmla="*/ 199 h 399"/>
                <a:gd name="T4" fmla="*/ 200 w 332"/>
                <a:gd name="T5" fmla="*/ 134 h 399"/>
                <a:gd name="T6" fmla="*/ 199 w 332"/>
                <a:gd name="T7" fmla="*/ 134 h 399"/>
                <a:gd name="T8" fmla="*/ 199 w 332"/>
                <a:gd name="T9" fmla="*/ 32 h 399"/>
                <a:gd name="T10" fmla="*/ 199 w 332"/>
                <a:gd name="T11" fmla="*/ 32 h 399"/>
                <a:gd name="T12" fmla="*/ 166 w 332"/>
                <a:gd name="T13" fmla="*/ 0 h 399"/>
                <a:gd name="T14" fmla="*/ 133 w 332"/>
                <a:gd name="T15" fmla="*/ 32 h 399"/>
                <a:gd name="T16" fmla="*/ 133 w 332"/>
                <a:gd name="T17" fmla="*/ 32 h 399"/>
                <a:gd name="T18" fmla="*/ 133 w 332"/>
                <a:gd name="T19" fmla="*/ 134 h 399"/>
                <a:gd name="T20" fmla="*/ 0 w 332"/>
                <a:gd name="T21" fmla="*/ 199 h 399"/>
                <a:gd name="T22" fmla="*/ 0 w 332"/>
                <a:gd name="T23" fmla="*/ 266 h 399"/>
                <a:gd name="T24" fmla="*/ 133 w 332"/>
                <a:gd name="T25" fmla="*/ 213 h 399"/>
                <a:gd name="T26" fmla="*/ 133 w 332"/>
                <a:gd name="T27" fmla="*/ 328 h 399"/>
                <a:gd name="T28" fmla="*/ 99 w 332"/>
                <a:gd name="T29" fmla="*/ 354 h 399"/>
                <a:gd name="T30" fmla="*/ 99 w 332"/>
                <a:gd name="T31" fmla="*/ 399 h 399"/>
                <a:gd name="T32" fmla="*/ 166 w 332"/>
                <a:gd name="T33" fmla="*/ 365 h 399"/>
                <a:gd name="T34" fmla="*/ 232 w 332"/>
                <a:gd name="T35" fmla="*/ 399 h 399"/>
                <a:gd name="T36" fmla="*/ 232 w 332"/>
                <a:gd name="T37" fmla="*/ 354 h 399"/>
                <a:gd name="T38" fmla="*/ 199 w 332"/>
                <a:gd name="T39" fmla="*/ 329 h 399"/>
                <a:gd name="T40" fmla="*/ 199 w 332"/>
                <a:gd name="T41" fmla="*/ 213 h 399"/>
                <a:gd name="T42" fmla="*/ 332 w 332"/>
                <a:gd name="T43" fmla="*/ 266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32" h="399">
                  <a:moveTo>
                    <a:pt x="332" y="266"/>
                  </a:moveTo>
                  <a:cubicBezTo>
                    <a:pt x="332" y="199"/>
                    <a:pt x="332" y="199"/>
                    <a:pt x="332" y="199"/>
                  </a:cubicBezTo>
                  <a:cubicBezTo>
                    <a:pt x="200" y="134"/>
                    <a:pt x="200" y="134"/>
                    <a:pt x="200" y="134"/>
                  </a:cubicBezTo>
                  <a:cubicBezTo>
                    <a:pt x="199" y="134"/>
                    <a:pt x="199" y="134"/>
                    <a:pt x="199" y="134"/>
                  </a:cubicBezTo>
                  <a:cubicBezTo>
                    <a:pt x="199" y="32"/>
                    <a:pt x="199" y="32"/>
                    <a:pt x="199" y="32"/>
                  </a:cubicBezTo>
                  <a:cubicBezTo>
                    <a:pt x="199" y="32"/>
                    <a:pt x="199" y="32"/>
                    <a:pt x="199" y="32"/>
                  </a:cubicBezTo>
                  <a:cubicBezTo>
                    <a:pt x="198" y="14"/>
                    <a:pt x="184" y="0"/>
                    <a:pt x="166" y="0"/>
                  </a:cubicBezTo>
                  <a:cubicBezTo>
                    <a:pt x="148" y="0"/>
                    <a:pt x="133" y="14"/>
                    <a:pt x="133" y="32"/>
                  </a:cubicBezTo>
                  <a:cubicBezTo>
                    <a:pt x="133" y="32"/>
                    <a:pt x="133" y="32"/>
                    <a:pt x="133" y="32"/>
                  </a:cubicBezTo>
                  <a:cubicBezTo>
                    <a:pt x="133" y="134"/>
                    <a:pt x="133" y="134"/>
                    <a:pt x="133" y="134"/>
                  </a:cubicBezTo>
                  <a:cubicBezTo>
                    <a:pt x="119" y="137"/>
                    <a:pt x="0" y="199"/>
                    <a:pt x="0" y="199"/>
                  </a:cubicBezTo>
                  <a:cubicBezTo>
                    <a:pt x="0" y="266"/>
                    <a:pt x="0" y="266"/>
                    <a:pt x="0" y="266"/>
                  </a:cubicBezTo>
                  <a:cubicBezTo>
                    <a:pt x="133" y="213"/>
                    <a:pt x="133" y="213"/>
                    <a:pt x="133" y="213"/>
                  </a:cubicBezTo>
                  <a:cubicBezTo>
                    <a:pt x="133" y="328"/>
                    <a:pt x="133" y="328"/>
                    <a:pt x="133" y="328"/>
                  </a:cubicBezTo>
                  <a:cubicBezTo>
                    <a:pt x="119" y="338"/>
                    <a:pt x="99" y="354"/>
                    <a:pt x="99" y="354"/>
                  </a:cubicBezTo>
                  <a:cubicBezTo>
                    <a:pt x="99" y="399"/>
                    <a:pt x="99" y="399"/>
                    <a:pt x="99" y="399"/>
                  </a:cubicBezTo>
                  <a:cubicBezTo>
                    <a:pt x="166" y="365"/>
                    <a:pt x="166" y="365"/>
                    <a:pt x="166" y="365"/>
                  </a:cubicBezTo>
                  <a:cubicBezTo>
                    <a:pt x="232" y="399"/>
                    <a:pt x="232" y="399"/>
                    <a:pt x="232" y="399"/>
                  </a:cubicBezTo>
                  <a:cubicBezTo>
                    <a:pt x="232" y="354"/>
                    <a:pt x="232" y="354"/>
                    <a:pt x="232" y="354"/>
                  </a:cubicBezTo>
                  <a:cubicBezTo>
                    <a:pt x="199" y="329"/>
                    <a:pt x="199" y="329"/>
                    <a:pt x="199" y="329"/>
                  </a:cubicBezTo>
                  <a:cubicBezTo>
                    <a:pt x="199" y="213"/>
                    <a:pt x="199" y="213"/>
                    <a:pt x="199" y="213"/>
                  </a:cubicBezTo>
                  <a:lnTo>
                    <a:pt x="332" y="266"/>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grpSp>
      <p:cxnSp>
        <p:nvCxnSpPr>
          <p:cNvPr id="38" name="Straight Arrow Connector 37"/>
          <p:cNvCxnSpPr/>
          <p:nvPr/>
        </p:nvCxnSpPr>
        <p:spPr>
          <a:xfrm flipH="1">
            <a:off x="2608005" y="2790397"/>
            <a:ext cx="660053" cy="18576"/>
          </a:xfrm>
          <a:prstGeom prst="straightConnector1">
            <a:avLst/>
          </a:prstGeom>
          <a:ln>
            <a:solidFill>
              <a:schemeClr val="accent2"/>
            </a:solidFill>
            <a:headEnd type="arrow"/>
            <a:tailEnd type="none" w="lg" len="med"/>
          </a:ln>
        </p:spPr>
        <p:style>
          <a:lnRef idx="1">
            <a:schemeClr val="accent2"/>
          </a:lnRef>
          <a:fillRef idx="0">
            <a:schemeClr val="accent2"/>
          </a:fillRef>
          <a:effectRef idx="0">
            <a:schemeClr val="accent2"/>
          </a:effectRef>
          <a:fontRef idx="minor">
            <a:schemeClr val="tx1"/>
          </a:fontRef>
        </p:style>
      </p:cxnSp>
      <p:cxnSp>
        <p:nvCxnSpPr>
          <p:cNvPr id="39" name="Straight Arrow Connector 38"/>
          <p:cNvCxnSpPr/>
          <p:nvPr/>
        </p:nvCxnSpPr>
        <p:spPr>
          <a:xfrm>
            <a:off x="4143629" y="2539496"/>
            <a:ext cx="4242816" cy="261608"/>
          </a:xfrm>
          <a:prstGeom prst="straightConnector1">
            <a:avLst/>
          </a:prstGeom>
          <a:ln>
            <a:solidFill>
              <a:schemeClr val="accent2"/>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flipV="1">
            <a:off x="4090965" y="3600903"/>
            <a:ext cx="4295480" cy="37422"/>
          </a:xfrm>
          <a:prstGeom prst="straightConnector1">
            <a:avLst/>
          </a:prstGeom>
          <a:ln>
            <a:solidFill>
              <a:schemeClr val="accent4"/>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flipV="1">
            <a:off x="4090965" y="4361530"/>
            <a:ext cx="4295481" cy="369706"/>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42" name="Curved Connector 41"/>
          <p:cNvCxnSpPr/>
          <p:nvPr/>
        </p:nvCxnSpPr>
        <p:spPr>
          <a:xfrm rot="10800000">
            <a:off x="4090965" y="3854943"/>
            <a:ext cx="4295480" cy="335234"/>
          </a:xfrm>
          <a:prstGeom prst="curved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3" name="Curved Connector 42"/>
          <p:cNvCxnSpPr/>
          <p:nvPr/>
        </p:nvCxnSpPr>
        <p:spPr>
          <a:xfrm rot="10800000">
            <a:off x="4143629" y="2801106"/>
            <a:ext cx="4242816" cy="1218939"/>
          </a:xfrm>
          <a:prstGeom prst="curved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4" name="Curved Connector 43"/>
          <p:cNvCxnSpPr/>
          <p:nvPr/>
        </p:nvCxnSpPr>
        <p:spPr>
          <a:xfrm rot="10800000" flipV="1">
            <a:off x="4090965" y="3768825"/>
            <a:ext cx="4244274" cy="777558"/>
          </a:xfrm>
          <a:prstGeom prst="curvedConnector3">
            <a:avLst/>
          </a:prstGeom>
          <a:ln>
            <a:solidFill>
              <a:schemeClr val="accent4"/>
            </a:solidFill>
            <a:tailEnd type="arrow"/>
          </a:ln>
        </p:spPr>
        <p:style>
          <a:lnRef idx="1">
            <a:schemeClr val="accent1"/>
          </a:lnRef>
          <a:fillRef idx="0">
            <a:schemeClr val="accent1"/>
          </a:fillRef>
          <a:effectRef idx="0">
            <a:schemeClr val="accent1"/>
          </a:effectRef>
          <a:fontRef idx="minor">
            <a:schemeClr val="tx1"/>
          </a:fontRef>
        </p:style>
      </p:cxnSp>
      <p:cxnSp>
        <p:nvCxnSpPr>
          <p:cNvPr id="45" name="Curved Connector 44"/>
          <p:cNvCxnSpPr/>
          <p:nvPr/>
        </p:nvCxnSpPr>
        <p:spPr>
          <a:xfrm rot="10800000">
            <a:off x="4143629" y="2670302"/>
            <a:ext cx="4242816" cy="815175"/>
          </a:xfrm>
          <a:prstGeom prst="curvedConnector3">
            <a:avLst/>
          </a:prstGeom>
          <a:ln>
            <a:solidFill>
              <a:schemeClr val="accent4"/>
            </a:solidFill>
            <a:tailEnd type="arrow"/>
          </a:ln>
        </p:spPr>
        <p:style>
          <a:lnRef idx="1">
            <a:schemeClr val="accent1"/>
          </a:lnRef>
          <a:fillRef idx="0">
            <a:schemeClr val="accent1"/>
          </a:fillRef>
          <a:effectRef idx="0">
            <a:schemeClr val="accent1"/>
          </a:effectRef>
          <a:fontRef idx="minor">
            <a:schemeClr val="tx1"/>
          </a:fontRef>
        </p:style>
      </p:cxnSp>
      <p:cxnSp>
        <p:nvCxnSpPr>
          <p:cNvPr id="46" name="Curved Connector 45"/>
          <p:cNvCxnSpPr/>
          <p:nvPr/>
        </p:nvCxnSpPr>
        <p:spPr>
          <a:xfrm rot="10800000" flipV="1">
            <a:off x="4090965" y="2965337"/>
            <a:ext cx="4244276" cy="479780"/>
          </a:xfrm>
          <a:prstGeom prst="curvedConnector3">
            <a:avLst/>
          </a:prstGeom>
          <a:ln>
            <a:solidFill>
              <a:schemeClr val="accent2"/>
            </a:solidFill>
            <a:tailEnd type="arrow"/>
          </a:ln>
        </p:spPr>
        <p:style>
          <a:lnRef idx="1">
            <a:schemeClr val="accent1"/>
          </a:lnRef>
          <a:fillRef idx="0">
            <a:schemeClr val="accent1"/>
          </a:fillRef>
          <a:effectRef idx="0">
            <a:schemeClr val="accent1"/>
          </a:effectRef>
          <a:fontRef idx="minor">
            <a:schemeClr val="tx1"/>
          </a:fontRef>
        </p:style>
      </p:cxnSp>
      <p:cxnSp>
        <p:nvCxnSpPr>
          <p:cNvPr id="47" name="Curved Connector 46"/>
          <p:cNvCxnSpPr/>
          <p:nvPr/>
        </p:nvCxnSpPr>
        <p:spPr>
          <a:xfrm rot="10800000" flipV="1">
            <a:off x="4090965" y="3077887"/>
            <a:ext cx="4244274" cy="1283643"/>
          </a:xfrm>
          <a:prstGeom prst="curvedConnector3">
            <a:avLst/>
          </a:prstGeom>
          <a:ln>
            <a:solidFill>
              <a:schemeClr val="accent2"/>
            </a:solidFill>
            <a:tailEnd type="arrow"/>
          </a:ln>
        </p:spPr>
        <p:style>
          <a:lnRef idx="1">
            <a:schemeClr val="accent1"/>
          </a:lnRef>
          <a:fillRef idx="0">
            <a:schemeClr val="accent1"/>
          </a:fillRef>
          <a:effectRef idx="0">
            <a:schemeClr val="accent1"/>
          </a:effectRef>
          <a:fontRef idx="minor">
            <a:schemeClr val="tx1"/>
          </a:fontRef>
        </p:style>
      </p:cxnSp>
      <p:grpSp>
        <p:nvGrpSpPr>
          <p:cNvPr id="48" name="Group 47"/>
          <p:cNvGrpSpPr/>
          <p:nvPr/>
        </p:nvGrpSpPr>
        <p:grpSpPr>
          <a:xfrm>
            <a:off x="641511" y="3514656"/>
            <a:ext cx="624384" cy="654823"/>
            <a:chOff x="517525" y="2109891"/>
            <a:chExt cx="1865906" cy="1956870"/>
          </a:xfrm>
          <a:solidFill>
            <a:schemeClr val="accent2"/>
          </a:solidFill>
        </p:grpSpPr>
        <p:grpSp>
          <p:nvGrpSpPr>
            <p:cNvPr id="49" name="Group 48"/>
            <p:cNvGrpSpPr/>
            <p:nvPr/>
          </p:nvGrpSpPr>
          <p:grpSpPr>
            <a:xfrm>
              <a:off x="1122671" y="2109891"/>
              <a:ext cx="1260760" cy="759228"/>
              <a:chOff x="2893227" y="1263576"/>
              <a:chExt cx="895245" cy="539115"/>
            </a:xfrm>
            <a:grpFill/>
          </p:grpSpPr>
          <p:sp>
            <p:nvSpPr>
              <p:cNvPr id="53" name="Freeform 52"/>
              <p:cNvSpPr>
                <a:spLocks noEditPoints="1"/>
              </p:cNvSpPr>
              <p:nvPr/>
            </p:nvSpPr>
            <p:spPr bwMode="black">
              <a:xfrm>
                <a:off x="3565791" y="1353636"/>
                <a:ext cx="222681" cy="449055"/>
              </a:xfrm>
              <a:custGeom>
                <a:avLst/>
                <a:gdLst/>
                <a:ahLst/>
                <a:cxnLst>
                  <a:cxn ang="0">
                    <a:pos x="260" y="0"/>
                  </a:cxn>
                  <a:cxn ang="0">
                    <a:pos x="7" y="0"/>
                  </a:cxn>
                  <a:cxn ang="0">
                    <a:pos x="0" y="7"/>
                  </a:cxn>
                  <a:cxn ang="0">
                    <a:pos x="0" y="112"/>
                  </a:cxn>
                  <a:cxn ang="0">
                    <a:pos x="0" y="119"/>
                  </a:cxn>
                  <a:cxn ang="0">
                    <a:pos x="0" y="531"/>
                  </a:cxn>
                  <a:cxn ang="0">
                    <a:pos x="7" y="538"/>
                  </a:cxn>
                  <a:cxn ang="0">
                    <a:pos x="260" y="538"/>
                  </a:cxn>
                  <a:cxn ang="0">
                    <a:pos x="267" y="531"/>
                  </a:cxn>
                  <a:cxn ang="0">
                    <a:pos x="267" y="119"/>
                  </a:cxn>
                  <a:cxn ang="0">
                    <a:pos x="267" y="112"/>
                  </a:cxn>
                  <a:cxn ang="0">
                    <a:pos x="267" y="7"/>
                  </a:cxn>
                  <a:cxn ang="0">
                    <a:pos x="260" y="0"/>
                  </a:cxn>
                  <a:cxn ang="0">
                    <a:pos x="32" y="82"/>
                  </a:cxn>
                  <a:cxn ang="0">
                    <a:pos x="32" y="57"/>
                  </a:cxn>
                  <a:cxn ang="0">
                    <a:pos x="39" y="50"/>
                  </a:cxn>
                  <a:cxn ang="0">
                    <a:pos x="228" y="50"/>
                  </a:cxn>
                  <a:cxn ang="0">
                    <a:pos x="235" y="57"/>
                  </a:cxn>
                  <a:cxn ang="0">
                    <a:pos x="235" y="82"/>
                  </a:cxn>
                  <a:cxn ang="0">
                    <a:pos x="228" y="89"/>
                  </a:cxn>
                  <a:cxn ang="0">
                    <a:pos x="39" y="89"/>
                  </a:cxn>
                  <a:cxn ang="0">
                    <a:pos x="32" y="82"/>
                  </a:cxn>
                  <a:cxn ang="0">
                    <a:pos x="213" y="254"/>
                  </a:cxn>
                  <a:cxn ang="0">
                    <a:pos x="195" y="236"/>
                  </a:cxn>
                  <a:cxn ang="0">
                    <a:pos x="213" y="218"/>
                  </a:cxn>
                  <a:cxn ang="0">
                    <a:pos x="232" y="236"/>
                  </a:cxn>
                  <a:cxn ang="0">
                    <a:pos x="213" y="254"/>
                  </a:cxn>
                  <a:cxn ang="0">
                    <a:pos x="213" y="194"/>
                  </a:cxn>
                  <a:cxn ang="0">
                    <a:pos x="189" y="170"/>
                  </a:cxn>
                  <a:cxn ang="0">
                    <a:pos x="213" y="146"/>
                  </a:cxn>
                  <a:cxn ang="0">
                    <a:pos x="238" y="170"/>
                  </a:cxn>
                  <a:cxn ang="0">
                    <a:pos x="213" y="194"/>
                  </a:cxn>
                </a:cxnLst>
                <a:rect l="0" t="0" r="r" b="b"/>
                <a:pathLst>
                  <a:path w="267" h="538">
                    <a:moveTo>
                      <a:pt x="260" y="0"/>
                    </a:moveTo>
                    <a:cubicBezTo>
                      <a:pt x="7" y="0"/>
                      <a:pt x="7" y="0"/>
                      <a:pt x="7" y="0"/>
                    </a:cubicBezTo>
                    <a:cubicBezTo>
                      <a:pt x="3" y="0"/>
                      <a:pt x="0" y="3"/>
                      <a:pt x="0" y="7"/>
                    </a:cubicBezTo>
                    <a:cubicBezTo>
                      <a:pt x="0" y="112"/>
                      <a:pt x="0" y="112"/>
                      <a:pt x="0" y="112"/>
                    </a:cubicBezTo>
                    <a:cubicBezTo>
                      <a:pt x="0" y="119"/>
                      <a:pt x="0" y="119"/>
                      <a:pt x="0" y="119"/>
                    </a:cubicBezTo>
                    <a:cubicBezTo>
                      <a:pt x="0" y="531"/>
                      <a:pt x="0" y="531"/>
                      <a:pt x="0" y="531"/>
                    </a:cubicBezTo>
                    <a:cubicBezTo>
                      <a:pt x="0" y="535"/>
                      <a:pt x="3" y="538"/>
                      <a:pt x="7" y="538"/>
                    </a:cubicBezTo>
                    <a:cubicBezTo>
                      <a:pt x="260" y="538"/>
                      <a:pt x="260" y="538"/>
                      <a:pt x="260" y="538"/>
                    </a:cubicBezTo>
                    <a:cubicBezTo>
                      <a:pt x="264" y="538"/>
                      <a:pt x="267" y="535"/>
                      <a:pt x="267" y="531"/>
                    </a:cubicBezTo>
                    <a:cubicBezTo>
                      <a:pt x="267" y="119"/>
                      <a:pt x="267" y="119"/>
                      <a:pt x="267" y="119"/>
                    </a:cubicBezTo>
                    <a:cubicBezTo>
                      <a:pt x="267" y="112"/>
                      <a:pt x="267" y="112"/>
                      <a:pt x="267" y="112"/>
                    </a:cubicBezTo>
                    <a:cubicBezTo>
                      <a:pt x="267" y="7"/>
                      <a:pt x="267" y="7"/>
                      <a:pt x="267" y="7"/>
                    </a:cubicBezTo>
                    <a:cubicBezTo>
                      <a:pt x="267" y="3"/>
                      <a:pt x="264" y="0"/>
                      <a:pt x="260" y="0"/>
                    </a:cubicBezTo>
                    <a:close/>
                    <a:moveTo>
                      <a:pt x="32" y="82"/>
                    </a:moveTo>
                    <a:cubicBezTo>
                      <a:pt x="32" y="57"/>
                      <a:pt x="32" y="57"/>
                      <a:pt x="32" y="57"/>
                    </a:cubicBezTo>
                    <a:cubicBezTo>
                      <a:pt x="32" y="53"/>
                      <a:pt x="35" y="50"/>
                      <a:pt x="39" y="50"/>
                    </a:cubicBezTo>
                    <a:cubicBezTo>
                      <a:pt x="228" y="50"/>
                      <a:pt x="228" y="50"/>
                      <a:pt x="228" y="50"/>
                    </a:cubicBezTo>
                    <a:cubicBezTo>
                      <a:pt x="232" y="50"/>
                      <a:pt x="235" y="53"/>
                      <a:pt x="235" y="57"/>
                    </a:cubicBezTo>
                    <a:cubicBezTo>
                      <a:pt x="235" y="82"/>
                      <a:pt x="235" y="82"/>
                      <a:pt x="235" y="82"/>
                    </a:cubicBezTo>
                    <a:cubicBezTo>
                      <a:pt x="235" y="86"/>
                      <a:pt x="232" y="89"/>
                      <a:pt x="228" y="89"/>
                    </a:cubicBezTo>
                    <a:cubicBezTo>
                      <a:pt x="39" y="89"/>
                      <a:pt x="39" y="89"/>
                      <a:pt x="39" y="89"/>
                    </a:cubicBezTo>
                    <a:cubicBezTo>
                      <a:pt x="35" y="89"/>
                      <a:pt x="32" y="86"/>
                      <a:pt x="32" y="82"/>
                    </a:cubicBezTo>
                    <a:close/>
                    <a:moveTo>
                      <a:pt x="213" y="254"/>
                    </a:moveTo>
                    <a:cubicBezTo>
                      <a:pt x="203" y="254"/>
                      <a:pt x="195" y="246"/>
                      <a:pt x="195" y="236"/>
                    </a:cubicBezTo>
                    <a:cubicBezTo>
                      <a:pt x="195" y="226"/>
                      <a:pt x="203" y="218"/>
                      <a:pt x="213" y="218"/>
                    </a:cubicBezTo>
                    <a:cubicBezTo>
                      <a:pt x="223" y="218"/>
                      <a:pt x="232" y="226"/>
                      <a:pt x="232" y="236"/>
                    </a:cubicBezTo>
                    <a:cubicBezTo>
                      <a:pt x="232" y="246"/>
                      <a:pt x="223" y="254"/>
                      <a:pt x="213" y="254"/>
                    </a:cubicBezTo>
                    <a:close/>
                    <a:moveTo>
                      <a:pt x="213" y="194"/>
                    </a:moveTo>
                    <a:cubicBezTo>
                      <a:pt x="200" y="194"/>
                      <a:pt x="189" y="183"/>
                      <a:pt x="189" y="170"/>
                    </a:cubicBezTo>
                    <a:cubicBezTo>
                      <a:pt x="189" y="156"/>
                      <a:pt x="200" y="146"/>
                      <a:pt x="213" y="146"/>
                    </a:cubicBezTo>
                    <a:cubicBezTo>
                      <a:pt x="227" y="146"/>
                      <a:pt x="238" y="156"/>
                      <a:pt x="238" y="170"/>
                    </a:cubicBezTo>
                    <a:cubicBezTo>
                      <a:pt x="238" y="183"/>
                      <a:pt x="227" y="194"/>
                      <a:pt x="213" y="194"/>
                    </a:cubicBezTo>
                    <a:close/>
                  </a:path>
                </a:pathLst>
              </a:custGeom>
              <a:solidFill>
                <a:schemeClr val="tx2"/>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dirty="0">
                  <a:solidFill>
                    <a:schemeClr val="tx1">
                      <a:lumMod val="50000"/>
                    </a:schemeClr>
                  </a:solidFill>
                  <a:latin typeface="+mj-lt"/>
                </a:endParaRPr>
              </a:p>
            </p:txBody>
          </p:sp>
          <p:sp>
            <p:nvSpPr>
              <p:cNvPr id="54" name="Freeform 88"/>
              <p:cNvSpPr>
                <a:spLocks noEditPoints="1"/>
              </p:cNvSpPr>
              <p:nvPr/>
            </p:nvSpPr>
            <p:spPr bwMode="black">
              <a:xfrm>
                <a:off x="2893227" y="1263576"/>
                <a:ext cx="635754" cy="539115"/>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2"/>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dirty="0">
                  <a:solidFill>
                    <a:schemeClr val="tx1">
                      <a:lumMod val="50000"/>
                    </a:schemeClr>
                  </a:solidFill>
                  <a:latin typeface="+mj-lt"/>
                </a:endParaRPr>
              </a:p>
            </p:txBody>
          </p:sp>
        </p:grpSp>
        <p:grpSp>
          <p:nvGrpSpPr>
            <p:cNvPr id="50" name="Group 49"/>
            <p:cNvGrpSpPr/>
            <p:nvPr/>
          </p:nvGrpSpPr>
          <p:grpSpPr>
            <a:xfrm>
              <a:off x="517525" y="2154961"/>
              <a:ext cx="752615" cy="1911800"/>
              <a:chOff x="7558088" y="1685925"/>
              <a:chExt cx="1322387" cy="3359150"/>
            </a:xfrm>
            <a:grpFill/>
          </p:grpSpPr>
          <p:sp>
            <p:nvSpPr>
              <p:cNvPr id="51" name="Oval 6"/>
              <p:cNvSpPr>
                <a:spLocks noChangeArrowheads="1"/>
              </p:cNvSpPr>
              <p:nvPr userDrawn="1"/>
            </p:nvSpPr>
            <p:spPr bwMode="auto">
              <a:xfrm>
                <a:off x="7943850" y="1685925"/>
                <a:ext cx="547687" cy="558800"/>
              </a:xfrm>
              <a:prstGeom prst="ellipse">
                <a:avLst/>
              </a:prstGeom>
              <a:solidFill>
                <a:schemeClr val="accent6"/>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dirty="0">
                  <a:solidFill>
                    <a:schemeClr val="tx1">
                      <a:lumMod val="50000"/>
                    </a:schemeClr>
                  </a:solidFill>
                  <a:latin typeface="+mj-lt"/>
                </a:endParaRPr>
              </a:p>
            </p:txBody>
          </p:sp>
          <p:sp>
            <p:nvSpPr>
              <p:cNvPr id="52" name="Freeform 51"/>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solidFill>
                <a:schemeClr val="accent6"/>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dirty="0">
                  <a:solidFill>
                    <a:schemeClr val="tx1">
                      <a:lumMod val="50000"/>
                    </a:schemeClr>
                  </a:solidFill>
                  <a:latin typeface="+mj-lt"/>
                </a:endParaRPr>
              </a:p>
            </p:txBody>
          </p:sp>
        </p:grpSp>
      </p:grpSp>
      <p:grpSp>
        <p:nvGrpSpPr>
          <p:cNvPr id="55" name="Group 54"/>
          <p:cNvGrpSpPr/>
          <p:nvPr/>
        </p:nvGrpSpPr>
        <p:grpSpPr>
          <a:xfrm>
            <a:off x="641511" y="4358639"/>
            <a:ext cx="624384" cy="654823"/>
            <a:chOff x="517525" y="2109891"/>
            <a:chExt cx="1865906" cy="1956870"/>
          </a:xfrm>
          <a:solidFill>
            <a:schemeClr val="accent2"/>
          </a:solidFill>
        </p:grpSpPr>
        <p:grpSp>
          <p:nvGrpSpPr>
            <p:cNvPr id="56" name="Group 55"/>
            <p:cNvGrpSpPr/>
            <p:nvPr/>
          </p:nvGrpSpPr>
          <p:grpSpPr>
            <a:xfrm>
              <a:off x="1122671" y="2109891"/>
              <a:ext cx="1260760" cy="759228"/>
              <a:chOff x="2893227" y="1263576"/>
              <a:chExt cx="895245" cy="539115"/>
            </a:xfrm>
            <a:grpFill/>
          </p:grpSpPr>
          <p:sp>
            <p:nvSpPr>
              <p:cNvPr id="60" name="Freeform 59"/>
              <p:cNvSpPr>
                <a:spLocks noEditPoints="1"/>
              </p:cNvSpPr>
              <p:nvPr/>
            </p:nvSpPr>
            <p:spPr bwMode="black">
              <a:xfrm>
                <a:off x="3565791" y="1353636"/>
                <a:ext cx="222681" cy="449055"/>
              </a:xfrm>
              <a:custGeom>
                <a:avLst/>
                <a:gdLst/>
                <a:ahLst/>
                <a:cxnLst>
                  <a:cxn ang="0">
                    <a:pos x="260" y="0"/>
                  </a:cxn>
                  <a:cxn ang="0">
                    <a:pos x="7" y="0"/>
                  </a:cxn>
                  <a:cxn ang="0">
                    <a:pos x="0" y="7"/>
                  </a:cxn>
                  <a:cxn ang="0">
                    <a:pos x="0" y="112"/>
                  </a:cxn>
                  <a:cxn ang="0">
                    <a:pos x="0" y="119"/>
                  </a:cxn>
                  <a:cxn ang="0">
                    <a:pos x="0" y="531"/>
                  </a:cxn>
                  <a:cxn ang="0">
                    <a:pos x="7" y="538"/>
                  </a:cxn>
                  <a:cxn ang="0">
                    <a:pos x="260" y="538"/>
                  </a:cxn>
                  <a:cxn ang="0">
                    <a:pos x="267" y="531"/>
                  </a:cxn>
                  <a:cxn ang="0">
                    <a:pos x="267" y="119"/>
                  </a:cxn>
                  <a:cxn ang="0">
                    <a:pos x="267" y="112"/>
                  </a:cxn>
                  <a:cxn ang="0">
                    <a:pos x="267" y="7"/>
                  </a:cxn>
                  <a:cxn ang="0">
                    <a:pos x="260" y="0"/>
                  </a:cxn>
                  <a:cxn ang="0">
                    <a:pos x="32" y="82"/>
                  </a:cxn>
                  <a:cxn ang="0">
                    <a:pos x="32" y="57"/>
                  </a:cxn>
                  <a:cxn ang="0">
                    <a:pos x="39" y="50"/>
                  </a:cxn>
                  <a:cxn ang="0">
                    <a:pos x="228" y="50"/>
                  </a:cxn>
                  <a:cxn ang="0">
                    <a:pos x="235" y="57"/>
                  </a:cxn>
                  <a:cxn ang="0">
                    <a:pos x="235" y="82"/>
                  </a:cxn>
                  <a:cxn ang="0">
                    <a:pos x="228" y="89"/>
                  </a:cxn>
                  <a:cxn ang="0">
                    <a:pos x="39" y="89"/>
                  </a:cxn>
                  <a:cxn ang="0">
                    <a:pos x="32" y="82"/>
                  </a:cxn>
                  <a:cxn ang="0">
                    <a:pos x="213" y="254"/>
                  </a:cxn>
                  <a:cxn ang="0">
                    <a:pos x="195" y="236"/>
                  </a:cxn>
                  <a:cxn ang="0">
                    <a:pos x="213" y="218"/>
                  </a:cxn>
                  <a:cxn ang="0">
                    <a:pos x="232" y="236"/>
                  </a:cxn>
                  <a:cxn ang="0">
                    <a:pos x="213" y="254"/>
                  </a:cxn>
                  <a:cxn ang="0">
                    <a:pos x="213" y="194"/>
                  </a:cxn>
                  <a:cxn ang="0">
                    <a:pos x="189" y="170"/>
                  </a:cxn>
                  <a:cxn ang="0">
                    <a:pos x="213" y="146"/>
                  </a:cxn>
                  <a:cxn ang="0">
                    <a:pos x="238" y="170"/>
                  </a:cxn>
                  <a:cxn ang="0">
                    <a:pos x="213" y="194"/>
                  </a:cxn>
                </a:cxnLst>
                <a:rect l="0" t="0" r="r" b="b"/>
                <a:pathLst>
                  <a:path w="267" h="538">
                    <a:moveTo>
                      <a:pt x="260" y="0"/>
                    </a:moveTo>
                    <a:cubicBezTo>
                      <a:pt x="7" y="0"/>
                      <a:pt x="7" y="0"/>
                      <a:pt x="7" y="0"/>
                    </a:cubicBezTo>
                    <a:cubicBezTo>
                      <a:pt x="3" y="0"/>
                      <a:pt x="0" y="3"/>
                      <a:pt x="0" y="7"/>
                    </a:cubicBezTo>
                    <a:cubicBezTo>
                      <a:pt x="0" y="112"/>
                      <a:pt x="0" y="112"/>
                      <a:pt x="0" y="112"/>
                    </a:cubicBezTo>
                    <a:cubicBezTo>
                      <a:pt x="0" y="119"/>
                      <a:pt x="0" y="119"/>
                      <a:pt x="0" y="119"/>
                    </a:cubicBezTo>
                    <a:cubicBezTo>
                      <a:pt x="0" y="531"/>
                      <a:pt x="0" y="531"/>
                      <a:pt x="0" y="531"/>
                    </a:cubicBezTo>
                    <a:cubicBezTo>
                      <a:pt x="0" y="535"/>
                      <a:pt x="3" y="538"/>
                      <a:pt x="7" y="538"/>
                    </a:cubicBezTo>
                    <a:cubicBezTo>
                      <a:pt x="260" y="538"/>
                      <a:pt x="260" y="538"/>
                      <a:pt x="260" y="538"/>
                    </a:cubicBezTo>
                    <a:cubicBezTo>
                      <a:pt x="264" y="538"/>
                      <a:pt x="267" y="535"/>
                      <a:pt x="267" y="531"/>
                    </a:cubicBezTo>
                    <a:cubicBezTo>
                      <a:pt x="267" y="119"/>
                      <a:pt x="267" y="119"/>
                      <a:pt x="267" y="119"/>
                    </a:cubicBezTo>
                    <a:cubicBezTo>
                      <a:pt x="267" y="112"/>
                      <a:pt x="267" y="112"/>
                      <a:pt x="267" y="112"/>
                    </a:cubicBezTo>
                    <a:cubicBezTo>
                      <a:pt x="267" y="7"/>
                      <a:pt x="267" y="7"/>
                      <a:pt x="267" y="7"/>
                    </a:cubicBezTo>
                    <a:cubicBezTo>
                      <a:pt x="267" y="3"/>
                      <a:pt x="264" y="0"/>
                      <a:pt x="260" y="0"/>
                    </a:cubicBezTo>
                    <a:close/>
                    <a:moveTo>
                      <a:pt x="32" y="82"/>
                    </a:moveTo>
                    <a:cubicBezTo>
                      <a:pt x="32" y="57"/>
                      <a:pt x="32" y="57"/>
                      <a:pt x="32" y="57"/>
                    </a:cubicBezTo>
                    <a:cubicBezTo>
                      <a:pt x="32" y="53"/>
                      <a:pt x="35" y="50"/>
                      <a:pt x="39" y="50"/>
                    </a:cubicBezTo>
                    <a:cubicBezTo>
                      <a:pt x="228" y="50"/>
                      <a:pt x="228" y="50"/>
                      <a:pt x="228" y="50"/>
                    </a:cubicBezTo>
                    <a:cubicBezTo>
                      <a:pt x="232" y="50"/>
                      <a:pt x="235" y="53"/>
                      <a:pt x="235" y="57"/>
                    </a:cubicBezTo>
                    <a:cubicBezTo>
                      <a:pt x="235" y="82"/>
                      <a:pt x="235" y="82"/>
                      <a:pt x="235" y="82"/>
                    </a:cubicBezTo>
                    <a:cubicBezTo>
                      <a:pt x="235" y="86"/>
                      <a:pt x="232" y="89"/>
                      <a:pt x="228" y="89"/>
                    </a:cubicBezTo>
                    <a:cubicBezTo>
                      <a:pt x="39" y="89"/>
                      <a:pt x="39" y="89"/>
                      <a:pt x="39" y="89"/>
                    </a:cubicBezTo>
                    <a:cubicBezTo>
                      <a:pt x="35" y="89"/>
                      <a:pt x="32" y="86"/>
                      <a:pt x="32" y="82"/>
                    </a:cubicBezTo>
                    <a:close/>
                    <a:moveTo>
                      <a:pt x="213" y="254"/>
                    </a:moveTo>
                    <a:cubicBezTo>
                      <a:pt x="203" y="254"/>
                      <a:pt x="195" y="246"/>
                      <a:pt x="195" y="236"/>
                    </a:cubicBezTo>
                    <a:cubicBezTo>
                      <a:pt x="195" y="226"/>
                      <a:pt x="203" y="218"/>
                      <a:pt x="213" y="218"/>
                    </a:cubicBezTo>
                    <a:cubicBezTo>
                      <a:pt x="223" y="218"/>
                      <a:pt x="232" y="226"/>
                      <a:pt x="232" y="236"/>
                    </a:cubicBezTo>
                    <a:cubicBezTo>
                      <a:pt x="232" y="246"/>
                      <a:pt x="223" y="254"/>
                      <a:pt x="213" y="254"/>
                    </a:cubicBezTo>
                    <a:close/>
                    <a:moveTo>
                      <a:pt x="213" y="194"/>
                    </a:moveTo>
                    <a:cubicBezTo>
                      <a:pt x="200" y="194"/>
                      <a:pt x="189" y="183"/>
                      <a:pt x="189" y="170"/>
                    </a:cubicBezTo>
                    <a:cubicBezTo>
                      <a:pt x="189" y="156"/>
                      <a:pt x="200" y="146"/>
                      <a:pt x="213" y="146"/>
                    </a:cubicBezTo>
                    <a:cubicBezTo>
                      <a:pt x="227" y="146"/>
                      <a:pt x="238" y="156"/>
                      <a:pt x="238" y="170"/>
                    </a:cubicBezTo>
                    <a:cubicBezTo>
                      <a:pt x="238" y="183"/>
                      <a:pt x="227" y="194"/>
                      <a:pt x="213" y="194"/>
                    </a:cubicBezTo>
                    <a:close/>
                  </a:path>
                </a:pathLst>
              </a:custGeom>
              <a:solidFill>
                <a:schemeClr val="tx2"/>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dirty="0">
                  <a:solidFill>
                    <a:schemeClr val="tx1">
                      <a:lumMod val="50000"/>
                    </a:schemeClr>
                  </a:solidFill>
                  <a:latin typeface="+mj-lt"/>
                </a:endParaRPr>
              </a:p>
            </p:txBody>
          </p:sp>
          <p:sp>
            <p:nvSpPr>
              <p:cNvPr id="61" name="Freeform 88"/>
              <p:cNvSpPr>
                <a:spLocks noEditPoints="1"/>
              </p:cNvSpPr>
              <p:nvPr/>
            </p:nvSpPr>
            <p:spPr bwMode="black">
              <a:xfrm>
                <a:off x="2893227" y="1263576"/>
                <a:ext cx="635754" cy="539115"/>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2"/>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dirty="0">
                  <a:solidFill>
                    <a:schemeClr val="tx1">
                      <a:lumMod val="50000"/>
                    </a:schemeClr>
                  </a:solidFill>
                  <a:latin typeface="+mj-lt"/>
                </a:endParaRPr>
              </a:p>
            </p:txBody>
          </p:sp>
        </p:grpSp>
        <p:grpSp>
          <p:nvGrpSpPr>
            <p:cNvPr id="57" name="Group 56"/>
            <p:cNvGrpSpPr/>
            <p:nvPr/>
          </p:nvGrpSpPr>
          <p:grpSpPr>
            <a:xfrm>
              <a:off x="517525" y="2154961"/>
              <a:ext cx="752615" cy="1911800"/>
              <a:chOff x="7558088" y="1685925"/>
              <a:chExt cx="1322387" cy="3359150"/>
            </a:xfrm>
            <a:grpFill/>
          </p:grpSpPr>
          <p:sp>
            <p:nvSpPr>
              <p:cNvPr id="58" name="Oval 6"/>
              <p:cNvSpPr>
                <a:spLocks noChangeArrowheads="1"/>
              </p:cNvSpPr>
              <p:nvPr userDrawn="1"/>
            </p:nvSpPr>
            <p:spPr bwMode="auto">
              <a:xfrm>
                <a:off x="7943850" y="1685925"/>
                <a:ext cx="547687" cy="558800"/>
              </a:xfrm>
              <a:prstGeom prst="ellipse">
                <a:avLst/>
              </a:prstGeom>
              <a:solidFill>
                <a:schemeClr val="accent6"/>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dirty="0">
                  <a:solidFill>
                    <a:schemeClr val="tx1">
                      <a:lumMod val="50000"/>
                    </a:schemeClr>
                  </a:solidFill>
                  <a:latin typeface="+mj-lt"/>
                </a:endParaRPr>
              </a:p>
            </p:txBody>
          </p:sp>
          <p:sp>
            <p:nvSpPr>
              <p:cNvPr id="59" name="Freeform 58"/>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solidFill>
                <a:schemeClr val="accent6"/>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dirty="0">
                  <a:solidFill>
                    <a:schemeClr val="tx1">
                      <a:lumMod val="50000"/>
                    </a:schemeClr>
                  </a:solidFill>
                  <a:latin typeface="+mj-lt"/>
                </a:endParaRPr>
              </a:p>
            </p:txBody>
          </p:sp>
        </p:grpSp>
      </p:grpSp>
      <p:sp>
        <p:nvSpPr>
          <p:cNvPr id="62" name="Rectangle 61"/>
          <p:cNvSpPr/>
          <p:nvPr/>
        </p:nvSpPr>
        <p:spPr bwMode="auto">
          <a:xfrm>
            <a:off x="2063302" y="2308947"/>
            <a:ext cx="465827" cy="275182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vert"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a:gradFill>
                  <a:gsLst>
                    <a:gs pos="0">
                      <a:srgbClr val="FFFFFF"/>
                    </a:gs>
                    <a:gs pos="100000">
                      <a:srgbClr val="FFFFFF"/>
                    </a:gs>
                  </a:gsLst>
                  <a:lin ang="5400000" scaled="0"/>
                </a:gradFill>
              </a:rPr>
              <a:t>Load Balancer</a:t>
            </a:r>
          </a:p>
        </p:txBody>
      </p:sp>
      <p:cxnSp>
        <p:nvCxnSpPr>
          <p:cNvPr id="63" name="Straight Arrow Connector 62"/>
          <p:cNvCxnSpPr/>
          <p:nvPr/>
        </p:nvCxnSpPr>
        <p:spPr>
          <a:xfrm flipH="1">
            <a:off x="2619836" y="4484213"/>
            <a:ext cx="636391" cy="6876"/>
          </a:xfrm>
          <a:prstGeom prst="straightConnector1">
            <a:avLst/>
          </a:prstGeom>
          <a:ln>
            <a:solidFill>
              <a:schemeClr val="accent1"/>
            </a:solidFill>
            <a:headEnd type="arrow"/>
            <a:tailEnd type="none" w="lg" len="med"/>
          </a:ln>
        </p:spPr>
        <p:style>
          <a:lnRef idx="1">
            <a:schemeClr val="accent2"/>
          </a:lnRef>
          <a:fillRef idx="0">
            <a:schemeClr val="accent2"/>
          </a:fillRef>
          <a:effectRef idx="0">
            <a:schemeClr val="accent2"/>
          </a:effectRef>
          <a:fontRef idx="minor">
            <a:schemeClr val="tx1"/>
          </a:fontRef>
        </p:style>
      </p:cxnSp>
      <p:cxnSp>
        <p:nvCxnSpPr>
          <p:cNvPr id="64" name="Straight Arrow Connector 63"/>
          <p:cNvCxnSpPr/>
          <p:nvPr/>
        </p:nvCxnSpPr>
        <p:spPr>
          <a:xfrm flipH="1">
            <a:off x="1313197" y="3643445"/>
            <a:ext cx="636391" cy="6876"/>
          </a:xfrm>
          <a:prstGeom prst="straightConnector1">
            <a:avLst/>
          </a:prstGeom>
          <a:ln>
            <a:solidFill>
              <a:schemeClr val="accent4"/>
            </a:solidFill>
            <a:headEnd type="arrow"/>
            <a:tailEnd type="none" w="lg" len="med"/>
          </a:ln>
        </p:spPr>
        <p:style>
          <a:lnRef idx="1">
            <a:schemeClr val="accent2"/>
          </a:lnRef>
          <a:fillRef idx="0">
            <a:schemeClr val="accent2"/>
          </a:fillRef>
          <a:effectRef idx="0">
            <a:schemeClr val="accent2"/>
          </a:effectRef>
          <a:fontRef idx="minor">
            <a:schemeClr val="tx1"/>
          </a:fontRef>
        </p:style>
      </p:cxnSp>
      <p:cxnSp>
        <p:nvCxnSpPr>
          <p:cNvPr id="65" name="Straight Arrow Connector 64"/>
          <p:cNvCxnSpPr/>
          <p:nvPr/>
        </p:nvCxnSpPr>
        <p:spPr>
          <a:xfrm flipH="1">
            <a:off x="1301366" y="2793612"/>
            <a:ext cx="660053" cy="18576"/>
          </a:xfrm>
          <a:prstGeom prst="straightConnector1">
            <a:avLst/>
          </a:prstGeom>
          <a:ln>
            <a:solidFill>
              <a:schemeClr val="accent2"/>
            </a:solidFill>
            <a:headEnd type="arrow"/>
            <a:tailEnd type="none" w="lg" len="med"/>
          </a:ln>
        </p:spPr>
        <p:style>
          <a:lnRef idx="1">
            <a:schemeClr val="accent2"/>
          </a:lnRef>
          <a:fillRef idx="0">
            <a:schemeClr val="accent2"/>
          </a:fillRef>
          <a:effectRef idx="0">
            <a:schemeClr val="accent2"/>
          </a:effectRef>
          <a:fontRef idx="minor">
            <a:schemeClr val="tx1"/>
          </a:fontRef>
        </p:style>
      </p:cxnSp>
      <p:cxnSp>
        <p:nvCxnSpPr>
          <p:cNvPr id="66" name="Straight Arrow Connector 65"/>
          <p:cNvCxnSpPr/>
          <p:nvPr/>
        </p:nvCxnSpPr>
        <p:spPr>
          <a:xfrm flipH="1">
            <a:off x="1313197" y="4487428"/>
            <a:ext cx="636391" cy="6876"/>
          </a:xfrm>
          <a:prstGeom prst="straightConnector1">
            <a:avLst/>
          </a:prstGeom>
          <a:ln>
            <a:solidFill>
              <a:schemeClr val="accent1"/>
            </a:solidFill>
            <a:headEnd type="arrow"/>
            <a:tailEnd type="none" w="lg" len="med"/>
          </a:ln>
        </p:spPr>
        <p:style>
          <a:lnRef idx="1">
            <a:schemeClr val="accent2"/>
          </a:lnRef>
          <a:fillRef idx="0">
            <a:schemeClr val="accent2"/>
          </a:fillRef>
          <a:effectRef idx="0">
            <a:schemeClr val="accent2"/>
          </a:effectRef>
          <a:fontRef idx="minor">
            <a:schemeClr val="tx1"/>
          </a:fontRef>
        </p:style>
      </p:cxnSp>
      <p:cxnSp>
        <p:nvCxnSpPr>
          <p:cNvPr id="67" name="Straight Arrow Connector 66"/>
          <p:cNvCxnSpPr/>
          <p:nvPr/>
        </p:nvCxnSpPr>
        <p:spPr>
          <a:xfrm>
            <a:off x="2605986" y="3792630"/>
            <a:ext cx="636391" cy="6876"/>
          </a:xfrm>
          <a:prstGeom prst="straightConnector1">
            <a:avLst/>
          </a:prstGeom>
          <a:ln>
            <a:solidFill>
              <a:schemeClr val="accent4"/>
            </a:solidFill>
            <a:headEnd type="arrow"/>
            <a:tailEnd type="none" w="lg" len="med"/>
          </a:ln>
        </p:spPr>
        <p:style>
          <a:lnRef idx="1">
            <a:schemeClr val="accent2"/>
          </a:lnRef>
          <a:fillRef idx="0">
            <a:schemeClr val="accent2"/>
          </a:fillRef>
          <a:effectRef idx="0">
            <a:schemeClr val="accent2"/>
          </a:effectRef>
          <a:fontRef idx="minor">
            <a:schemeClr val="tx1"/>
          </a:fontRef>
        </p:style>
      </p:cxnSp>
      <p:cxnSp>
        <p:nvCxnSpPr>
          <p:cNvPr id="68" name="Straight Arrow Connector 67"/>
          <p:cNvCxnSpPr/>
          <p:nvPr/>
        </p:nvCxnSpPr>
        <p:spPr>
          <a:xfrm>
            <a:off x="2594155" y="2942797"/>
            <a:ext cx="660053" cy="18576"/>
          </a:xfrm>
          <a:prstGeom prst="straightConnector1">
            <a:avLst/>
          </a:prstGeom>
          <a:ln>
            <a:solidFill>
              <a:schemeClr val="accent2"/>
            </a:solidFill>
            <a:headEnd type="arrow"/>
            <a:tailEnd type="none" w="lg" len="med"/>
          </a:ln>
        </p:spPr>
        <p:style>
          <a:lnRef idx="1">
            <a:schemeClr val="accent2"/>
          </a:lnRef>
          <a:fillRef idx="0">
            <a:schemeClr val="accent2"/>
          </a:fillRef>
          <a:effectRef idx="0">
            <a:schemeClr val="accent2"/>
          </a:effectRef>
          <a:fontRef idx="minor">
            <a:schemeClr val="tx1"/>
          </a:fontRef>
        </p:style>
      </p:cxnSp>
      <p:cxnSp>
        <p:nvCxnSpPr>
          <p:cNvPr id="69" name="Straight Arrow Connector 68"/>
          <p:cNvCxnSpPr/>
          <p:nvPr/>
        </p:nvCxnSpPr>
        <p:spPr>
          <a:xfrm>
            <a:off x="2605986" y="4636613"/>
            <a:ext cx="636391" cy="6876"/>
          </a:xfrm>
          <a:prstGeom prst="straightConnector1">
            <a:avLst/>
          </a:prstGeom>
          <a:ln>
            <a:solidFill>
              <a:schemeClr val="accent1"/>
            </a:solidFill>
            <a:headEnd type="arrow"/>
            <a:tailEnd type="none" w="lg" len="med"/>
          </a:ln>
        </p:spPr>
        <p:style>
          <a:lnRef idx="1">
            <a:schemeClr val="accent2"/>
          </a:lnRef>
          <a:fillRef idx="0">
            <a:schemeClr val="accent2"/>
          </a:fillRef>
          <a:effectRef idx="0">
            <a:schemeClr val="accent2"/>
          </a:effectRef>
          <a:fontRef idx="minor">
            <a:schemeClr val="tx1"/>
          </a:fontRef>
        </p:style>
      </p:cxnSp>
      <p:cxnSp>
        <p:nvCxnSpPr>
          <p:cNvPr id="70" name="Straight Arrow Connector 69"/>
          <p:cNvCxnSpPr/>
          <p:nvPr/>
        </p:nvCxnSpPr>
        <p:spPr>
          <a:xfrm>
            <a:off x="1299347" y="3795845"/>
            <a:ext cx="636391" cy="6876"/>
          </a:xfrm>
          <a:prstGeom prst="straightConnector1">
            <a:avLst/>
          </a:prstGeom>
          <a:ln>
            <a:solidFill>
              <a:schemeClr val="accent4"/>
            </a:solidFill>
            <a:headEnd type="arrow"/>
            <a:tailEnd type="none" w="lg" len="med"/>
          </a:ln>
        </p:spPr>
        <p:style>
          <a:lnRef idx="1">
            <a:schemeClr val="accent2"/>
          </a:lnRef>
          <a:fillRef idx="0">
            <a:schemeClr val="accent2"/>
          </a:fillRef>
          <a:effectRef idx="0">
            <a:schemeClr val="accent2"/>
          </a:effectRef>
          <a:fontRef idx="minor">
            <a:schemeClr val="tx1"/>
          </a:fontRef>
        </p:style>
      </p:cxnSp>
      <p:cxnSp>
        <p:nvCxnSpPr>
          <p:cNvPr id="71" name="Straight Arrow Connector 70"/>
          <p:cNvCxnSpPr/>
          <p:nvPr/>
        </p:nvCxnSpPr>
        <p:spPr>
          <a:xfrm>
            <a:off x="1287516" y="2946012"/>
            <a:ext cx="660053" cy="18576"/>
          </a:xfrm>
          <a:prstGeom prst="straightConnector1">
            <a:avLst/>
          </a:prstGeom>
          <a:ln>
            <a:solidFill>
              <a:schemeClr val="accent2"/>
            </a:solidFill>
            <a:headEnd type="arrow"/>
            <a:tailEnd type="none" w="lg" len="med"/>
          </a:ln>
        </p:spPr>
        <p:style>
          <a:lnRef idx="1">
            <a:schemeClr val="accent2"/>
          </a:lnRef>
          <a:fillRef idx="0">
            <a:schemeClr val="accent2"/>
          </a:fillRef>
          <a:effectRef idx="0">
            <a:schemeClr val="accent2"/>
          </a:effectRef>
          <a:fontRef idx="minor">
            <a:schemeClr val="tx1"/>
          </a:fontRef>
        </p:style>
      </p:cxnSp>
      <p:cxnSp>
        <p:nvCxnSpPr>
          <p:cNvPr id="72" name="Straight Arrow Connector 71"/>
          <p:cNvCxnSpPr/>
          <p:nvPr/>
        </p:nvCxnSpPr>
        <p:spPr>
          <a:xfrm>
            <a:off x="1299347" y="4639828"/>
            <a:ext cx="636391" cy="6876"/>
          </a:xfrm>
          <a:prstGeom prst="straightConnector1">
            <a:avLst/>
          </a:prstGeom>
          <a:ln>
            <a:solidFill>
              <a:schemeClr val="accent1"/>
            </a:solidFill>
            <a:headEnd type="arrow"/>
            <a:tailEnd type="none" w="lg" len="med"/>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96452061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48"/>
                                        </p:tgtEl>
                                        <p:attrNameLst>
                                          <p:attrName>style.visibility</p:attrName>
                                        </p:attrNameLst>
                                      </p:cBhvr>
                                      <p:to>
                                        <p:strVal val="visible"/>
                                      </p:to>
                                    </p:set>
                                    <p:animEffect transition="in" filter="fade">
                                      <p:cBhvr>
                                        <p:cTn id="10" dur="500"/>
                                        <p:tgtEl>
                                          <p:spTgt spid="48"/>
                                        </p:tgtEl>
                                      </p:cBhvr>
                                    </p:animEffect>
                                  </p:childTnLst>
                                </p:cTn>
                              </p:par>
                              <p:par>
                                <p:cTn id="11" presetID="10" presetClass="entr" presetSubtype="0" fill="hold" nodeType="withEffect">
                                  <p:stCondLst>
                                    <p:cond delay="0"/>
                                  </p:stCondLst>
                                  <p:childTnLst>
                                    <p:set>
                                      <p:cBhvr>
                                        <p:cTn id="12" dur="1" fill="hold">
                                          <p:stCondLst>
                                            <p:cond delay="0"/>
                                          </p:stCondLst>
                                        </p:cTn>
                                        <p:tgtEl>
                                          <p:spTgt spid="55"/>
                                        </p:tgtEl>
                                        <p:attrNameLst>
                                          <p:attrName>style.visibility</p:attrName>
                                        </p:attrNameLst>
                                      </p:cBhvr>
                                      <p:to>
                                        <p:strVal val="visible"/>
                                      </p:to>
                                    </p:set>
                                    <p:animEffect transition="in" filter="fade">
                                      <p:cBhvr>
                                        <p:cTn id="13" dur="500"/>
                                        <p:tgtEl>
                                          <p:spTgt spid="55"/>
                                        </p:tgtEl>
                                      </p:cBhvr>
                                    </p:animEffect>
                                  </p:childTnLst>
                                </p:cTn>
                              </p:par>
                            </p:childTnLst>
                          </p:cTn>
                        </p:par>
                        <p:par>
                          <p:cTn id="14" fill="hold">
                            <p:stCondLst>
                              <p:cond delay="500"/>
                            </p:stCondLst>
                            <p:childTnLst>
                              <p:par>
                                <p:cTn id="15" presetID="10" presetClass="entr" presetSubtype="0" fill="hold" grpId="0" nodeType="afterEffect">
                                  <p:stCondLst>
                                    <p:cond delay="0"/>
                                  </p:stCondLst>
                                  <p:childTnLst>
                                    <p:set>
                                      <p:cBhvr>
                                        <p:cTn id="16" dur="1" fill="hold">
                                          <p:stCondLst>
                                            <p:cond delay="0"/>
                                          </p:stCondLst>
                                        </p:cTn>
                                        <p:tgtEl>
                                          <p:spTgt spid="62"/>
                                        </p:tgtEl>
                                        <p:attrNameLst>
                                          <p:attrName>style.visibility</p:attrName>
                                        </p:attrNameLst>
                                      </p:cBhvr>
                                      <p:to>
                                        <p:strVal val="visible"/>
                                      </p:to>
                                    </p:set>
                                    <p:animEffect transition="in" filter="fade">
                                      <p:cBhvr>
                                        <p:cTn id="17" dur="500"/>
                                        <p:tgtEl>
                                          <p:spTgt spid="62"/>
                                        </p:tgtEl>
                                      </p:cBhvr>
                                    </p:animEffect>
                                  </p:childTnLst>
                                </p:cTn>
                              </p:par>
                            </p:childTnLst>
                          </p:cTn>
                        </p:par>
                        <p:par>
                          <p:cTn id="18" fill="hold">
                            <p:stCondLst>
                              <p:cond delay="1000"/>
                            </p:stCondLst>
                            <p:childTnLst>
                              <p:par>
                                <p:cTn id="19" presetID="10" presetClass="entr" presetSubtype="0" fill="hold" nodeType="after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fade">
                                      <p:cBhvr>
                                        <p:cTn id="21" dur="500"/>
                                        <p:tgtEl>
                                          <p:spTgt spid="15"/>
                                        </p:tgtEl>
                                      </p:cBhvr>
                                    </p:animEffect>
                                  </p:childTnLst>
                                </p:cTn>
                              </p:par>
                              <p:par>
                                <p:cTn id="22" presetID="10" presetClass="entr" presetSubtype="0" fill="hold" nodeType="withEffect">
                                  <p:stCondLst>
                                    <p:cond delay="0"/>
                                  </p:stCondLst>
                                  <p:childTnLst>
                                    <p:set>
                                      <p:cBhvr>
                                        <p:cTn id="23" dur="1" fill="hold">
                                          <p:stCondLst>
                                            <p:cond delay="0"/>
                                          </p:stCondLst>
                                        </p:cTn>
                                        <p:tgtEl>
                                          <p:spTgt spid="30"/>
                                        </p:tgtEl>
                                        <p:attrNameLst>
                                          <p:attrName>style.visibility</p:attrName>
                                        </p:attrNameLst>
                                      </p:cBhvr>
                                      <p:to>
                                        <p:strVal val="visible"/>
                                      </p:to>
                                    </p:set>
                                    <p:animEffect transition="in" filter="fade">
                                      <p:cBhvr>
                                        <p:cTn id="24" dur="500"/>
                                        <p:tgtEl>
                                          <p:spTgt spid="30"/>
                                        </p:tgtEl>
                                      </p:cBhvr>
                                    </p:animEffect>
                                  </p:childTnLst>
                                </p:cTn>
                              </p:par>
                              <p:par>
                                <p:cTn id="25" presetID="10" presetClass="entr" presetSubtype="0" fill="hold" nodeType="withEffect">
                                  <p:stCondLst>
                                    <p:cond delay="0"/>
                                  </p:stCondLst>
                                  <p:childTnLst>
                                    <p:set>
                                      <p:cBhvr>
                                        <p:cTn id="26" dur="1" fill="hold">
                                          <p:stCondLst>
                                            <p:cond delay="0"/>
                                          </p:stCondLst>
                                        </p:cTn>
                                        <p:tgtEl>
                                          <p:spTgt spid="34"/>
                                        </p:tgtEl>
                                        <p:attrNameLst>
                                          <p:attrName>style.visibility</p:attrName>
                                        </p:attrNameLst>
                                      </p:cBhvr>
                                      <p:to>
                                        <p:strVal val="visible"/>
                                      </p:to>
                                    </p:set>
                                    <p:animEffect transition="in" filter="fade">
                                      <p:cBhvr>
                                        <p:cTn id="27" dur="500"/>
                                        <p:tgtEl>
                                          <p:spTgt spid="3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65"/>
                                        </p:tgtEl>
                                        <p:attrNameLst>
                                          <p:attrName>style.visibility</p:attrName>
                                        </p:attrNameLst>
                                      </p:cBhvr>
                                      <p:to>
                                        <p:strVal val="visible"/>
                                      </p:to>
                                    </p:set>
                                    <p:animEffect transition="in" filter="wipe(left)">
                                      <p:cBhvr>
                                        <p:cTn id="32" dur="500"/>
                                        <p:tgtEl>
                                          <p:spTgt spid="65"/>
                                        </p:tgtEl>
                                      </p:cBhvr>
                                    </p:animEffect>
                                  </p:childTnLst>
                                </p:cTn>
                              </p:par>
                              <p:par>
                                <p:cTn id="33" presetID="22" presetClass="entr" presetSubtype="8" fill="hold" nodeType="withEffect">
                                  <p:stCondLst>
                                    <p:cond delay="0"/>
                                  </p:stCondLst>
                                  <p:childTnLst>
                                    <p:set>
                                      <p:cBhvr>
                                        <p:cTn id="34" dur="1" fill="hold">
                                          <p:stCondLst>
                                            <p:cond delay="0"/>
                                          </p:stCondLst>
                                        </p:cTn>
                                        <p:tgtEl>
                                          <p:spTgt spid="64"/>
                                        </p:tgtEl>
                                        <p:attrNameLst>
                                          <p:attrName>style.visibility</p:attrName>
                                        </p:attrNameLst>
                                      </p:cBhvr>
                                      <p:to>
                                        <p:strVal val="visible"/>
                                      </p:to>
                                    </p:set>
                                    <p:animEffect transition="in" filter="wipe(left)">
                                      <p:cBhvr>
                                        <p:cTn id="35" dur="500"/>
                                        <p:tgtEl>
                                          <p:spTgt spid="64"/>
                                        </p:tgtEl>
                                      </p:cBhvr>
                                    </p:animEffect>
                                  </p:childTnLst>
                                </p:cTn>
                              </p:par>
                              <p:par>
                                <p:cTn id="36" presetID="22" presetClass="entr" presetSubtype="8" fill="hold" nodeType="withEffect">
                                  <p:stCondLst>
                                    <p:cond delay="0"/>
                                  </p:stCondLst>
                                  <p:childTnLst>
                                    <p:set>
                                      <p:cBhvr>
                                        <p:cTn id="37" dur="1" fill="hold">
                                          <p:stCondLst>
                                            <p:cond delay="0"/>
                                          </p:stCondLst>
                                        </p:cTn>
                                        <p:tgtEl>
                                          <p:spTgt spid="66"/>
                                        </p:tgtEl>
                                        <p:attrNameLst>
                                          <p:attrName>style.visibility</p:attrName>
                                        </p:attrNameLst>
                                      </p:cBhvr>
                                      <p:to>
                                        <p:strVal val="visible"/>
                                      </p:to>
                                    </p:set>
                                    <p:animEffect transition="in" filter="wipe(left)">
                                      <p:cBhvr>
                                        <p:cTn id="38" dur="500"/>
                                        <p:tgtEl>
                                          <p:spTgt spid="66"/>
                                        </p:tgtEl>
                                      </p:cBhvr>
                                    </p:animEffect>
                                  </p:childTnLst>
                                </p:cTn>
                              </p:par>
                            </p:childTnLst>
                          </p:cTn>
                        </p:par>
                        <p:par>
                          <p:cTn id="39" fill="hold">
                            <p:stCondLst>
                              <p:cond delay="500"/>
                            </p:stCondLst>
                            <p:childTnLst>
                              <p:par>
                                <p:cTn id="40" presetID="22" presetClass="entr" presetSubtype="8" fill="hold" nodeType="afterEffect">
                                  <p:stCondLst>
                                    <p:cond delay="0"/>
                                  </p:stCondLst>
                                  <p:childTnLst>
                                    <p:set>
                                      <p:cBhvr>
                                        <p:cTn id="41" dur="1" fill="hold">
                                          <p:stCondLst>
                                            <p:cond delay="0"/>
                                          </p:stCondLst>
                                        </p:cTn>
                                        <p:tgtEl>
                                          <p:spTgt spid="38"/>
                                        </p:tgtEl>
                                        <p:attrNameLst>
                                          <p:attrName>style.visibility</p:attrName>
                                        </p:attrNameLst>
                                      </p:cBhvr>
                                      <p:to>
                                        <p:strVal val="visible"/>
                                      </p:to>
                                    </p:set>
                                    <p:animEffect transition="in" filter="wipe(left)">
                                      <p:cBhvr>
                                        <p:cTn id="42" dur="500"/>
                                        <p:tgtEl>
                                          <p:spTgt spid="38"/>
                                        </p:tgtEl>
                                      </p:cBhvr>
                                    </p:animEffect>
                                  </p:childTnLst>
                                </p:cTn>
                              </p:par>
                              <p:par>
                                <p:cTn id="43" presetID="22" presetClass="entr" presetSubtype="8" fill="hold" nodeType="withEffect">
                                  <p:stCondLst>
                                    <p:cond delay="0"/>
                                  </p:stCondLst>
                                  <p:childTnLst>
                                    <p:set>
                                      <p:cBhvr>
                                        <p:cTn id="44" dur="1" fill="hold">
                                          <p:stCondLst>
                                            <p:cond delay="0"/>
                                          </p:stCondLst>
                                        </p:cTn>
                                        <p:tgtEl>
                                          <p:spTgt spid="19"/>
                                        </p:tgtEl>
                                        <p:attrNameLst>
                                          <p:attrName>style.visibility</p:attrName>
                                        </p:attrNameLst>
                                      </p:cBhvr>
                                      <p:to>
                                        <p:strVal val="visible"/>
                                      </p:to>
                                    </p:set>
                                    <p:animEffect transition="in" filter="wipe(left)">
                                      <p:cBhvr>
                                        <p:cTn id="45" dur="500"/>
                                        <p:tgtEl>
                                          <p:spTgt spid="19"/>
                                        </p:tgtEl>
                                      </p:cBhvr>
                                    </p:animEffect>
                                  </p:childTnLst>
                                </p:cTn>
                              </p:par>
                              <p:par>
                                <p:cTn id="46" presetID="22" presetClass="entr" presetSubtype="8" fill="hold" nodeType="withEffect">
                                  <p:stCondLst>
                                    <p:cond delay="0"/>
                                  </p:stCondLst>
                                  <p:childTnLst>
                                    <p:set>
                                      <p:cBhvr>
                                        <p:cTn id="47" dur="1" fill="hold">
                                          <p:stCondLst>
                                            <p:cond delay="0"/>
                                          </p:stCondLst>
                                        </p:cTn>
                                        <p:tgtEl>
                                          <p:spTgt spid="63"/>
                                        </p:tgtEl>
                                        <p:attrNameLst>
                                          <p:attrName>style.visibility</p:attrName>
                                        </p:attrNameLst>
                                      </p:cBhvr>
                                      <p:to>
                                        <p:strVal val="visible"/>
                                      </p:to>
                                    </p:set>
                                    <p:animEffect transition="in" filter="wipe(left)">
                                      <p:cBhvr>
                                        <p:cTn id="48" dur="500"/>
                                        <p:tgtEl>
                                          <p:spTgt spid="63"/>
                                        </p:tgtEl>
                                      </p:cBhvr>
                                    </p:animEffect>
                                  </p:childTnLst>
                                </p:cTn>
                              </p:par>
                            </p:childTnLst>
                          </p:cTn>
                        </p:par>
                        <p:par>
                          <p:cTn id="49" fill="hold">
                            <p:stCondLst>
                              <p:cond delay="1000"/>
                            </p:stCondLst>
                            <p:childTnLst>
                              <p:par>
                                <p:cTn id="50" presetID="22" presetClass="entr" presetSubtype="2" fill="hold" nodeType="afterEffect">
                                  <p:stCondLst>
                                    <p:cond delay="0"/>
                                  </p:stCondLst>
                                  <p:childTnLst>
                                    <p:set>
                                      <p:cBhvr>
                                        <p:cTn id="51" dur="1" fill="hold">
                                          <p:stCondLst>
                                            <p:cond delay="0"/>
                                          </p:stCondLst>
                                        </p:cTn>
                                        <p:tgtEl>
                                          <p:spTgt spid="68"/>
                                        </p:tgtEl>
                                        <p:attrNameLst>
                                          <p:attrName>style.visibility</p:attrName>
                                        </p:attrNameLst>
                                      </p:cBhvr>
                                      <p:to>
                                        <p:strVal val="visible"/>
                                      </p:to>
                                    </p:set>
                                    <p:animEffect transition="in" filter="wipe(right)">
                                      <p:cBhvr>
                                        <p:cTn id="52" dur="500"/>
                                        <p:tgtEl>
                                          <p:spTgt spid="68"/>
                                        </p:tgtEl>
                                      </p:cBhvr>
                                    </p:animEffect>
                                  </p:childTnLst>
                                </p:cTn>
                              </p:par>
                              <p:par>
                                <p:cTn id="53" presetID="22" presetClass="entr" presetSubtype="2" fill="hold" nodeType="withEffect">
                                  <p:stCondLst>
                                    <p:cond delay="0"/>
                                  </p:stCondLst>
                                  <p:childTnLst>
                                    <p:set>
                                      <p:cBhvr>
                                        <p:cTn id="54" dur="1" fill="hold">
                                          <p:stCondLst>
                                            <p:cond delay="0"/>
                                          </p:stCondLst>
                                        </p:cTn>
                                        <p:tgtEl>
                                          <p:spTgt spid="67"/>
                                        </p:tgtEl>
                                        <p:attrNameLst>
                                          <p:attrName>style.visibility</p:attrName>
                                        </p:attrNameLst>
                                      </p:cBhvr>
                                      <p:to>
                                        <p:strVal val="visible"/>
                                      </p:to>
                                    </p:set>
                                    <p:animEffect transition="in" filter="wipe(right)">
                                      <p:cBhvr>
                                        <p:cTn id="55" dur="500"/>
                                        <p:tgtEl>
                                          <p:spTgt spid="67"/>
                                        </p:tgtEl>
                                      </p:cBhvr>
                                    </p:animEffect>
                                  </p:childTnLst>
                                </p:cTn>
                              </p:par>
                              <p:par>
                                <p:cTn id="56" presetID="22" presetClass="entr" presetSubtype="2" fill="hold" nodeType="withEffect">
                                  <p:stCondLst>
                                    <p:cond delay="0"/>
                                  </p:stCondLst>
                                  <p:childTnLst>
                                    <p:set>
                                      <p:cBhvr>
                                        <p:cTn id="57" dur="1" fill="hold">
                                          <p:stCondLst>
                                            <p:cond delay="0"/>
                                          </p:stCondLst>
                                        </p:cTn>
                                        <p:tgtEl>
                                          <p:spTgt spid="69"/>
                                        </p:tgtEl>
                                        <p:attrNameLst>
                                          <p:attrName>style.visibility</p:attrName>
                                        </p:attrNameLst>
                                      </p:cBhvr>
                                      <p:to>
                                        <p:strVal val="visible"/>
                                      </p:to>
                                    </p:set>
                                    <p:animEffect transition="in" filter="wipe(right)">
                                      <p:cBhvr>
                                        <p:cTn id="58" dur="500"/>
                                        <p:tgtEl>
                                          <p:spTgt spid="69"/>
                                        </p:tgtEl>
                                      </p:cBhvr>
                                    </p:animEffect>
                                  </p:childTnLst>
                                </p:cTn>
                              </p:par>
                            </p:childTnLst>
                          </p:cTn>
                        </p:par>
                        <p:par>
                          <p:cTn id="59" fill="hold">
                            <p:stCondLst>
                              <p:cond delay="1500"/>
                            </p:stCondLst>
                            <p:childTnLst>
                              <p:par>
                                <p:cTn id="60" presetID="22" presetClass="entr" presetSubtype="2" fill="hold" nodeType="afterEffect">
                                  <p:stCondLst>
                                    <p:cond delay="0"/>
                                  </p:stCondLst>
                                  <p:childTnLst>
                                    <p:set>
                                      <p:cBhvr>
                                        <p:cTn id="61" dur="1" fill="hold">
                                          <p:stCondLst>
                                            <p:cond delay="0"/>
                                          </p:stCondLst>
                                        </p:cTn>
                                        <p:tgtEl>
                                          <p:spTgt spid="71"/>
                                        </p:tgtEl>
                                        <p:attrNameLst>
                                          <p:attrName>style.visibility</p:attrName>
                                        </p:attrNameLst>
                                      </p:cBhvr>
                                      <p:to>
                                        <p:strVal val="visible"/>
                                      </p:to>
                                    </p:set>
                                    <p:animEffect transition="in" filter="wipe(right)">
                                      <p:cBhvr>
                                        <p:cTn id="62" dur="500"/>
                                        <p:tgtEl>
                                          <p:spTgt spid="71"/>
                                        </p:tgtEl>
                                      </p:cBhvr>
                                    </p:animEffect>
                                  </p:childTnLst>
                                </p:cTn>
                              </p:par>
                              <p:par>
                                <p:cTn id="63" presetID="22" presetClass="entr" presetSubtype="2" fill="hold" nodeType="withEffect">
                                  <p:stCondLst>
                                    <p:cond delay="0"/>
                                  </p:stCondLst>
                                  <p:childTnLst>
                                    <p:set>
                                      <p:cBhvr>
                                        <p:cTn id="64" dur="1" fill="hold">
                                          <p:stCondLst>
                                            <p:cond delay="0"/>
                                          </p:stCondLst>
                                        </p:cTn>
                                        <p:tgtEl>
                                          <p:spTgt spid="70"/>
                                        </p:tgtEl>
                                        <p:attrNameLst>
                                          <p:attrName>style.visibility</p:attrName>
                                        </p:attrNameLst>
                                      </p:cBhvr>
                                      <p:to>
                                        <p:strVal val="visible"/>
                                      </p:to>
                                    </p:set>
                                    <p:animEffect transition="in" filter="wipe(right)">
                                      <p:cBhvr>
                                        <p:cTn id="65" dur="500"/>
                                        <p:tgtEl>
                                          <p:spTgt spid="70"/>
                                        </p:tgtEl>
                                      </p:cBhvr>
                                    </p:animEffect>
                                  </p:childTnLst>
                                </p:cTn>
                              </p:par>
                              <p:par>
                                <p:cTn id="66" presetID="22" presetClass="entr" presetSubtype="2" fill="hold" nodeType="withEffect">
                                  <p:stCondLst>
                                    <p:cond delay="0"/>
                                  </p:stCondLst>
                                  <p:childTnLst>
                                    <p:set>
                                      <p:cBhvr>
                                        <p:cTn id="67" dur="1" fill="hold">
                                          <p:stCondLst>
                                            <p:cond delay="0"/>
                                          </p:stCondLst>
                                        </p:cTn>
                                        <p:tgtEl>
                                          <p:spTgt spid="72"/>
                                        </p:tgtEl>
                                        <p:attrNameLst>
                                          <p:attrName>style.visibility</p:attrName>
                                        </p:attrNameLst>
                                      </p:cBhvr>
                                      <p:to>
                                        <p:strVal val="visible"/>
                                      </p:to>
                                    </p:set>
                                    <p:animEffect transition="in" filter="wipe(right)">
                                      <p:cBhvr>
                                        <p:cTn id="68" dur="500"/>
                                        <p:tgtEl>
                                          <p:spTgt spid="72"/>
                                        </p:tgtEl>
                                      </p:cBhvr>
                                    </p:animEffect>
                                  </p:childTnLst>
                                </p:cTn>
                              </p:par>
                            </p:childTnLst>
                          </p:cTn>
                        </p:par>
                      </p:childTnLst>
                    </p:cTn>
                  </p:par>
                  <p:par>
                    <p:cTn id="69" fill="hold">
                      <p:stCondLst>
                        <p:cond delay="indefinite"/>
                      </p:stCondLst>
                      <p:childTnLst>
                        <p:par>
                          <p:cTn id="70" fill="hold">
                            <p:stCondLst>
                              <p:cond delay="0"/>
                            </p:stCondLst>
                            <p:childTnLst>
                              <p:par>
                                <p:cTn id="71" presetID="1" presetClass="exit" presetSubtype="0" fill="hold" nodeType="clickEffect">
                                  <p:stCondLst>
                                    <p:cond delay="0"/>
                                  </p:stCondLst>
                                  <p:childTnLst>
                                    <p:set>
                                      <p:cBhvr>
                                        <p:cTn id="72" dur="1" fill="hold">
                                          <p:stCondLst>
                                            <p:cond delay="0"/>
                                          </p:stCondLst>
                                        </p:cTn>
                                        <p:tgtEl>
                                          <p:spTgt spid="65"/>
                                        </p:tgtEl>
                                        <p:attrNameLst>
                                          <p:attrName>style.visibility</p:attrName>
                                        </p:attrNameLst>
                                      </p:cBhvr>
                                      <p:to>
                                        <p:strVal val="hidden"/>
                                      </p:to>
                                    </p:set>
                                  </p:childTnLst>
                                </p:cTn>
                              </p:par>
                              <p:par>
                                <p:cTn id="73" presetID="1" presetClass="exit" presetSubtype="0" fill="hold" nodeType="withEffect">
                                  <p:stCondLst>
                                    <p:cond delay="0"/>
                                  </p:stCondLst>
                                  <p:childTnLst>
                                    <p:set>
                                      <p:cBhvr>
                                        <p:cTn id="74" dur="1" fill="hold">
                                          <p:stCondLst>
                                            <p:cond delay="0"/>
                                          </p:stCondLst>
                                        </p:cTn>
                                        <p:tgtEl>
                                          <p:spTgt spid="64"/>
                                        </p:tgtEl>
                                        <p:attrNameLst>
                                          <p:attrName>style.visibility</p:attrName>
                                        </p:attrNameLst>
                                      </p:cBhvr>
                                      <p:to>
                                        <p:strVal val="hidden"/>
                                      </p:to>
                                    </p:set>
                                  </p:childTnLst>
                                </p:cTn>
                              </p:par>
                              <p:par>
                                <p:cTn id="75" presetID="1" presetClass="exit" presetSubtype="0" fill="hold" nodeType="withEffect">
                                  <p:stCondLst>
                                    <p:cond delay="0"/>
                                  </p:stCondLst>
                                  <p:childTnLst>
                                    <p:set>
                                      <p:cBhvr>
                                        <p:cTn id="76" dur="1" fill="hold">
                                          <p:stCondLst>
                                            <p:cond delay="0"/>
                                          </p:stCondLst>
                                        </p:cTn>
                                        <p:tgtEl>
                                          <p:spTgt spid="66"/>
                                        </p:tgtEl>
                                        <p:attrNameLst>
                                          <p:attrName>style.visibility</p:attrName>
                                        </p:attrNameLst>
                                      </p:cBhvr>
                                      <p:to>
                                        <p:strVal val="hidden"/>
                                      </p:to>
                                    </p:set>
                                  </p:childTnLst>
                                </p:cTn>
                              </p:par>
                              <p:par>
                                <p:cTn id="77" presetID="1" presetClass="exit" presetSubtype="0" fill="hold" nodeType="withEffect">
                                  <p:stCondLst>
                                    <p:cond delay="0"/>
                                  </p:stCondLst>
                                  <p:childTnLst>
                                    <p:set>
                                      <p:cBhvr>
                                        <p:cTn id="78" dur="1" fill="hold">
                                          <p:stCondLst>
                                            <p:cond delay="0"/>
                                          </p:stCondLst>
                                        </p:cTn>
                                        <p:tgtEl>
                                          <p:spTgt spid="38"/>
                                        </p:tgtEl>
                                        <p:attrNameLst>
                                          <p:attrName>style.visibility</p:attrName>
                                        </p:attrNameLst>
                                      </p:cBhvr>
                                      <p:to>
                                        <p:strVal val="hidden"/>
                                      </p:to>
                                    </p:set>
                                  </p:childTnLst>
                                </p:cTn>
                              </p:par>
                              <p:par>
                                <p:cTn id="79" presetID="1" presetClass="exit" presetSubtype="0" fill="hold" nodeType="withEffect">
                                  <p:stCondLst>
                                    <p:cond delay="0"/>
                                  </p:stCondLst>
                                  <p:childTnLst>
                                    <p:set>
                                      <p:cBhvr>
                                        <p:cTn id="80" dur="1" fill="hold">
                                          <p:stCondLst>
                                            <p:cond delay="0"/>
                                          </p:stCondLst>
                                        </p:cTn>
                                        <p:tgtEl>
                                          <p:spTgt spid="19"/>
                                        </p:tgtEl>
                                        <p:attrNameLst>
                                          <p:attrName>style.visibility</p:attrName>
                                        </p:attrNameLst>
                                      </p:cBhvr>
                                      <p:to>
                                        <p:strVal val="hidden"/>
                                      </p:to>
                                    </p:set>
                                  </p:childTnLst>
                                </p:cTn>
                              </p:par>
                              <p:par>
                                <p:cTn id="81" presetID="1" presetClass="exit" presetSubtype="0" fill="hold" nodeType="withEffect">
                                  <p:stCondLst>
                                    <p:cond delay="0"/>
                                  </p:stCondLst>
                                  <p:childTnLst>
                                    <p:set>
                                      <p:cBhvr>
                                        <p:cTn id="82" dur="1" fill="hold">
                                          <p:stCondLst>
                                            <p:cond delay="0"/>
                                          </p:stCondLst>
                                        </p:cTn>
                                        <p:tgtEl>
                                          <p:spTgt spid="63"/>
                                        </p:tgtEl>
                                        <p:attrNameLst>
                                          <p:attrName>style.visibility</p:attrName>
                                        </p:attrNameLst>
                                      </p:cBhvr>
                                      <p:to>
                                        <p:strVal val="hidden"/>
                                      </p:to>
                                    </p:set>
                                  </p:childTnLst>
                                </p:cTn>
                              </p:par>
                              <p:par>
                                <p:cTn id="83" presetID="1" presetClass="exit" presetSubtype="0" fill="hold" nodeType="withEffect">
                                  <p:stCondLst>
                                    <p:cond delay="0"/>
                                  </p:stCondLst>
                                  <p:childTnLst>
                                    <p:set>
                                      <p:cBhvr>
                                        <p:cTn id="84" dur="1" fill="hold">
                                          <p:stCondLst>
                                            <p:cond delay="0"/>
                                          </p:stCondLst>
                                        </p:cTn>
                                        <p:tgtEl>
                                          <p:spTgt spid="68"/>
                                        </p:tgtEl>
                                        <p:attrNameLst>
                                          <p:attrName>style.visibility</p:attrName>
                                        </p:attrNameLst>
                                      </p:cBhvr>
                                      <p:to>
                                        <p:strVal val="hidden"/>
                                      </p:to>
                                    </p:set>
                                  </p:childTnLst>
                                </p:cTn>
                              </p:par>
                              <p:par>
                                <p:cTn id="85" presetID="1" presetClass="exit" presetSubtype="0" fill="hold" nodeType="withEffect">
                                  <p:stCondLst>
                                    <p:cond delay="0"/>
                                  </p:stCondLst>
                                  <p:childTnLst>
                                    <p:set>
                                      <p:cBhvr>
                                        <p:cTn id="86" dur="1" fill="hold">
                                          <p:stCondLst>
                                            <p:cond delay="0"/>
                                          </p:stCondLst>
                                        </p:cTn>
                                        <p:tgtEl>
                                          <p:spTgt spid="67"/>
                                        </p:tgtEl>
                                        <p:attrNameLst>
                                          <p:attrName>style.visibility</p:attrName>
                                        </p:attrNameLst>
                                      </p:cBhvr>
                                      <p:to>
                                        <p:strVal val="hidden"/>
                                      </p:to>
                                    </p:set>
                                  </p:childTnLst>
                                </p:cTn>
                              </p:par>
                              <p:par>
                                <p:cTn id="87" presetID="1" presetClass="exit" presetSubtype="0" fill="hold" nodeType="withEffect">
                                  <p:stCondLst>
                                    <p:cond delay="0"/>
                                  </p:stCondLst>
                                  <p:childTnLst>
                                    <p:set>
                                      <p:cBhvr>
                                        <p:cTn id="88" dur="1" fill="hold">
                                          <p:stCondLst>
                                            <p:cond delay="0"/>
                                          </p:stCondLst>
                                        </p:cTn>
                                        <p:tgtEl>
                                          <p:spTgt spid="69"/>
                                        </p:tgtEl>
                                        <p:attrNameLst>
                                          <p:attrName>style.visibility</p:attrName>
                                        </p:attrNameLst>
                                      </p:cBhvr>
                                      <p:to>
                                        <p:strVal val="hidden"/>
                                      </p:to>
                                    </p:set>
                                  </p:childTnLst>
                                </p:cTn>
                              </p:par>
                              <p:par>
                                <p:cTn id="89" presetID="1" presetClass="exit" presetSubtype="0" fill="hold" nodeType="withEffect">
                                  <p:stCondLst>
                                    <p:cond delay="0"/>
                                  </p:stCondLst>
                                  <p:childTnLst>
                                    <p:set>
                                      <p:cBhvr>
                                        <p:cTn id="90" dur="1" fill="hold">
                                          <p:stCondLst>
                                            <p:cond delay="0"/>
                                          </p:stCondLst>
                                        </p:cTn>
                                        <p:tgtEl>
                                          <p:spTgt spid="71"/>
                                        </p:tgtEl>
                                        <p:attrNameLst>
                                          <p:attrName>style.visibility</p:attrName>
                                        </p:attrNameLst>
                                      </p:cBhvr>
                                      <p:to>
                                        <p:strVal val="hidden"/>
                                      </p:to>
                                    </p:set>
                                  </p:childTnLst>
                                </p:cTn>
                              </p:par>
                              <p:par>
                                <p:cTn id="91" presetID="1" presetClass="exit" presetSubtype="0" fill="hold" nodeType="withEffect">
                                  <p:stCondLst>
                                    <p:cond delay="0"/>
                                  </p:stCondLst>
                                  <p:childTnLst>
                                    <p:set>
                                      <p:cBhvr>
                                        <p:cTn id="92" dur="1" fill="hold">
                                          <p:stCondLst>
                                            <p:cond delay="0"/>
                                          </p:stCondLst>
                                        </p:cTn>
                                        <p:tgtEl>
                                          <p:spTgt spid="70"/>
                                        </p:tgtEl>
                                        <p:attrNameLst>
                                          <p:attrName>style.visibility</p:attrName>
                                        </p:attrNameLst>
                                      </p:cBhvr>
                                      <p:to>
                                        <p:strVal val="hidden"/>
                                      </p:to>
                                    </p:set>
                                  </p:childTnLst>
                                </p:cTn>
                              </p:par>
                              <p:par>
                                <p:cTn id="93" presetID="1" presetClass="exit" presetSubtype="0" fill="hold" nodeType="withEffect">
                                  <p:stCondLst>
                                    <p:cond delay="0"/>
                                  </p:stCondLst>
                                  <p:childTnLst>
                                    <p:set>
                                      <p:cBhvr>
                                        <p:cTn id="94" dur="1" fill="hold">
                                          <p:stCondLst>
                                            <p:cond delay="0"/>
                                          </p:stCondLst>
                                        </p:cTn>
                                        <p:tgtEl>
                                          <p:spTgt spid="72"/>
                                        </p:tgtEl>
                                        <p:attrNameLst>
                                          <p:attrName>style.visibility</p:attrName>
                                        </p:attrNameLst>
                                      </p:cBhvr>
                                      <p:to>
                                        <p:strVal val="hidden"/>
                                      </p:to>
                                    </p:set>
                                  </p:childTnLst>
                                </p:cTn>
                              </p:par>
                            </p:childTnLst>
                          </p:cTn>
                        </p:par>
                        <p:par>
                          <p:cTn id="95" fill="hold">
                            <p:stCondLst>
                              <p:cond delay="0"/>
                            </p:stCondLst>
                            <p:childTnLst>
                              <p:par>
                                <p:cTn id="96" presetID="10" presetClass="entr" presetSubtype="0" fill="hold" nodeType="afterEffect">
                                  <p:stCondLst>
                                    <p:cond delay="0"/>
                                  </p:stCondLst>
                                  <p:childTnLst>
                                    <p:set>
                                      <p:cBhvr>
                                        <p:cTn id="97" dur="1" fill="hold">
                                          <p:stCondLst>
                                            <p:cond delay="0"/>
                                          </p:stCondLst>
                                        </p:cTn>
                                        <p:tgtEl>
                                          <p:spTgt spid="20"/>
                                        </p:tgtEl>
                                        <p:attrNameLst>
                                          <p:attrName>style.visibility</p:attrName>
                                        </p:attrNameLst>
                                      </p:cBhvr>
                                      <p:to>
                                        <p:strVal val="visible"/>
                                      </p:to>
                                    </p:set>
                                    <p:animEffect transition="in" filter="fade">
                                      <p:cBhvr>
                                        <p:cTn id="98" dur="500"/>
                                        <p:tgtEl>
                                          <p:spTgt spid="20"/>
                                        </p:tgtEl>
                                      </p:cBhvr>
                                    </p:animEffect>
                                  </p:childTnLst>
                                </p:cTn>
                              </p:par>
                              <p:par>
                                <p:cTn id="99" presetID="10" presetClass="entr" presetSubtype="0" fill="hold" nodeType="withEffect">
                                  <p:stCondLst>
                                    <p:cond delay="0"/>
                                  </p:stCondLst>
                                  <p:childTnLst>
                                    <p:set>
                                      <p:cBhvr>
                                        <p:cTn id="100" dur="1" fill="hold">
                                          <p:stCondLst>
                                            <p:cond delay="0"/>
                                          </p:stCondLst>
                                        </p:cTn>
                                        <p:tgtEl>
                                          <p:spTgt spid="27"/>
                                        </p:tgtEl>
                                        <p:attrNameLst>
                                          <p:attrName>style.visibility</p:attrName>
                                        </p:attrNameLst>
                                      </p:cBhvr>
                                      <p:to>
                                        <p:strVal val="visible"/>
                                      </p:to>
                                    </p:set>
                                    <p:animEffect transition="in" filter="fade">
                                      <p:cBhvr>
                                        <p:cTn id="101" dur="500"/>
                                        <p:tgtEl>
                                          <p:spTgt spid="27"/>
                                        </p:tgtEl>
                                      </p:cBhvr>
                                    </p:animEffect>
                                  </p:childTnLst>
                                </p:cTn>
                              </p:par>
                              <p:par>
                                <p:cTn id="102" presetID="10" presetClass="entr" presetSubtype="0" fill="hold" nodeType="withEffect">
                                  <p:stCondLst>
                                    <p:cond delay="0"/>
                                  </p:stCondLst>
                                  <p:childTnLst>
                                    <p:set>
                                      <p:cBhvr>
                                        <p:cTn id="103" dur="1" fill="hold">
                                          <p:stCondLst>
                                            <p:cond delay="0"/>
                                          </p:stCondLst>
                                        </p:cTn>
                                        <p:tgtEl>
                                          <p:spTgt spid="24"/>
                                        </p:tgtEl>
                                        <p:attrNameLst>
                                          <p:attrName>style.visibility</p:attrName>
                                        </p:attrNameLst>
                                      </p:cBhvr>
                                      <p:to>
                                        <p:strVal val="visible"/>
                                      </p:to>
                                    </p:set>
                                    <p:animEffect transition="in" filter="fade">
                                      <p:cBhvr>
                                        <p:cTn id="104" dur="500"/>
                                        <p:tgtEl>
                                          <p:spTgt spid="24"/>
                                        </p:tgtEl>
                                      </p:cBhvr>
                                    </p:animEffect>
                                  </p:childTnLst>
                                </p:cTn>
                              </p:par>
                              <p:par>
                                <p:cTn id="105" presetID="10" presetClass="entr" presetSubtype="0" fill="hold" nodeType="withEffect">
                                  <p:stCondLst>
                                    <p:cond delay="0"/>
                                  </p:stCondLst>
                                  <p:childTnLst>
                                    <p:set>
                                      <p:cBhvr>
                                        <p:cTn id="106" dur="1" fill="hold">
                                          <p:stCondLst>
                                            <p:cond delay="0"/>
                                          </p:stCondLst>
                                        </p:cTn>
                                        <p:tgtEl>
                                          <p:spTgt spid="21"/>
                                        </p:tgtEl>
                                        <p:attrNameLst>
                                          <p:attrName>style.visibility</p:attrName>
                                        </p:attrNameLst>
                                      </p:cBhvr>
                                      <p:to>
                                        <p:strVal val="visible"/>
                                      </p:to>
                                    </p:set>
                                    <p:animEffect transition="in" filter="fade">
                                      <p:cBhvr>
                                        <p:cTn id="107" dur="500"/>
                                        <p:tgtEl>
                                          <p:spTgt spid="21"/>
                                        </p:tgtEl>
                                      </p:cBhvr>
                                    </p:animEffect>
                                  </p:childTnLst>
                                </p:cTn>
                              </p:par>
                              <p:par>
                                <p:cTn id="108" presetID="10" presetClass="entr" presetSubtype="0" fill="hold" grpId="0" nodeType="withEffect">
                                  <p:stCondLst>
                                    <p:cond delay="0"/>
                                  </p:stCondLst>
                                  <p:childTnLst>
                                    <p:set>
                                      <p:cBhvr>
                                        <p:cTn id="109" dur="1" fill="hold">
                                          <p:stCondLst>
                                            <p:cond delay="0"/>
                                          </p:stCondLst>
                                        </p:cTn>
                                        <p:tgtEl>
                                          <p:spTgt spid="5"/>
                                        </p:tgtEl>
                                        <p:attrNameLst>
                                          <p:attrName>style.visibility</p:attrName>
                                        </p:attrNameLst>
                                      </p:cBhvr>
                                      <p:to>
                                        <p:strVal val="visible"/>
                                      </p:to>
                                    </p:set>
                                    <p:animEffect transition="in" filter="fade">
                                      <p:cBhvr>
                                        <p:cTn id="110" dur="500"/>
                                        <p:tgtEl>
                                          <p:spTgt spid="5"/>
                                        </p:tgtEl>
                                      </p:cBhvr>
                                    </p:animEffect>
                                  </p:childTnLst>
                                </p:cTn>
                              </p:par>
                            </p:childTnLst>
                          </p:cTn>
                        </p:par>
                      </p:childTnLst>
                    </p:cTn>
                  </p:par>
                  <p:par>
                    <p:cTn id="111" fill="hold">
                      <p:stCondLst>
                        <p:cond delay="indefinite"/>
                      </p:stCondLst>
                      <p:childTnLst>
                        <p:par>
                          <p:cTn id="112" fill="hold">
                            <p:stCondLst>
                              <p:cond delay="0"/>
                            </p:stCondLst>
                            <p:childTnLst>
                              <p:par>
                                <p:cTn id="113" presetID="22" presetClass="entr" presetSubtype="8" fill="hold" nodeType="clickEffect">
                                  <p:stCondLst>
                                    <p:cond delay="0"/>
                                  </p:stCondLst>
                                  <p:childTnLst>
                                    <p:set>
                                      <p:cBhvr>
                                        <p:cTn id="114" dur="1" fill="hold">
                                          <p:stCondLst>
                                            <p:cond delay="0"/>
                                          </p:stCondLst>
                                        </p:cTn>
                                        <p:tgtEl>
                                          <p:spTgt spid="65"/>
                                        </p:tgtEl>
                                        <p:attrNameLst>
                                          <p:attrName>style.visibility</p:attrName>
                                        </p:attrNameLst>
                                      </p:cBhvr>
                                      <p:to>
                                        <p:strVal val="visible"/>
                                      </p:to>
                                    </p:set>
                                    <p:animEffect transition="in" filter="wipe(left)">
                                      <p:cBhvr>
                                        <p:cTn id="115" dur="500"/>
                                        <p:tgtEl>
                                          <p:spTgt spid="65"/>
                                        </p:tgtEl>
                                      </p:cBhvr>
                                    </p:animEffect>
                                  </p:childTnLst>
                                </p:cTn>
                              </p:par>
                            </p:childTnLst>
                          </p:cTn>
                        </p:par>
                        <p:par>
                          <p:cTn id="116" fill="hold">
                            <p:stCondLst>
                              <p:cond delay="500"/>
                            </p:stCondLst>
                            <p:childTnLst>
                              <p:par>
                                <p:cTn id="117" presetID="22" presetClass="entr" presetSubtype="8" fill="hold" nodeType="afterEffect">
                                  <p:stCondLst>
                                    <p:cond delay="0"/>
                                  </p:stCondLst>
                                  <p:childTnLst>
                                    <p:set>
                                      <p:cBhvr>
                                        <p:cTn id="118" dur="1" fill="hold">
                                          <p:stCondLst>
                                            <p:cond delay="0"/>
                                          </p:stCondLst>
                                        </p:cTn>
                                        <p:tgtEl>
                                          <p:spTgt spid="38"/>
                                        </p:tgtEl>
                                        <p:attrNameLst>
                                          <p:attrName>style.visibility</p:attrName>
                                        </p:attrNameLst>
                                      </p:cBhvr>
                                      <p:to>
                                        <p:strVal val="visible"/>
                                      </p:to>
                                    </p:set>
                                    <p:animEffect transition="in" filter="wipe(left)">
                                      <p:cBhvr>
                                        <p:cTn id="119" dur="500"/>
                                        <p:tgtEl>
                                          <p:spTgt spid="38"/>
                                        </p:tgtEl>
                                      </p:cBhvr>
                                    </p:animEffect>
                                  </p:childTnLst>
                                </p:cTn>
                              </p:par>
                            </p:childTnLst>
                          </p:cTn>
                        </p:par>
                        <p:par>
                          <p:cTn id="120" fill="hold">
                            <p:stCondLst>
                              <p:cond delay="1000"/>
                            </p:stCondLst>
                            <p:childTnLst>
                              <p:par>
                                <p:cTn id="121" presetID="22" presetClass="entr" presetSubtype="8" fill="hold" nodeType="afterEffect">
                                  <p:stCondLst>
                                    <p:cond delay="0"/>
                                  </p:stCondLst>
                                  <p:childTnLst>
                                    <p:set>
                                      <p:cBhvr>
                                        <p:cTn id="122" dur="1" fill="hold">
                                          <p:stCondLst>
                                            <p:cond delay="0"/>
                                          </p:stCondLst>
                                        </p:cTn>
                                        <p:tgtEl>
                                          <p:spTgt spid="39"/>
                                        </p:tgtEl>
                                        <p:attrNameLst>
                                          <p:attrName>style.visibility</p:attrName>
                                        </p:attrNameLst>
                                      </p:cBhvr>
                                      <p:to>
                                        <p:strVal val="visible"/>
                                      </p:to>
                                    </p:set>
                                    <p:animEffect transition="in" filter="wipe(left)">
                                      <p:cBhvr>
                                        <p:cTn id="123" dur="500"/>
                                        <p:tgtEl>
                                          <p:spTgt spid="39"/>
                                        </p:tgtEl>
                                      </p:cBhvr>
                                    </p:animEffect>
                                  </p:childTnLst>
                                </p:cTn>
                              </p:par>
                            </p:childTnLst>
                          </p:cTn>
                        </p:par>
                        <p:par>
                          <p:cTn id="124" fill="hold">
                            <p:stCondLst>
                              <p:cond delay="1500"/>
                            </p:stCondLst>
                            <p:childTnLst>
                              <p:par>
                                <p:cTn id="125" presetID="22" presetClass="entr" presetSubtype="2" fill="hold" nodeType="afterEffect">
                                  <p:stCondLst>
                                    <p:cond delay="0"/>
                                  </p:stCondLst>
                                  <p:childTnLst>
                                    <p:set>
                                      <p:cBhvr>
                                        <p:cTn id="126" dur="1" fill="hold">
                                          <p:stCondLst>
                                            <p:cond delay="0"/>
                                          </p:stCondLst>
                                        </p:cTn>
                                        <p:tgtEl>
                                          <p:spTgt spid="46"/>
                                        </p:tgtEl>
                                        <p:attrNameLst>
                                          <p:attrName>style.visibility</p:attrName>
                                        </p:attrNameLst>
                                      </p:cBhvr>
                                      <p:to>
                                        <p:strVal val="visible"/>
                                      </p:to>
                                    </p:set>
                                    <p:animEffect transition="in" filter="wipe(right)">
                                      <p:cBhvr>
                                        <p:cTn id="127" dur="500"/>
                                        <p:tgtEl>
                                          <p:spTgt spid="46"/>
                                        </p:tgtEl>
                                      </p:cBhvr>
                                    </p:animEffect>
                                  </p:childTnLst>
                                </p:cTn>
                              </p:par>
                              <p:par>
                                <p:cTn id="128" presetID="22" presetClass="entr" presetSubtype="2" fill="hold" nodeType="withEffect">
                                  <p:stCondLst>
                                    <p:cond delay="0"/>
                                  </p:stCondLst>
                                  <p:childTnLst>
                                    <p:set>
                                      <p:cBhvr>
                                        <p:cTn id="129" dur="1" fill="hold">
                                          <p:stCondLst>
                                            <p:cond delay="0"/>
                                          </p:stCondLst>
                                        </p:cTn>
                                        <p:tgtEl>
                                          <p:spTgt spid="47"/>
                                        </p:tgtEl>
                                        <p:attrNameLst>
                                          <p:attrName>style.visibility</p:attrName>
                                        </p:attrNameLst>
                                      </p:cBhvr>
                                      <p:to>
                                        <p:strVal val="visible"/>
                                      </p:to>
                                    </p:set>
                                    <p:animEffect transition="in" filter="wipe(right)">
                                      <p:cBhvr>
                                        <p:cTn id="130" dur="500"/>
                                        <p:tgtEl>
                                          <p:spTgt spid="47"/>
                                        </p:tgtEl>
                                      </p:cBhvr>
                                    </p:animEffect>
                                  </p:childTnLst>
                                </p:cTn>
                              </p:par>
                            </p:childTnLst>
                          </p:cTn>
                        </p:par>
                        <p:par>
                          <p:cTn id="131" fill="hold">
                            <p:stCondLst>
                              <p:cond delay="2000"/>
                            </p:stCondLst>
                            <p:childTnLst>
                              <p:par>
                                <p:cTn id="132" presetID="22" presetClass="entr" presetSubtype="2" fill="hold" nodeType="afterEffect">
                                  <p:stCondLst>
                                    <p:cond delay="0"/>
                                  </p:stCondLst>
                                  <p:childTnLst>
                                    <p:set>
                                      <p:cBhvr>
                                        <p:cTn id="133" dur="1" fill="hold">
                                          <p:stCondLst>
                                            <p:cond delay="0"/>
                                          </p:stCondLst>
                                        </p:cTn>
                                        <p:tgtEl>
                                          <p:spTgt spid="68"/>
                                        </p:tgtEl>
                                        <p:attrNameLst>
                                          <p:attrName>style.visibility</p:attrName>
                                        </p:attrNameLst>
                                      </p:cBhvr>
                                      <p:to>
                                        <p:strVal val="visible"/>
                                      </p:to>
                                    </p:set>
                                    <p:animEffect transition="in" filter="wipe(right)">
                                      <p:cBhvr>
                                        <p:cTn id="134" dur="500"/>
                                        <p:tgtEl>
                                          <p:spTgt spid="68"/>
                                        </p:tgtEl>
                                      </p:cBhvr>
                                    </p:animEffect>
                                  </p:childTnLst>
                                </p:cTn>
                              </p:par>
                              <p:par>
                                <p:cTn id="135" presetID="22" presetClass="entr" presetSubtype="2" fill="hold" nodeType="withEffect">
                                  <p:stCondLst>
                                    <p:cond delay="0"/>
                                  </p:stCondLst>
                                  <p:childTnLst>
                                    <p:set>
                                      <p:cBhvr>
                                        <p:cTn id="136" dur="1" fill="hold">
                                          <p:stCondLst>
                                            <p:cond delay="0"/>
                                          </p:stCondLst>
                                        </p:cTn>
                                        <p:tgtEl>
                                          <p:spTgt spid="67"/>
                                        </p:tgtEl>
                                        <p:attrNameLst>
                                          <p:attrName>style.visibility</p:attrName>
                                        </p:attrNameLst>
                                      </p:cBhvr>
                                      <p:to>
                                        <p:strVal val="visible"/>
                                      </p:to>
                                    </p:set>
                                    <p:animEffect transition="in" filter="wipe(right)">
                                      <p:cBhvr>
                                        <p:cTn id="137" dur="500"/>
                                        <p:tgtEl>
                                          <p:spTgt spid="67"/>
                                        </p:tgtEl>
                                      </p:cBhvr>
                                    </p:animEffect>
                                  </p:childTnLst>
                                </p:cTn>
                              </p:par>
                              <p:par>
                                <p:cTn id="138" presetID="22" presetClass="entr" presetSubtype="2" fill="hold" nodeType="withEffect">
                                  <p:stCondLst>
                                    <p:cond delay="0"/>
                                  </p:stCondLst>
                                  <p:childTnLst>
                                    <p:set>
                                      <p:cBhvr>
                                        <p:cTn id="139" dur="1" fill="hold">
                                          <p:stCondLst>
                                            <p:cond delay="0"/>
                                          </p:stCondLst>
                                        </p:cTn>
                                        <p:tgtEl>
                                          <p:spTgt spid="69"/>
                                        </p:tgtEl>
                                        <p:attrNameLst>
                                          <p:attrName>style.visibility</p:attrName>
                                        </p:attrNameLst>
                                      </p:cBhvr>
                                      <p:to>
                                        <p:strVal val="visible"/>
                                      </p:to>
                                    </p:set>
                                    <p:animEffect transition="in" filter="wipe(right)">
                                      <p:cBhvr>
                                        <p:cTn id="140" dur="500"/>
                                        <p:tgtEl>
                                          <p:spTgt spid="69"/>
                                        </p:tgtEl>
                                      </p:cBhvr>
                                    </p:animEffect>
                                  </p:childTnLst>
                                </p:cTn>
                              </p:par>
                            </p:childTnLst>
                          </p:cTn>
                        </p:par>
                        <p:par>
                          <p:cTn id="141" fill="hold">
                            <p:stCondLst>
                              <p:cond delay="2500"/>
                            </p:stCondLst>
                            <p:childTnLst>
                              <p:par>
                                <p:cTn id="142" presetID="22" presetClass="entr" presetSubtype="2" fill="hold" nodeType="afterEffect">
                                  <p:stCondLst>
                                    <p:cond delay="0"/>
                                  </p:stCondLst>
                                  <p:childTnLst>
                                    <p:set>
                                      <p:cBhvr>
                                        <p:cTn id="143" dur="1" fill="hold">
                                          <p:stCondLst>
                                            <p:cond delay="0"/>
                                          </p:stCondLst>
                                        </p:cTn>
                                        <p:tgtEl>
                                          <p:spTgt spid="71"/>
                                        </p:tgtEl>
                                        <p:attrNameLst>
                                          <p:attrName>style.visibility</p:attrName>
                                        </p:attrNameLst>
                                      </p:cBhvr>
                                      <p:to>
                                        <p:strVal val="visible"/>
                                      </p:to>
                                    </p:set>
                                    <p:animEffect transition="in" filter="wipe(right)">
                                      <p:cBhvr>
                                        <p:cTn id="144" dur="500"/>
                                        <p:tgtEl>
                                          <p:spTgt spid="71"/>
                                        </p:tgtEl>
                                      </p:cBhvr>
                                    </p:animEffect>
                                  </p:childTnLst>
                                </p:cTn>
                              </p:par>
                              <p:par>
                                <p:cTn id="145" presetID="22" presetClass="entr" presetSubtype="2" fill="hold" nodeType="withEffect">
                                  <p:stCondLst>
                                    <p:cond delay="0"/>
                                  </p:stCondLst>
                                  <p:childTnLst>
                                    <p:set>
                                      <p:cBhvr>
                                        <p:cTn id="146" dur="1" fill="hold">
                                          <p:stCondLst>
                                            <p:cond delay="0"/>
                                          </p:stCondLst>
                                        </p:cTn>
                                        <p:tgtEl>
                                          <p:spTgt spid="70"/>
                                        </p:tgtEl>
                                        <p:attrNameLst>
                                          <p:attrName>style.visibility</p:attrName>
                                        </p:attrNameLst>
                                      </p:cBhvr>
                                      <p:to>
                                        <p:strVal val="visible"/>
                                      </p:to>
                                    </p:set>
                                    <p:animEffect transition="in" filter="wipe(right)">
                                      <p:cBhvr>
                                        <p:cTn id="147" dur="500"/>
                                        <p:tgtEl>
                                          <p:spTgt spid="70"/>
                                        </p:tgtEl>
                                      </p:cBhvr>
                                    </p:animEffect>
                                  </p:childTnLst>
                                </p:cTn>
                              </p:par>
                              <p:par>
                                <p:cTn id="148" presetID="22" presetClass="entr" presetSubtype="2" fill="hold" nodeType="withEffect">
                                  <p:stCondLst>
                                    <p:cond delay="0"/>
                                  </p:stCondLst>
                                  <p:childTnLst>
                                    <p:set>
                                      <p:cBhvr>
                                        <p:cTn id="149" dur="1" fill="hold">
                                          <p:stCondLst>
                                            <p:cond delay="0"/>
                                          </p:stCondLst>
                                        </p:cTn>
                                        <p:tgtEl>
                                          <p:spTgt spid="72"/>
                                        </p:tgtEl>
                                        <p:attrNameLst>
                                          <p:attrName>style.visibility</p:attrName>
                                        </p:attrNameLst>
                                      </p:cBhvr>
                                      <p:to>
                                        <p:strVal val="visible"/>
                                      </p:to>
                                    </p:set>
                                    <p:animEffect transition="in" filter="wipe(right)">
                                      <p:cBhvr>
                                        <p:cTn id="150" dur="500"/>
                                        <p:tgtEl>
                                          <p:spTgt spid="72"/>
                                        </p:tgtEl>
                                      </p:cBhvr>
                                    </p:animEffect>
                                  </p:childTnLst>
                                </p:cTn>
                              </p:par>
                            </p:childTnLst>
                          </p:cTn>
                        </p:par>
                        <p:par>
                          <p:cTn id="151" fill="hold">
                            <p:stCondLst>
                              <p:cond delay="3000"/>
                            </p:stCondLst>
                            <p:childTnLst>
                              <p:par>
                                <p:cTn id="152" presetID="1" presetClass="exit" presetSubtype="0" fill="hold" nodeType="afterEffect">
                                  <p:stCondLst>
                                    <p:cond delay="0"/>
                                  </p:stCondLst>
                                  <p:childTnLst>
                                    <p:set>
                                      <p:cBhvr>
                                        <p:cTn id="153" dur="1" fill="hold">
                                          <p:stCondLst>
                                            <p:cond delay="0"/>
                                          </p:stCondLst>
                                        </p:cTn>
                                        <p:tgtEl>
                                          <p:spTgt spid="65"/>
                                        </p:tgtEl>
                                        <p:attrNameLst>
                                          <p:attrName>style.visibility</p:attrName>
                                        </p:attrNameLst>
                                      </p:cBhvr>
                                      <p:to>
                                        <p:strVal val="hidden"/>
                                      </p:to>
                                    </p:set>
                                  </p:childTnLst>
                                </p:cTn>
                              </p:par>
                              <p:par>
                                <p:cTn id="154" presetID="1" presetClass="exit" presetSubtype="0" fill="hold" nodeType="withEffect">
                                  <p:stCondLst>
                                    <p:cond delay="0"/>
                                  </p:stCondLst>
                                  <p:childTnLst>
                                    <p:set>
                                      <p:cBhvr>
                                        <p:cTn id="155" dur="1" fill="hold">
                                          <p:stCondLst>
                                            <p:cond delay="0"/>
                                          </p:stCondLst>
                                        </p:cTn>
                                        <p:tgtEl>
                                          <p:spTgt spid="64"/>
                                        </p:tgtEl>
                                        <p:attrNameLst>
                                          <p:attrName>style.visibility</p:attrName>
                                        </p:attrNameLst>
                                      </p:cBhvr>
                                      <p:to>
                                        <p:strVal val="hidden"/>
                                      </p:to>
                                    </p:set>
                                  </p:childTnLst>
                                </p:cTn>
                              </p:par>
                              <p:par>
                                <p:cTn id="156" presetID="1" presetClass="exit" presetSubtype="0" fill="hold" nodeType="withEffect">
                                  <p:stCondLst>
                                    <p:cond delay="0"/>
                                  </p:stCondLst>
                                  <p:childTnLst>
                                    <p:set>
                                      <p:cBhvr>
                                        <p:cTn id="157" dur="1" fill="hold">
                                          <p:stCondLst>
                                            <p:cond delay="0"/>
                                          </p:stCondLst>
                                        </p:cTn>
                                        <p:tgtEl>
                                          <p:spTgt spid="66"/>
                                        </p:tgtEl>
                                        <p:attrNameLst>
                                          <p:attrName>style.visibility</p:attrName>
                                        </p:attrNameLst>
                                      </p:cBhvr>
                                      <p:to>
                                        <p:strVal val="hidden"/>
                                      </p:to>
                                    </p:set>
                                  </p:childTnLst>
                                </p:cTn>
                              </p:par>
                              <p:par>
                                <p:cTn id="158" presetID="1" presetClass="exit" presetSubtype="0" fill="hold" nodeType="withEffect">
                                  <p:stCondLst>
                                    <p:cond delay="0"/>
                                  </p:stCondLst>
                                  <p:childTnLst>
                                    <p:set>
                                      <p:cBhvr>
                                        <p:cTn id="159" dur="1" fill="hold">
                                          <p:stCondLst>
                                            <p:cond delay="0"/>
                                          </p:stCondLst>
                                        </p:cTn>
                                        <p:tgtEl>
                                          <p:spTgt spid="38"/>
                                        </p:tgtEl>
                                        <p:attrNameLst>
                                          <p:attrName>style.visibility</p:attrName>
                                        </p:attrNameLst>
                                      </p:cBhvr>
                                      <p:to>
                                        <p:strVal val="hidden"/>
                                      </p:to>
                                    </p:set>
                                  </p:childTnLst>
                                </p:cTn>
                              </p:par>
                              <p:par>
                                <p:cTn id="160" presetID="1" presetClass="exit" presetSubtype="0" fill="hold" nodeType="withEffect">
                                  <p:stCondLst>
                                    <p:cond delay="0"/>
                                  </p:stCondLst>
                                  <p:childTnLst>
                                    <p:set>
                                      <p:cBhvr>
                                        <p:cTn id="161" dur="1" fill="hold">
                                          <p:stCondLst>
                                            <p:cond delay="0"/>
                                          </p:stCondLst>
                                        </p:cTn>
                                        <p:tgtEl>
                                          <p:spTgt spid="19"/>
                                        </p:tgtEl>
                                        <p:attrNameLst>
                                          <p:attrName>style.visibility</p:attrName>
                                        </p:attrNameLst>
                                      </p:cBhvr>
                                      <p:to>
                                        <p:strVal val="hidden"/>
                                      </p:to>
                                    </p:set>
                                  </p:childTnLst>
                                </p:cTn>
                              </p:par>
                              <p:par>
                                <p:cTn id="162" presetID="1" presetClass="exit" presetSubtype="0" fill="hold" nodeType="withEffect">
                                  <p:stCondLst>
                                    <p:cond delay="0"/>
                                  </p:stCondLst>
                                  <p:childTnLst>
                                    <p:set>
                                      <p:cBhvr>
                                        <p:cTn id="163" dur="1" fill="hold">
                                          <p:stCondLst>
                                            <p:cond delay="0"/>
                                          </p:stCondLst>
                                        </p:cTn>
                                        <p:tgtEl>
                                          <p:spTgt spid="63"/>
                                        </p:tgtEl>
                                        <p:attrNameLst>
                                          <p:attrName>style.visibility</p:attrName>
                                        </p:attrNameLst>
                                      </p:cBhvr>
                                      <p:to>
                                        <p:strVal val="hidden"/>
                                      </p:to>
                                    </p:set>
                                  </p:childTnLst>
                                </p:cTn>
                              </p:par>
                              <p:par>
                                <p:cTn id="164" presetID="1" presetClass="exit" presetSubtype="0" fill="hold" nodeType="withEffect">
                                  <p:stCondLst>
                                    <p:cond delay="0"/>
                                  </p:stCondLst>
                                  <p:childTnLst>
                                    <p:set>
                                      <p:cBhvr>
                                        <p:cTn id="165" dur="1" fill="hold">
                                          <p:stCondLst>
                                            <p:cond delay="0"/>
                                          </p:stCondLst>
                                        </p:cTn>
                                        <p:tgtEl>
                                          <p:spTgt spid="68"/>
                                        </p:tgtEl>
                                        <p:attrNameLst>
                                          <p:attrName>style.visibility</p:attrName>
                                        </p:attrNameLst>
                                      </p:cBhvr>
                                      <p:to>
                                        <p:strVal val="hidden"/>
                                      </p:to>
                                    </p:set>
                                  </p:childTnLst>
                                </p:cTn>
                              </p:par>
                              <p:par>
                                <p:cTn id="166" presetID="1" presetClass="exit" presetSubtype="0" fill="hold" nodeType="withEffect">
                                  <p:stCondLst>
                                    <p:cond delay="0"/>
                                  </p:stCondLst>
                                  <p:childTnLst>
                                    <p:set>
                                      <p:cBhvr>
                                        <p:cTn id="167" dur="1" fill="hold">
                                          <p:stCondLst>
                                            <p:cond delay="0"/>
                                          </p:stCondLst>
                                        </p:cTn>
                                        <p:tgtEl>
                                          <p:spTgt spid="67"/>
                                        </p:tgtEl>
                                        <p:attrNameLst>
                                          <p:attrName>style.visibility</p:attrName>
                                        </p:attrNameLst>
                                      </p:cBhvr>
                                      <p:to>
                                        <p:strVal val="hidden"/>
                                      </p:to>
                                    </p:set>
                                  </p:childTnLst>
                                </p:cTn>
                              </p:par>
                              <p:par>
                                <p:cTn id="168" presetID="1" presetClass="exit" presetSubtype="0" fill="hold" nodeType="withEffect">
                                  <p:stCondLst>
                                    <p:cond delay="0"/>
                                  </p:stCondLst>
                                  <p:childTnLst>
                                    <p:set>
                                      <p:cBhvr>
                                        <p:cTn id="169" dur="1" fill="hold">
                                          <p:stCondLst>
                                            <p:cond delay="0"/>
                                          </p:stCondLst>
                                        </p:cTn>
                                        <p:tgtEl>
                                          <p:spTgt spid="69"/>
                                        </p:tgtEl>
                                        <p:attrNameLst>
                                          <p:attrName>style.visibility</p:attrName>
                                        </p:attrNameLst>
                                      </p:cBhvr>
                                      <p:to>
                                        <p:strVal val="hidden"/>
                                      </p:to>
                                    </p:set>
                                  </p:childTnLst>
                                </p:cTn>
                              </p:par>
                              <p:par>
                                <p:cTn id="170" presetID="1" presetClass="exit" presetSubtype="0" fill="hold" nodeType="withEffect">
                                  <p:stCondLst>
                                    <p:cond delay="0"/>
                                  </p:stCondLst>
                                  <p:childTnLst>
                                    <p:set>
                                      <p:cBhvr>
                                        <p:cTn id="171" dur="1" fill="hold">
                                          <p:stCondLst>
                                            <p:cond delay="0"/>
                                          </p:stCondLst>
                                        </p:cTn>
                                        <p:tgtEl>
                                          <p:spTgt spid="71"/>
                                        </p:tgtEl>
                                        <p:attrNameLst>
                                          <p:attrName>style.visibility</p:attrName>
                                        </p:attrNameLst>
                                      </p:cBhvr>
                                      <p:to>
                                        <p:strVal val="hidden"/>
                                      </p:to>
                                    </p:set>
                                  </p:childTnLst>
                                </p:cTn>
                              </p:par>
                              <p:par>
                                <p:cTn id="172" presetID="1" presetClass="exit" presetSubtype="0" fill="hold" nodeType="withEffect">
                                  <p:stCondLst>
                                    <p:cond delay="0"/>
                                  </p:stCondLst>
                                  <p:childTnLst>
                                    <p:set>
                                      <p:cBhvr>
                                        <p:cTn id="173" dur="1" fill="hold">
                                          <p:stCondLst>
                                            <p:cond delay="0"/>
                                          </p:stCondLst>
                                        </p:cTn>
                                        <p:tgtEl>
                                          <p:spTgt spid="70"/>
                                        </p:tgtEl>
                                        <p:attrNameLst>
                                          <p:attrName>style.visibility</p:attrName>
                                        </p:attrNameLst>
                                      </p:cBhvr>
                                      <p:to>
                                        <p:strVal val="hidden"/>
                                      </p:to>
                                    </p:set>
                                  </p:childTnLst>
                                </p:cTn>
                              </p:par>
                              <p:par>
                                <p:cTn id="174" presetID="1" presetClass="exit" presetSubtype="0" fill="hold" nodeType="withEffect">
                                  <p:stCondLst>
                                    <p:cond delay="0"/>
                                  </p:stCondLst>
                                  <p:childTnLst>
                                    <p:set>
                                      <p:cBhvr>
                                        <p:cTn id="175" dur="1" fill="hold">
                                          <p:stCondLst>
                                            <p:cond delay="0"/>
                                          </p:stCondLst>
                                        </p:cTn>
                                        <p:tgtEl>
                                          <p:spTgt spid="72"/>
                                        </p:tgtEl>
                                        <p:attrNameLst>
                                          <p:attrName>style.visibility</p:attrName>
                                        </p:attrNameLst>
                                      </p:cBhvr>
                                      <p:to>
                                        <p:strVal val="hidden"/>
                                      </p:to>
                                    </p:set>
                                  </p:childTnLst>
                                </p:cTn>
                              </p:par>
                            </p:childTnLst>
                          </p:cTn>
                        </p:par>
                        <p:par>
                          <p:cTn id="176" fill="hold">
                            <p:stCondLst>
                              <p:cond delay="3000"/>
                            </p:stCondLst>
                            <p:childTnLst>
                              <p:par>
                                <p:cTn id="177" presetID="22" presetClass="entr" presetSubtype="8" fill="hold" nodeType="afterEffect">
                                  <p:stCondLst>
                                    <p:cond delay="0"/>
                                  </p:stCondLst>
                                  <p:childTnLst>
                                    <p:set>
                                      <p:cBhvr>
                                        <p:cTn id="178" dur="1" fill="hold">
                                          <p:stCondLst>
                                            <p:cond delay="0"/>
                                          </p:stCondLst>
                                        </p:cTn>
                                        <p:tgtEl>
                                          <p:spTgt spid="64"/>
                                        </p:tgtEl>
                                        <p:attrNameLst>
                                          <p:attrName>style.visibility</p:attrName>
                                        </p:attrNameLst>
                                      </p:cBhvr>
                                      <p:to>
                                        <p:strVal val="visible"/>
                                      </p:to>
                                    </p:set>
                                    <p:animEffect transition="in" filter="wipe(left)">
                                      <p:cBhvr>
                                        <p:cTn id="179" dur="500"/>
                                        <p:tgtEl>
                                          <p:spTgt spid="64"/>
                                        </p:tgtEl>
                                      </p:cBhvr>
                                    </p:animEffect>
                                  </p:childTnLst>
                                </p:cTn>
                              </p:par>
                            </p:childTnLst>
                          </p:cTn>
                        </p:par>
                        <p:par>
                          <p:cTn id="180" fill="hold">
                            <p:stCondLst>
                              <p:cond delay="3500"/>
                            </p:stCondLst>
                            <p:childTnLst>
                              <p:par>
                                <p:cTn id="181" presetID="22" presetClass="entr" presetSubtype="8" fill="hold" nodeType="afterEffect">
                                  <p:stCondLst>
                                    <p:cond delay="0"/>
                                  </p:stCondLst>
                                  <p:childTnLst>
                                    <p:set>
                                      <p:cBhvr>
                                        <p:cTn id="182" dur="1" fill="hold">
                                          <p:stCondLst>
                                            <p:cond delay="0"/>
                                          </p:stCondLst>
                                        </p:cTn>
                                        <p:tgtEl>
                                          <p:spTgt spid="19"/>
                                        </p:tgtEl>
                                        <p:attrNameLst>
                                          <p:attrName>style.visibility</p:attrName>
                                        </p:attrNameLst>
                                      </p:cBhvr>
                                      <p:to>
                                        <p:strVal val="visible"/>
                                      </p:to>
                                    </p:set>
                                    <p:animEffect transition="in" filter="wipe(left)">
                                      <p:cBhvr>
                                        <p:cTn id="183" dur="500"/>
                                        <p:tgtEl>
                                          <p:spTgt spid="19"/>
                                        </p:tgtEl>
                                      </p:cBhvr>
                                    </p:animEffect>
                                  </p:childTnLst>
                                </p:cTn>
                              </p:par>
                            </p:childTnLst>
                          </p:cTn>
                        </p:par>
                        <p:par>
                          <p:cTn id="184" fill="hold">
                            <p:stCondLst>
                              <p:cond delay="4000"/>
                            </p:stCondLst>
                            <p:childTnLst>
                              <p:par>
                                <p:cTn id="185" presetID="22" presetClass="entr" presetSubtype="8" fill="hold" nodeType="afterEffect">
                                  <p:stCondLst>
                                    <p:cond delay="0"/>
                                  </p:stCondLst>
                                  <p:childTnLst>
                                    <p:set>
                                      <p:cBhvr>
                                        <p:cTn id="186" dur="1" fill="hold">
                                          <p:stCondLst>
                                            <p:cond delay="0"/>
                                          </p:stCondLst>
                                        </p:cTn>
                                        <p:tgtEl>
                                          <p:spTgt spid="40"/>
                                        </p:tgtEl>
                                        <p:attrNameLst>
                                          <p:attrName>style.visibility</p:attrName>
                                        </p:attrNameLst>
                                      </p:cBhvr>
                                      <p:to>
                                        <p:strVal val="visible"/>
                                      </p:to>
                                    </p:set>
                                    <p:animEffect transition="in" filter="wipe(left)">
                                      <p:cBhvr>
                                        <p:cTn id="187" dur="500"/>
                                        <p:tgtEl>
                                          <p:spTgt spid="40"/>
                                        </p:tgtEl>
                                      </p:cBhvr>
                                    </p:animEffect>
                                  </p:childTnLst>
                                </p:cTn>
                              </p:par>
                            </p:childTnLst>
                          </p:cTn>
                        </p:par>
                        <p:par>
                          <p:cTn id="188" fill="hold">
                            <p:stCondLst>
                              <p:cond delay="4500"/>
                            </p:stCondLst>
                            <p:childTnLst>
                              <p:par>
                                <p:cTn id="189" presetID="22" presetClass="entr" presetSubtype="2" fill="hold" nodeType="afterEffect">
                                  <p:stCondLst>
                                    <p:cond delay="0"/>
                                  </p:stCondLst>
                                  <p:childTnLst>
                                    <p:set>
                                      <p:cBhvr>
                                        <p:cTn id="190" dur="1" fill="hold">
                                          <p:stCondLst>
                                            <p:cond delay="0"/>
                                          </p:stCondLst>
                                        </p:cTn>
                                        <p:tgtEl>
                                          <p:spTgt spid="45"/>
                                        </p:tgtEl>
                                        <p:attrNameLst>
                                          <p:attrName>style.visibility</p:attrName>
                                        </p:attrNameLst>
                                      </p:cBhvr>
                                      <p:to>
                                        <p:strVal val="visible"/>
                                      </p:to>
                                    </p:set>
                                    <p:animEffect transition="in" filter="wipe(right)">
                                      <p:cBhvr>
                                        <p:cTn id="191" dur="500"/>
                                        <p:tgtEl>
                                          <p:spTgt spid="45"/>
                                        </p:tgtEl>
                                      </p:cBhvr>
                                    </p:animEffect>
                                  </p:childTnLst>
                                </p:cTn>
                              </p:par>
                              <p:par>
                                <p:cTn id="192" presetID="22" presetClass="entr" presetSubtype="2" fill="hold" nodeType="withEffect">
                                  <p:stCondLst>
                                    <p:cond delay="0"/>
                                  </p:stCondLst>
                                  <p:childTnLst>
                                    <p:set>
                                      <p:cBhvr>
                                        <p:cTn id="193" dur="1" fill="hold">
                                          <p:stCondLst>
                                            <p:cond delay="0"/>
                                          </p:stCondLst>
                                        </p:cTn>
                                        <p:tgtEl>
                                          <p:spTgt spid="44"/>
                                        </p:tgtEl>
                                        <p:attrNameLst>
                                          <p:attrName>style.visibility</p:attrName>
                                        </p:attrNameLst>
                                      </p:cBhvr>
                                      <p:to>
                                        <p:strVal val="visible"/>
                                      </p:to>
                                    </p:set>
                                    <p:animEffect transition="in" filter="wipe(right)">
                                      <p:cBhvr>
                                        <p:cTn id="194" dur="500"/>
                                        <p:tgtEl>
                                          <p:spTgt spid="44"/>
                                        </p:tgtEl>
                                      </p:cBhvr>
                                    </p:animEffect>
                                  </p:childTnLst>
                                </p:cTn>
                              </p:par>
                            </p:childTnLst>
                          </p:cTn>
                        </p:par>
                        <p:par>
                          <p:cTn id="195" fill="hold">
                            <p:stCondLst>
                              <p:cond delay="5000"/>
                            </p:stCondLst>
                            <p:childTnLst>
                              <p:par>
                                <p:cTn id="196" presetID="22" presetClass="entr" presetSubtype="2" fill="hold" nodeType="afterEffect">
                                  <p:stCondLst>
                                    <p:cond delay="0"/>
                                  </p:stCondLst>
                                  <p:childTnLst>
                                    <p:set>
                                      <p:cBhvr>
                                        <p:cTn id="197" dur="1" fill="hold">
                                          <p:stCondLst>
                                            <p:cond delay="0"/>
                                          </p:stCondLst>
                                        </p:cTn>
                                        <p:tgtEl>
                                          <p:spTgt spid="68"/>
                                        </p:tgtEl>
                                        <p:attrNameLst>
                                          <p:attrName>style.visibility</p:attrName>
                                        </p:attrNameLst>
                                      </p:cBhvr>
                                      <p:to>
                                        <p:strVal val="visible"/>
                                      </p:to>
                                    </p:set>
                                    <p:animEffect transition="in" filter="wipe(right)">
                                      <p:cBhvr>
                                        <p:cTn id="198" dur="500"/>
                                        <p:tgtEl>
                                          <p:spTgt spid="68"/>
                                        </p:tgtEl>
                                      </p:cBhvr>
                                    </p:animEffect>
                                  </p:childTnLst>
                                </p:cTn>
                              </p:par>
                              <p:par>
                                <p:cTn id="199" presetID="22" presetClass="entr" presetSubtype="2" fill="hold" nodeType="withEffect">
                                  <p:stCondLst>
                                    <p:cond delay="0"/>
                                  </p:stCondLst>
                                  <p:childTnLst>
                                    <p:set>
                                      <p:cBhvr>
                                        <p:cTn id="200" dur="1" fill="hold">
                                          <p:stCondLst>
                                            <p:cond delay="0"/>
                                          </p:stCondLst>
                                        </p:cTn>
                                        <p:tgtEl>
                                          <p:spTgt spid="67"/>
                                        </p:tgtEl>
                                        <p:attrNameLst>
                                          <p:attrName>style.visibility</p:attrName>
                                        </p:attrNameLst>
                                      </p:cBhvr>
                                      <p:to>
                                        <p:strVal val="visible"/>
                                      </p:to>
                                    </p:set>
                                    <p:animEffect transition="in" filter="wipe(right)">
                                      <p:cBhvr>
                                        <p:cTn id="201" dur="500"/>
                                        <p:tgtEl>
                                          <p:spTgt spid="67"/>
                                        </p:tgtEl>
                                      </p:cBhvr>
                                    </p:animEffect>
                                  </p:childTnLst>
                                </p:cTn>
                              </p:par>
                              <p:par>
                                <p:cTn id="202" presetID="22" presetClass="entr" presetSubtype="2" fill="hold" nodeType="withEffect">
                                  <p:stCondLst>
                                    <p:cond delay="0"/>
                                  </p:stCondLst>
                                  <p:childTnLst>
                                    <p:set>
                                      <p:cBhvr>
                                        <p:cTn id="203" dur="1" fill="hold">
                                          <p:stCondLst>
                                            <p:cond delay="0"/>
                                          </p:stCondLst>
                                        </p:cTn>
                                        <p:tgtEl>
                                          <p:spTgt spid="69"/>
                                        </p:tgtEl>
                                        <p:attrNameLst>
                                          <p:attrName>style.visibility</p:attrName>
                                        </p:attrNameLst>
                                      </p:cBhvr>
                                      <p:to>
                                        <p:strVal val="visible"/>
                                      </p:to>
                                    </p:set>
                                    <p:animEffect transition="in" filter="wipe(right)">
                                      <p:cBhvr>
                                        <p:cTn id="204" dur="500"/>
                                        <p:tgtEl>
                                          <p:spTgt spid="69"/>
                                        </p:tgtEl>
                                      </p:cBhvr>
                                    </p:animEffect>
                                  </p:childTnLst>
                                </p:cTn>
                              </p:par>
                            </p:childTnLst>
                          </p:cTn>
                        </p:par>
                        <p:par>
                          <p:cTn id="205" fill="hold">
                            <p:stCondLst>
                              <p:cond delay="5500"/>
                            </p:stCondLst>
                            <p:childTnLst>
                              <p:par>
                                <p:cTn id="206" presetID="22" presetClass="entr" presetSubtype="2" fill="hold" nodeType="afterEffect">
                                  <p:stCondLst>
                                    <p:cond delay="0"/>
                                  </p:stCondLst>
                                  <p:childTnLst>
                                    <p:set>
                                      <p:cBhvr>
                                        <p:cTn id="207" dur="1" fill="hold">
                                          <p:stCondLst>
                                            <p:cond delay="0"/>
                                          </p:stCondLst>
                                        </p:cTn>
                                        <p:tgtEl>
                                          <p:spTgt spid="71"/>
                                        </p:tgtEl>
                                        <p:attrNameLst>
                                          <p:attrName>style.visibility</p:attrName>
                                        </p:attrNameLst>
                                      </p:cBhvr>
                                      <p:to>
                                        <p:strVal val="visible"/>
                                      </p:to>
                                    </p:set>
                                    <p:animEffect transition="in" filter="wipe(right)">
                                      <p:cBhvr>
                                        <p:cTn id="208" dur="500"/>
                                        <p:tgtEl>
                                          <p:spTgt spid="71"/>
                                        </p:tgtEl>
                                      </p:cBhvr>
                                    </p:animEffect>
                                  </p:childTnLst>
                                </p:cTn>
                              </p:par>
                              <p:par>
                                <p:cTn id="209" presetID="22" presetClass="entr" presetSubtype="2" fill="hold" nodeType="withEffect">
                                  <p:stCondLst>
                                    <p:cond delay="0"/>
                                  </p:stCondLst>
                                  <p:childTnLst>
                                    <p:set>
                                      <p:cBhvr>
                                        <p:cTn id="210" dur="1" fill="hold">
                                          <p:stCondLst>
                                            <p:cond delay="0"/>
                                          </p:stCondLst>
                                        </p:cTn>
                                        <p:tgtEl>
                                          <p:spTgt spid="70"/>
                                        </p:tgtEl>
                                        <p:attrNameLst>
                                          <p:attrName>style.visibility</p:attrName>
                                        </p:attrNameLst>
                                      </p:cBhvr>
                                      <p:to>
                                        <p:strVal val="visible"/>
                                      </p:to>
                                    </p:set>
                                    <p:animEffect transition="in" filter="wipe(right)">
                                      <p:cBhvr>
                                        <p:cTn id="211" dur="500"/>
                                        <p:tgtEl>
                                          <p:spTgt spid="70"/>
                                        </p:tgtEl>
                                      </p:cBhvr>
                                    </p:animEffect>
                                  </p:childTnLst>
                                </p:cTn>
                              </p:par>
                              <p:par>
                                <p:cTn id="212" presetID="22" presetClass="entr" presetSubtype="2" fill="hold" nodeType="withEffect">
                                  <p:stCondLst>
                                    <p:cond delay="0"/>
                                  </p:stCondLst>
                                  <p:childTnLst>
                                    <p:set>
                                      <p:cBhvr>
                                        <p:cTn id="213" dur="1" fill="hold">
                                          <p:stCondLst>
                                            <p:cond delay="0"/>
                                          </p:stCondLst>
                                        </p:cTn>
                                        <p:tgtEl>
                                          <p:spTgt spid="72"/>
                                        </p:tgtEl>
                                        <p:attrNameLst>
                                          <p:attrName>style.visibility</p:attrName>
                                        </p:attrNameLst>
                                      </p:cBhvr>
                                      <p:to>
                                        <p:strVal val="visible"/>
                                      </p:to>
                                    </p:set>
                                    <p:animEffect transition="in" filter="wipe(right)">
                                      <p:cBhvr>
                                        <p:cTn id="214" dur="500"/>
                                        <p:tgtEl>
                                          <p:spTgt spid="72"/>
                                        </p:tgtEl>
                                      </p:cBhvr>
                                    </p:animEffect>
                                  </p:childTnLst>
                                </p:cTn>
                              </p:par>
                            </p:childTnLst>
                          </p:cTn>
                        </p:par>
                        <p:par>
                          <p:cTn id="215" fill="hold">
                            <p:stCondLst>
                              <p:cond delay="6000"/>
                            </p:stCondLst>
                            <p:childTnLst>
                              <p:par>
                                <p:cTn id="216" presetID="1" presetClass="exit" presetSubtype="0" fill="hold" nodeType="afterEffect">
                                  <p:stCondLst>
                                    <p:cond delay="0"/>
                                  </p:stCondLst>
                                  <p:childTnLst>
                                    <p:set>
                                      <p:cBhvr>
                                        <p:cTn id="217" dur="1" fill="hold">
                                          <p:stCondLst>
                                            <p:cond delay="0"/>
                                          </p:stCondLst>
                                        </p:cTn>
                                        <p:tgtEl>
                                          <p:spTgt spid="65"/>
                                        </p:tgtEl>
                                        <p:attrNameLst>
                                          <p:attrName>style.visibility</p:attrName>
                                        </p:attrNameLst>
                                      </p:cBhvr>
                                      <p:to>
                                        <p:strVal val="hidden"/>
                                      </p:to>
                                    </p:set>
                                  </p:childTnLst>
                                </p:cTn>
                              </p:par>
                              <p:par>
                                <p:cTn id="218" presetID="1" presetClass="exit" presetSubtype="0" fill="hold" nodeType="withEffect">
                                  <p:stCondLst>
                                    <p:cond delay="0"/>
                                  </p:stCondLst>
                                  <p:childTnLst>
                                    <p:set>
                                      <p:cBhvr>
                                        <p:cTn id="219" dur="1" fill="hold">
                                          <p:stCondLst>
                                            <p:cond delay="0"/>
                                          </p:stCondLst>
                                        </p:cTn>
                                        <p:tgtEl>
                                          <p:spTgt spid="64"/>
                                        </p:tgtEl>
                                        <p:attrNameLst>
                                          <p:attrName>style.visibility</p:attrName>
                                        </p:attrNameLst>
                                      </p:cBhvr>
                                      <p:to>
                                        <p:strVal val="hidden"/>
                                      </p:to>
                                    </p:set>
                                  </p:childTnLst>
                                </p:cTn>
                              </p:par>
                              <p:par>
                                <p:cTn id="220" presetID="1" presetClass="exit" presetSubtype="0" fill="hold" nodeType="withEffect">
                                  <p:stCondLst>
                                    <p:cond delay="0"/>
                                  </p:stCondLst>
                                  <p:childTnLst>
                                    <p:set>
                                      <p:cBhvr>
                                        <p:cTn id="221" dur="1" fill="hold">
                                          <p:stCondLst>
                                            <p:cond delay="0"/>
                                          </p:stCondLst>
                                        </p:cTn>
                                        <p:tgtEl>
                                          <p:spTgt spid="66"/>
                                        </p:tgtEl>
                                        <p:attrNameLst>
                                          <p:attrName>style.visibility</p:attrName>
                                        </p:attrNameLst>
                                      </p:cBhvr>
                                      <p:to>
                                        <p:strVal val="hidden"/>
                                      </p:to>
                                    </p:set>
                                  </p:childTnLst>
                                </p:cTn>
                              </p:par>
                              <p:par>
                                <p:cTn id="222" presetID="1" presetClass="exit" presetSubtype="0" fill="hold" nodeType="withEffect">
                                  <p:stCondLst>
                                    <p:cond delay="0"/>
                                  </p:stCondLst>
                                  <p:childTnLst>
                                    <p:set>
                                      <p:cBhvr>
                                        <p:cTn id="223" dur="1" fill="hold">
                                          <p:stCondLst>
                                            <p:cond delay="0"/>
                                          </p:stCondLst>
                                        </p:cTn>
                                        <p:tgtEl>
                                          <p:spTgt spid="38"/>
                                        </p:tgtEl>
                                        <p:attrNameLst>
                                          <p:attrName>style.visibility</p:attrName>
                                        </p:attrNameLst>
                                      </p:cBhvr>
                                      <p:to>
                                        <p:strVal val="hidden"/>
                                      </p:to>
                                    </p:set>
                                  </p:childTnLst>
                                </p:cTn>
                              </p:par>
                              <p:par>
                                <p:cTn id="224" presetID="1" presetClass="exit" presetSubtype="0" fill="hold" nodeType="withEffect">
                                  <p:stCondLst>
                                    <p:cond delay="0"/>
                                  </p:stCondLst>
                                  <p:childTnLst>
                                    <p:set>
                                      <p:cBhvr>
                                        <p:cTn id="225" dur="1" fill="hold">
                                          <p:stCondLst>
                                            <p:cond delay="0"/>
                                          </p:stCondLst>
                                        </p:cTn>
                                        <p:tgtEl>
                                          <p:spTgt spid="19"/>
                                        </p:tgtEl>
                                        <p:attrNameLst>
                                          <p:attrName>style.visibility</p:attrName>
                                        </p:attrNameLst>
                                      </p:cBhvr>
                                      <p:to>
                                        <p:strVal val="hidden"/>
                                      </p:to>
                                    </p:set>
                                  </p:childTnLst>
                                </p:cTn>
                              </p:par>
                              <p:par>
                                <p:cTn id="226" presetID="1" presetClass="exit" presetSubtype="0" fill="hold" nodeType="withEffect">
                                  <p:stCondLst>
                                    <p:cond delay="0"/>
                                  </p:stCondLst>
                                  <p:childTnLst>
                                    <p:set>
                                      <p:cBhvr>
                                        <p:cTn id="227" dur="1" fill="hold">
                                          <p:stCondLst>
                                            <p:cond delay="0"/>
                                          </p:stCondLst>
                                        </p:cTn>
                                        <p:tgtEl>
                                          <p:spTgt spid="63"/>
                                        </p:tgtEl>
                                        <p:attrNameLst>
                                          <p:attrName>style.visibility</p:attrName>
                                        </p:attrNameLst>
                                      </p:cBhvr>
                                      <p:to>
                                        <p:strVal val="hidden"/>
                                      </p:to>
                                    </p:set>
                                  </p:childTnLst>
                                </p:cTn>
                              </p:par>
                              <p:par>
                                <p:cTn id="228" presetID="1" presetClass="exit" presetSubtype="0" fill="hold" nodeType="withEffect">
                                  <p:stCondLst>
                                    <p:cond delay="0"/>
                                  </p:stCondLst>
                                  <p:childTnLst>
                                    <p:set>
                                      <p:cBhvr>
                                        <p:cTn id="229" dur="1" fill="hold">
                                          <p:stCondLst>
                                            <p:cond delay="0"/>
                                          </p:stCondLst>
                                        </p:cTn>
                                        <p:tgtEl>
                                          <p:spTgt spid="68"/>
                                        </p:tgtEl>
                                        <p:attrNameLst>
                                          <p:attrName>style.visibility</p:attrName>
                                        </p:attrNameLst>
                                      </p:cBhvr>
                                      <p:to>
                                        <p:strVal val="hidden"/>
                                      </p:to>
                                    </p:set>
                                  </p:childTnLst>
                                </p:cTn>
                              </p:par>
                              <p:par>
                                <p:cTn id="230" presetID="1" presetClass="exit" presetSubtype="0" fill="hold" nodeType="withEffect">
                                  <p:stCondLst>
                                    <p:cond delay="0"/>
                                  </p:stCondLst>
                                  <p:childTnLst>
                                    <p:set>
                                      <p:cBhvr>
                                        <p:cTn id="231" dur="1" fill="hold">
                                          <p:stCondLst>
                                            <p:cond delay="0"/>
                                          </p:stCondLst>
                                        </p:cTn>
                                        <p:tgtEl>
                                          <p:spTgt spid="67"/>
                                        </p:tgtEl>
                                        <p:attrNameLst>
                                          <p:attrName>style.visibility</p:attrName>
                                        </p:attrNameLst>
                                      </p:cBhvr>
                                      <p:to>
                                        <p:strVal val="hidden"/>
                                      </p:to>
                                    </p:set>
                                  </p:childTnLst>
                                </p:cTn>
                              </p:par>
                              <p:par>
                                <p:cTn id="232" presetID="1" presetClass="exit" presetSubtype="0" fill="hold" nodeType="withEffect">
                                  <p:stCondLst>
                                    <p:cond delay="0"/>
                                  </p:stCondLst>
                                  <p:childTnLst>
                                    <p:set>
                                      <p:cBhvr>
                                        <p:cTn id="233" dur="1" fill="hold">
                                          <p:stCondLst>
                                            <p:cond delay="0"/>
                                          </p:stCondLst>
                                        </p:cTn>
                                        <p:tgtEl>
                                          <p:spTgt spid="69"/>
                                        </p:tgtEl>
                                        <p:attrNameLst>
                                          <p:attrName>style.visibility</p:attrName>
                                        </p:attrNameLst>
                                      </p:cBhvr>
                                      <p:to>
                                        <p:strVal val="hidden"/>
                                      </p:to>
                                    </p:set>
                                  </p:childTnLst>
                                </p:cTn>
                              </p:par>
                              <p:par>
                                <p:cTn id="234" presetID="1" presetClass="exit" presetSubtype="0" fill="hold" nodeType="withEffect">
                                  <p:stCondLst>
                                    <p:cond delay="0"/>
                                  </p:stCondLst>
                                  <p:childTnLst>
                                    <p:set>
                                      <p:cBhvr>
                                        <p:cTn id="235" dur="1" fill="hold">
                                          <p:stCondLst>
                                            <p:cond delay="0"/>
                                          </p:stCondLst>
                                        </p:cTn>
                                        <p:tgtEl>
                                          <p:spTgt spid="71"/>
                                        </p:tgtEl>
                                        <p:attrNameLst>
                                          <p:attrName>style.visibility</p:attrName>
                                        </p:attrNameLst>
                                      </p:cBhvr>
                                      <p:to>
                                        <p:strVal val="hidden"/>
                                      </p:to>
                                    </p:set>
                                  </p:childTnLst>
                                </p:cTn>
                              </p:par>
                              <p:par>
                                <p:cTn id="236" presetID="1" presetClass="exit" presetSubtype="0" fill="hold" nodeType="withEffect">
                                  <p:stCondLst>
                                    <p:cond delay="0"/>
                                  </p:stCondLst>
                                  <p:childTnLst>
                                    <p:set>
                                      <p:cBhvr>
                                        <p:cTn id="237" dur="1" fill="hold">
                                          <p:stCondLst>
                                            <p:cond delay="0"/>
                                          </p:stCondLst>
                                        </p:cTn>
                                        <p:tgtEl>
                                          <p:spTgt spid="70"/>
                                        </p:tgtEl>
                                        <p:attrNameLst>
                                          <p:attrName>style.visibility</p:attrName>
                                        </p:attrNameLst>
                                      </p:cBhvr>
                                      <p:to>
                                        <p:strVal val="hidden"/>
                                      </p:to>
                                    </p:set>
                                  </p:childTnLst>
                                </p:cTn>
                              </p:par>
                              <p:par>
                                <p:cTn id="238" presetID="1" presetClass="exit" presetSubtype="0" fill="hold" nodeType="withEffect">
                                  <p:stCondLst>
                                    <p:cond delay="0"/>
                                  </p:stCondLst>
                                  <p:childTnLst>
                                    <p:set>
                                      <p:cBhvr>
                                        <p:cTn id="239" dur="1" fill="hold">
                                          <p:stCondLst>
                                            <p:cond delay="0"/>
                                          </p:stCondLst>
                                        </p:cTn>
                                        <p:tgtEl>
                                          <p:spTgt spid="72"/>
                                        </p:tgtEl>
                                        <p:attrNameLst>
                                          <p:attrName>style.visibility</p:attrName>
                                        </p:attrNameLst>
                                      </p:cBhvr>
                                      <p:to>
                                        <p:strVal val="hidden"/>
                                      </p:to>
                                    </p:set>
                                  </p:childTnLst>
                                </p:cTn>
                              </p:par>
                            </p:childTnLst>
                          </p:cTn>
                        </p:par>
                        <p:par>
                          <p:cTn id="240" fill="hold">
                            <p:stCondLst>
                              <p:cond delay="6000"/>
                            </p:stCondLst>
                            <p:childTnLst>
                              <p:par>
                                <p:cTn id="241" presetID="22" presetClass="entr" presetSubtype="8" fill="hold" nodeType="afterEffect">
                                  <p:stCondLst>
                                    <p:cond delay="0"/>
                                  </p:stCondLst>
                                  <p:childTnLst>
                                    <p:set>
                                      <p:cBhvr>
                                        <p:cTn id="242" dur="1" fill="hold">
                                          <p:stCondLst>
                                            <p:cond delay="0"/>
                                          </p:stCondLst>
                                        </p:cTn>
                                        <p:tgtEl>
                                          <p:spTgt spid="66"/>
                                        </p:tgtEl>
                                        <p:attrNameLst>
                                          <p:attrName>style.visibility</p:attrName>
                                        </p:attrNameLst>
                                      </p:cBhvr>
                                      <p:to>
                                        <p:strVal val="visible"/>
                                      </p:to>
                                    </p:set>
                                    <p:animEffect transition="in" filter="wipe(left)">
                                      <p:cBhvr>
                                        <p:cTn id="243" dur="500"/>
                                        <p:tgtEl>
                                          <p:spTgt spid="66"/>
                                        </p:tgtEl>
                                      </p:cBhvr>
                                    </p:animEffect>
                                  </p:childTnLst>
                                </p:cTn>
                              </p:par>
                            </p:childTnLst>
                          </p:cTn>
                        </p:par>
                        <p:par>
                          <p:cTn id="244" fill="hold">
                            <p:stCondLst>
                              <p:cond delay="6500"/>
                            </p:stCondLst>
                            <p:childTnLst>
                              <p:par>
                                <p:cTn id="245" presetID="22" presetClass="entr" presetSubtype="8" fill="hold" nodeType="afterEffect">
                                  <p:stCondLst>
                                    <p:cond delay="0"/>
                                  </p:stCondLst>
                                  <p:childTnLst>
                                    <p:set>
                                      <p:cBhvr>
                                        <p:cTn id="246" dur="1" fill="hold">
                                          <p:stCondLst>
                                            <p:cond delay="0"/>
                                          </p:stCondLst>
                                        </p:cTn>
                                        <p:tgtEl>
                                          <p:spTgt spid="63"/>
                                        </p:tgtEl>
                                        <p:attrNameLst>
                                          <p:attrName>style.visibility</p:attrName>
                                        </p:attrNameLst>
                                      </p:cBhvr>
                                      <p:to>
                                        <p:strVal val="visible"/>
                                      </p:to>
                                    </p:set>
                                    <p:animEffect transition="in" filter="wipe(left)">
                                      <p:cBhvr>
                                        <p:cTn id="247" dur="500"/>
                                        <p:tgtEl>
                                          <p:spTgt spid="63"/>
                                        </p:tgtEl>
                                      </p:cBhvr>
                                    </p:animEffect>
                                  </p:childTnLst>
                                </p:cTn>
                              </p:par>
                            </p:childTnLst>
                          </p:cTn>
                        </p:par>
                        <p:par>
                          <p:cTn id="248" fill="hold">
                            <p:stCondLst>
                              <p:cond delay="7000"/>
                            </p:stCondLst>
                            <p:childTnLst>
                              <p:par>
                                <p:cTn id="249" presetID="22" presetClass="entr" presetSubtype="8" fill="hold" nodeType="afterEffect">
                                  <p:stCondLst>
                                    <p:cond delay="0"/>
                                  </p:stCondLst>
                                  <p:childTnLst>
                                    <p:set>
                                      <p:cBhvr>
                                        <p:cTn id="250" dur="1" fill="hold">
                                          <p:stCondLst>
                                            <p:cond delay="0"/>
                                          </p:stCondLst>
                                        </p:cTn>
                                        <p:tgtEl>
                                          <p:spTgt spid="41"/>
                                        </p:tgtEl>
                                        <p:attrNameLst>
                                          <p:attrName>style.visibility</p:attrName>
                                        </p:attrNameLst>
                                      </p:cBhvr>
                                      <p:to>
                                        <p:strVal val="visible"/>
                                      </p:to>
                                    </p:set>
                                    <p:animEffect transition="in" filter="wipe(left)">
                                      <p:cBhvr>
                                        <p:cTn id="251" dur="500"/>
                                        <p:tgtEl>
                                          <p:spTgt spid="41"/>
                                        </p:tgtEl>
                                      </p:cBhvr>
                                    </p:animEffect>
                                  </p:childTnLst>
                                </p:cTn>
                              </p:par>
                            </p:childTnLst>
                          </p:cTn>
                        </p:par>
                        <p:par>
                          <p:cTn id="252" fill="hold">
                            <p:stCondLst>
                              <p:cond delay="7500"/>
                            </p:stCondLst>
                            <p:childTnLst>
                              <p:par>
                                <p:cTn id="253" presetID="22" presetClass="entr" presetSubtype="2" fill="hold" nodeType="afterEffect">
                                  <p:stCondLst>
                                    <p:cond delay="0"/>
                                  </p:stCondLst>
                                  <p:childTnLst>
                                    <p:set>
                                      <p:cBhvr>
                                        <p:cTn id="254" dur="1" fill="hold">
                                          <p:stCondLst>
                                            <p:cond delay="0"/>
                                          </p:stCondLst>
                                        </p:cTn>
                                        <p:tgtEl>
                                          <p:spTgt spid="42"/>
                                        </p:tgtEl>
                                        <p:attrNameLst>
                                          <p:attrName>style.visibility</p:attrName>
                                        </p:attrNameLst>
                                      </p:cBhvr>
                                      <p:to>
                                        <p:strVal val="visible"/>
                                      </p:to>
                                    </p:set>
                                    <p:animEffect transition="in" filter="wipe(right)">
                                      <p:cBhvr>
                                        <p:cTn id="255" dur="500"/>
                                        <p:tgtEl>
                                          <p:spTgt spid="42"/>
                                        </p:tgtEl>
                                      </p:cBhvr>
                                    </p:animEffect>
                                  </p:childTnLst>
                                </p:cTn>
                              </p:par>
                              <p:par>
                                <p:cTn id="256" presetID="22" presetClass="entr" presetSubtype="2" fill="hold" nodeType="withEffect">
                                  <p:stCondLst>
                                    <p:cond delay="0"/>
                                  </p:stCondLst>
                                  <p:childTnLst>
                                    <p:set>
                                      <p:cBhvr>
                                        <p:cTn id="257" dur="1" fill="hold">
                                          <p:stCondLst>
                                            <p:cond delay="0"/>
                                          </p:stCondLst>
                                        </p:cTn>
                                        <p:tgtEl>
                                          <p:spTgt spid="43"/>
                                        </p:tgtEl>
                                        <p:attrNameLst>
                                          <p:attrName>style.visibility</p:attrName>
                                        </p:attrNameLst>
                                      </p:cBhvr>
                                      <p:to>
                                        <p:strVal val="visible"/>
                                      </p:to>
                                    </p:set>
                                    <p:animEffect transition="in" filter="wipe(right)">
                                      <p:cBhvr>
                                        <p:cTn id="258" dur="500"/>
                                        <p:tgtEl>
                                          <p:spTgt spid="43"/>
                                        </p:tgtEl>
                                      </p:cBhvr>
                                    </p:animEffect>
                                  </p:childTnLst>
                                </p:cTn>
                              </p:par>
                            </p:childTnLst>
                          </p:cTn>
                        </p:par>
                        <p:par>
                          <p:cTn id="259" fill="hold">
                            <p:stCondLst>
                              <p:cond delay="8000"/>
                            </p:stCondLst>
                            <p:childTnLst>
                              <p:par>
                                <p:cTn id="260" presetID="22" presetClass="entr" presetSubtype="2" fill="hold" nodeType="afterEffect">
                                  <p:stCondLst>
                                    <p:cond delay="0"/>
                                  </p:stCondLst>
                                  <p:childTnLst>
                                    <p:set>
                                      <p:cBhvr>
                                        <p:cTn id="261" dur="1" fill="hold">
                                          <p:stCondLst>
                                            <p:cond delay="0"/>
                                          </p:stCondLst>
                                        </p:cTn>
                                        <p:tgtEl>
                                          <p:spTgt spid="68"/>
                                        </p:tgtEl>
                                        <p:attrNameLst>
                                          <p:attrName>style.visibility</p:attrName>
                                        </p:attrNameLst>
                                      </p:cBhvr>
                                      <p:to>
                                        <p:strVal val="visible"/>
                                      </p:to>
                                    </p:set>
                                    <p:animEffect transition="in" filter="wipe(right)">
                                      <p:cBhvr>
                                        <p:cTn id="262" dur="500"/>
                                        <p:tgtEl>
                                          <p:spTgt spid="68"/>
                                        </p:tgtEl>
                                      </p:cBhvr>
                                    </p:animEffect>
                                  </p:childTnLst>
                                </p:cTn>
                              </p:par>
                              <p:par>
                                <p:cTn id="263" presetID="22" presetClass="entr" presetSubtype="2" fill="hold" nodeType="withEffect">
                                  <p:stCondLst>
                                    <p:cond delay="0"/>
                                  </p:stCondLst>
                                  <p:childTnLst>
                                    <p:set>
                                      <p:cBhvr>
                                        <p:cTn id="264" dur="1" fill="hold">
                                          <p:stCondLst>
                                            <p:cond delay="0"/>
                                          </p:stCondLst>
                                        </p:cTn>
                                        <p:tgtEl>
                                          <p:spTgt spid="67"/>
                                        </p:tgtEl>
                                        <p:attrNameLst>
                                          <p:attrName>style.visibility</p:attrName>
                                        </p:attrNameLst>
                                      </p:cBhvr>
                                      <p:to>
                                        <p:strVal val="visible"/>
                                      </p:to>
                                    </p:set>
                                    <p:animEffect transition="in" filter="wipe(right)">
                                      <p:cBhvr>
                                        <p:cTn id="265" dur="500"/>
                                        <p:tgtEl>
                                          <p:spTgt spid="67"/>
                                        </p:tgtEl>
                                      </p:cBhvr>
                                    </p:animEffect>
                                  </p:childTnLst>
                                </p:cTn>
                              </p:par>
                              <p:par>
                                <p:cTn id="266" presetID="22" presetClass="entr" presetSubtype="2" fill="hold" nodeType="withEffect">
                                  <p:stCondLst>
                                    <p:cond delay="0"/>
                                  </p:stCondLst>
                                  <p:childTnLst>
                                    <p:set>
                                      <p:cBhvr>
                                        <p:cTn id="267" dur="1" fill="hold">
                                          <p:stCondLst>
                                            <p:cond delay="0"/>
                                          </p:stCondLst>
                                        </p:cTn>
                                        <p:tgtEl>
                                          <p:spTgt spid="69"/>
                                        </p:tgtEl>
                                        <p:attrNameLst>
                                          <p:attrName>style.visibility</p:attrName>
                                        </p:attrNameLst>
                                      </p:cBhvr>
                                      <p:to>
                                        <p:strVal val="visible"/>
                                      </p:to>
                                    </p:set>
                                    <p:animEffect transition="in" filter="wipe(right)">
                                      <p:cBhvr>
                                        <p:cTn id="268" dur="500"/>
                                        <p:tgtEl>
                                          <p:spTgt spid="69"/>
                                        </p:tgtEl>
                                      </p:cBhvr>
                                    </p:animEffect>
                                  </p:childTnLst>
                                </p:cTn>
                              </p:par>
                            </p:childTnLst>
                          </p:cTn>
                        </p:par>
                        <p:par>
                          <p:cTn id="269" fill="hold">
                            <p:stCondLst>
                              <p:cond delay="8500"/>
                            </p:stCondLst>
                            <p:childTnLst>
                              <p:par>
                                <p:cTn id="270" presetID="22" presetClass="entr" presetSubtype="2" fill="hold" nodeType="afterEffect">
                                  <p:stCondLst>
                                    <p:cond delay="0"/>
                                  </p:stCondLst>
                                  <p:childTnLst>
                                    <p:set>
                                      <p:cBhvr>
                                        <p:cTn id="271" dur="1" fill="hold">
                                          <p:stCondLst>
                                            <p:cond delay="0"/>
                                          </p:stCondLst>
                                        </p:cTn>
                                        <p:tgtEl>
                                          <p:spTgt spid="71"/>
                                        </p:tgtEl>
                                        <p:attrNameLst>
                                          <p:attrName>style.visibility</p:attrName>
                                        </p:attrNameLst>
                                      </p:cBhvr>
                                      <p:to>
                                        <p:strVal val="visible"/>
                                      </p:to>
                                    </p:set>
                                    <p:animEffect transition="in" filter="wipe(right)">
                                      <p:cBhvr>
                                        <p:cTn id="272" dur="500"/>
                                        <p:tgtEl>
                                          <p:spTgt spid="71"/>
                                        </p:tgtEl>
                                      </p:cBhvr>
                                    </p:animEffect>
                                  </p:childTnLst>
                                </p:cTn>
                              </p:par>
                              <p:par>
                                <p:cTn id="273" presetID="22" presetClass="entr" presetSubtype="2" fill="hold" nodeType="withEffect">
                                  <p:stCondLst>
                                    <p:cond delay="0"/>
                                  </p:stCondLst>
                                  <p:childTnLst>
                                    <p:set>
                                      <p:cBhvr>
                                        <p:cTn id="274" dur="1" fill="hold">
                                          <p:stCondLst>
                                            <p:cond delay="0"/>
                                          </p:stCondLst>
                                        </p:cTn>
                                        <p:tgtEl>
                                          <p:spTgt spid="70"/>
                                        </p:tgtEl>
                                        <p:attrNameLst>
                                          <p:attrName>style.visibility</p:attrName>
                                        </p:attrNameLst>
                                      </p:cBhvr>
                                      <p:to>
                                        <p:strVal val="visible"/>
                                      </p:to>
                                    </p:set>
                                    <p:animEffect transition="in" filter="wipe(right)">
                                      <p:cBhvr>
                                        <p:cTn id="275" dur="500"/>
                                        <p:tgtEl>
                                          <p:spTgt spid="70"/>
                                        </p:tgtEl>
                                      </p:cBhvr>
                                    </p:animEffect>
                                  </p:childTnLst>
                                </p:cTn>
                              </p:par>
                              <p:par>
                                <p:cTn id="276" presetID="22" presetClass="entr" presetSubtype="2" fill="hold" nodeType="withEffect">
                                  <p:stCondLst>
                                    <p:cond delay="0"/>
                                  </p:stCondLst>
                                  <p:childTnLst>
                                    <p:set>
                                      <p:cBhvr>
                                        <p:cTn id="277" dur="1" fill="hold">
                                          <p:stCondLst>
                                            <p:cond delay="0"/>
                                          </p:stCondLst>
                                        </p:cTn>
                                        <p:tgtEl>
                                          <p:spTgt spid="72"/>
                                        </p:tgtEl>
                                        <p:attrNameLst>
                                          <p:attrName>style.visibility</p:attrName>
                                        </p:attrNameLst>
                                      </p:cBhvr>
                                      <p:to>
                                        <p:strVal val="visible"/>
                                      </p:to>
                                    </p:set>
                                    <p:animEffect transition="in" filter="wipe(right)">
                                      <p:cBhvr>
                                        <p:cTn id="278" dur="500"/>
                                        <p:tgtEl>
                                          <p:spTgt spid="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2"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56089" y="2766219"/>
            <a:ext cx="11079822" cy="1325563"/>
          </a:xfrm>
        </p:spPr>
        <p:txBody>
          <a:bodyPr/>
          <a:lstStyle/>
          <a:p>
            <a:pPr algn="ctr"/>
            <a:r>
              <a:rPr lang="en-US" dirty="0" smtClean="0"/>
              <a:t>Thank You</a:t>
            </a:r>
            <a:endParaRPr lang="en-IN" dirty="0"/>
          </a:p>
        </p:txBody>
      </p:sp>
    </p:spTree>
    <p:extLst>
      <p:ext uri="{BB962C8B-B14F-4D97-AF65-F5344CB8AC3E}">
        <p14:creationId xmlns:p14="http://schemas.microsoft.com/office/powerpoint/2010/main" val="122133265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IN" dirty="0" smtClean="0"/>
              <a:t>Real-time Application?</a:t>
            </a:r>
            <a:endParaRPr lang="en-IN" dirty="0"/>
          </a:p>
        </p:txBody>
      </p:sp>
      <p:sp>
        <p:nvSpPr>
          <p:cNvPr id="5" name="Text Placeholder 4"/>
          <p:cNvSpPr>
            <a:spLocks noGrp="1"/>
          </p:cNvSpPr>
          <p:nvPr>
            <p:ph type="body" sz="quarter" idx="10"/>
          </p:nvPr>
        </p:nvSpPr>
        <p:spPr>
          <a:xfrm>
            <a:off x="519248" y="1447799"/>
            <a:ext cx="11151917" cy="2215991"/>
          </a:xfrm>
        </p:spPr>
        <p:txBody>
          <a:bodyPr>
            <a:normAutofit/>
          </a:bodyPr>
          <a:lstStyle/>
          <a:p>
            <a:r>
              <a:rPr lang="en-IN" sz="3600" dirty="0">
                <a:latin typeface="Segoe UI Light" panose="020B0502040204020203" pitchFamily="34" charset="0"/>
                <a:cs typeface="Segoe UI Light" panose="020B0502040204020203" pitchFamily="34" charset="0"/>
              </a:rPr>
              <a:t>Real-time functionality is the ability to have server code push content to connected clients instantly as it becomes available, rather than having the server wait for a client to request new data.</a:t>
            </a:r>
          </a:p>
        </p:txBody>
      </p:sp>
    </p:spTree>
    <p:extLst>
      <p:ext uri="{BB962C8B-B14F-4D97-AF65-F5344CB8AC3E}">
        <p14:creationId xmlns:p14="http://schemas.microsoft.com/office/powerpoint/2010/main" val="307995569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fade">
                                      <p:cBhvr>
                                        <p:cTn id="12"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403241" y="2922909"/>
            <a:ext cx="1811709" cy="181170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a:gradFill>
                  <a:gsLst>
                    <a:gs pos="0">
                      <a:srgbClr val="FFFFFF"/>
                    </a:gs>
                    <a:gs pos="100000">
                      <a:srgbClr val="FFFFFF"/>
                    </a:gs>
                  </a:gsLst>
                  <a:lin ang="5400000" scaled="0"/>
                </a:gradFill>
              </a:rPr>
              <a:t>Client Browser</a:t>
            </a:r>
          </a:p>
        </p:txBody>
      </p:sp>
      <p:sp>
        <p:nvSpPr>
          <p:cNvPr id="5" name="Rectangle 4"/>
          <p:cNvSpPr/>
          <p:nvPr/>
        </p:nvSpPr>
        <p:spPr bwMode="auto">
          <a:xfrm>
            <a:off x="9956015" y="2922909"/>
            <a:ext cx="1811709" cy="181170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a:gradFill>
                  <a:gsLst>
                    <a:gs pos="0">
                      <a:srgbClr val="FFFFFF"/>
                    </a:gs>
                    <a:gs pos="100000">
                      <a:srgbClr val="FFFFFF"/>
                    </a:gs>
                  </a:gsLst>
                  <a:lin ang="5400000" scaled="0"/>
                </a:gradFill>
              </a:rPr>
              <a:t>Web</a:t>
            </a:r>
            <a:br>
              <a:rPr lang="en-US" sz="2200" dirty="0">
                <a:gradFill>
                  <a:gsLst>
                    <a:gs pos="0">
                      <a:srgbClr val="FFFFFF"/>
                    </a:gs>
                    <a:gs pos="100000">
                      <a:srgbClr val="FFFFFF"/>
                    </a:gs>
                  </a:gsLst>
                  <a:lin ang="5400000" scaled="0"/>
                </a:gradFill>
              </a:rPr>
            </a:br>
            <a:r>
              <a:rPr lang="en-US" sz="2200" dirty="0">
                <a:gradFill>
                  <a:gsLst>
                    <a:gs pos="0">
                      <a:srgbClr val="FFFFFF"/>
                    </a:gs>
                    <a:gs pos="100000">
                      <a:srgbClr val="FFFFFF"/>
                    </a:gs>
                  </a:gsLst>
                  <a:lin ang="5400000" scaled="0"/>
                </a:gradFill>
              </a:rPr>
              <a:t>Server</a:t>
            </a:r>
          </a:p>
        </p:txBody>
      </p:sp>
      <p:sp>
        <p:nvSpPr>
          <p:cNvPr id="6" name="Right Arrow 5"/>
          <p:cNvSpPr/>
          <p:nvPr/>
        </p:nvSpPr>
        <p:spPr bwMode="auto">
          <a:xfrm>
            <a:off x="3330012" y="1525192"/>
            <a:ext cx="5905144" cy="670282"/>
          </a:xfrm>
          <a:prstGeom prst="rightArrow">
            <a:avLst/>
          </a:prstGeom>
          <a:solidFill>
            <a:schemeClr val="accent4"/>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a:gradFill>
                  <a:gsLst>
                    <a:gs pos="0">
                      <a:srgbClr val="FFFFFF"/>
                    </a:gs>
                    <a:gs pos="100000">
                      <a:srgbClr val="FFFFFF"/>
                    </a:gs>
                  </a:gsLst>
                  <a:lin ang="5400000" scaled="0"/>
                </a:gradFill>
              </a:rPr>
              <a:t>Got Data?</a:t>
            </a:r>
          </a:p>
        </p:txBody>
      </p:sp>
      <p:sp>
        <p:nvSpPr>
          <p:cNvPr id="7" name="Right Arrow 6"/>
          <p:cNvSpPr/>
          <p:nvPr/>
        </p:nvSpPr>
        <p:spPr bwMode="auto">
          <a:xfrm>
            <a:off x="3330012" y="1942252"/>
            <a:ext cx="5905144" cy="670282"/>
          </a:xfrm>
          <a:prstGeom prst="rightArrow">
            <a:avLst/>
          </a:prstGeom>
          <a:solidFill>
            <a:schemeClr val="accent4"/>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a:gradFill>
                  <a:gsLst>
                    <a:gs pos="0">
                      <a:srgbClr val="FFFFFF"/>
                    </a:gs>
                    <a:gs pos="100000">
                      <a:srgbClr val="FFFFFF"/>
                    </a:gs>
                  </a:gsLst>
                  <a:lin ang="5400000" scaled="0"/>
                </a:gradFill>
              </a:rPr>
              <a:t>Got Data?</a:t>
            </a:r>
          </a:p>
        </p:txBody>
      </p:sp>
      <p:sp>
        <p:nvSpPr>
          <p:cNvPr id="21" name="Right Arrow 20"/>
          <p:cNvSpPr/>
          <p:nvPr/>
        </p:nvSpPr>
        <p:spPr bwMode="auto">
          <a:xfrm>
            <a:off x="3330012" y="2366904"/>
            <a:ext cx="5905144" cy="670282"/>
          </a:xfrm>
          <a:prstGeom prst="rightArrow">
            <a:avLst/>
          </a:prstGeom>
          <a:solidFill>
            <a:schemeClr val="accent4"/>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a:gradFill>
                  <a:gsLst>
                    <a:gs pos="0">
                      <a:srgbClr val="FFFFFF"/>
                    </a:gs>
                    <a:gs pos="100000">
                      <a:srgbClr val="FFFFFF"/>
                    </a:gs>
                  </a:gsLst>
                  <a:lin ang="5400000" scaled="0"/>
                </a:gradFill>
              </a:rPr>
              <a:t>Got Data?</a:t>
            </a:r>
          </a:p>
        </p:txBody>
      </p:sp>
      <p:sp>
        <p:nvSpPr>
          <p:cNvPr id="22" name="Right Arrow 21"/>
          <p:cNvSpPr/>
          <p:nvPr/>
        </p:nvSpPr>
        <p:spPr bwMode="auto">
          <a:xfrm>
            <a:off x="3330012" y="2776372"/>
            <a:ext cx="5905144" cy="670282"/>
          </a:xfrm>
          <a:prstGeom prst="rightArrow">
            <a:avLst/>
          </a:prstGeom>
          <a:solidFill>
            <a:schemeClr val="accent4"/>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a:gradFill>
                  <a:gsLst>
                    <a:gs pos="0">
                      <a:srgbClr val="FFFFFF"/>
                    </a:gs>
                    <a:gs pos="100000">
                      <a:srgbClr val="FFFFFF"/>
                    </a:gs>
                  </a:gsLst>
                  <a:lin ang="5400000" scaled="0"/>
                </a:gradFill>
              </a:rPr>
              <a:t>Got Data?</a:t>
            </a:r>
          </a:p>
        </p:txBody>
      </p:sp>
      <p:sp>
        <p:nvSpPr>
          <p:cNvPr id="27" name="Right Arrow 26"/>
          <p:cNvSpPr/>
          <p:nvPr/>
        </p:nvSpPr>
        <p:spPr bwMode="auto">
          <a:xfrm flipH="1">
            <a:off x="3132909" y="3216208"/>
            <a:ext cx="5905144" cy="670282"/>
          </a:xfrm>
          <a:prstGeom prst="rightArrow">
            <a:avLst/>
          </a:prstGeom>
          <a:solidFill>
            <a:schemeClr val="accent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a:gradFill>
                  <a:gsLst>
                    <a:gs pos="0">
                      <a:srgbClr val="FFFFFF"/>
                    </a:gs>
                    <a:gs pos="100000">
                      <a:srgbClr val="FFFFFF"/>
                    </a:gs>
                  </a:gsLst>
                  <a:lin ang="5400000" scaled="0"/>
                </a:gradFill>
              </a:rPr>
              <a:t>Here’s some data!</a:t>
            </a:r>
          </a:p>
        </p:txBody>
      </p:sp>
      <p:sp>
        <p:nvSpPr>
          <p:cNvPr id="28" name="Right Arrow 27"/>
          <p:cNvSpPr/>
          <p:nvPr/>
        </p:nvSpPr>
        <p:spPr bwMode="auto">
          <a:xfrm>
            <a:off x="3330012" y="3646135"/>
            <a:ext cx="5905144" cy="670282"/>
          </a:xfrm>
          <a:prstGeom prst="rightArrow">
            <a:avLst/>
          </a:prstGeom>
          <a:solidFill>
            <a:schemeClr val="accent4"/>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a:gradFill>
                  <a:gsLst>
                    <a:gs pos="0">
                      <a:srgbClr val="FFFFFF"/>
                    </a:gs>
                    <a:gs pos="100000">
                      <a:srgbClr val="FFFFFF"/>
                    </a:gs>
                  </a:gsLst>
                  <a:lin ang="5400000" scaled="0"/>
                </a:gradFill>
              </a:rPr>
              <a:t>Got Data?</a:t>
            </a:r>
          </a:p>
        </p:txBody>
      </p:sp>
      <p:sp>
        <p:nvSpPr>
          <p:cNvPr id="29" name="Right Arrow 28"/>
          <p:cNvSpPr/>
          <p:nvPr/>
        </p:nvSpPr>
        <p:spPr bwMode="auto">
          <a:xfrm>
            <a:off x="3330012" y="4065512"/>
            <a:ext cx="5905144" cy="670282"/>
          </a:xfrm>
          <a:prstGeom prst="rightArrow">
            <a:avLst/>
          </a:prstGeom>
          <a:solidFill>
            <a:schemeClr val="accent4"/>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a:gradFill>
                  <a:gsLst>
                    <a:gs pos="0">
                      <a:srgbClr val="FFFFFF"/>
                    </a:gs>
                    <a:gs pos="100000">
                      <a:srgbClr val="FFFFFF"/>
                    </a:gs>
                  </a:gsLst>
                  <a:lin ang="5400000" scaled="0"/>
                </a:gradFill>
              </a:rPr>
              <a:t>Got Data?</a:t>
            </a:r>
          </a:p>
        </p:txBody>
      </p:sp>
      <p:sp>
        <p:nvSpPr>
          <p:cNvPr id="30" name="Right Arrow 29"/>
          <p:cNvSpPr/>
          <p:nvPr/>
        </p:nvSpPr>
        <p:spPr bwMode="auto">
          <a:xfrm>
            <a:off x="3330012" y="4484889"/>
            <a:ext cx="5905144" cy="670282"/>
          </a:xfrm>
          <a:prstGeom prst="rightArrow">
            <a:avLst/>
          </a:prstGeom>
          <a:solidFill>
            <a:schemeClr val="accent4"/>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a:gradFill>
                  <a:gsLst>
                    <a:gs pos="0">
                      <a:srgbClr val="FFFFFF"/>
                    </a:gs>
                    <a:gs pos="100000">
                      <a:srgbClr val="FFFFFF"/>
                    </a:gs>
                  </a:gsLst>
                  <a:lin ang="5400000" scaled="0"/>
                </a:gradFill>
              </a:rPr>
              <a:t>Got Data?</a:t>
            </a:r>
          </a:p>
        </p:txBody>
      </p:sp>
      <p:sp>
        <p:nvSpPr>
          <p:cNvPr id="31" name="Right Arrow 30"/>
          <p:cNvSpPr/>
          <p:nvPr/>
        </p:nvSpPr>
        <p:spPr bwMode="auto">
          <a:xfrm>
            <a:off x="3330012" y="4914816"/>
            <a:ext cx="5905144" cy="670282"/>
          </a:xfrm>
          <a:prstGeom prst="rightArrow">
            <a:avLst/>
          </a:prstGeom>
          <a:solidFill>
            <a:schemeClr val="accent4"/>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a:gradFill>
                  <a:gsLst>
                    <a:gs pos="0">
                      <a:srgbClr val="FFFFFF"/>
                    </a:gs>
                    <a:gs pos="100000">
                      <a:srgbClr val="FFFFFF"/>
                    </a:gs>
                  </a:gsLst>
                  <a:lin ang="5400000" scaled="0"/>
                </a:gradFill>
              </a:rPr>
              <a:t>Got Data?</a:t>
            </a:r>
          </a:p>
        </p:txBody>
      </p:sp>
      <p:sp>
        <p:nvSpPr>
          <p:cNvPr id="13" name="Title 3"/>
          <p:cNvSpPr>
            <a:spLocks noGrp="1"/>
          </p:cNvSpPr>
          <p:nvPr>
            <p:ph type="title"/>
          </p:nvPr>
        </p:nvSpPr>
        <p:spPr/>
        <p:txBody>
          <a:bodyPr>
            <a:normAutofit/>
          </a:bodyPr>
          <a:lstStyle/>
          <a:p>
            <a:r>
              <a:rPr lang="en-US" dirty="0" smtClean="0">
                <a:solidFill>
                  <a:schemeClr val="tx1"/>
                </a:solidFill>
              </a:rPr>
              <a:t>Without real-time</a:t>
            </a:r>
            <a:endParaRPr lang="en-US" dirty="0">
              <a:solidFill>
                <a:schemeClr val="tx1"/>
              </a:solidFill>
            </a:endParaRPr>
          </a:p>
        </p:txBody>
      </p:sp>
    </p:spTree>
    <p:extLst>
      <p:ext uri="{BB962C8B-B14F-4D97-AF65-F5344CB8AC3E}">
        <p14:creationId xmlns:p14="http://schemas.microsoft.com/office/powerpoint/2010/main" val="39729956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400" fill="hold"/>
                                        <p:tgtEl>
                                          <p:spTgt spid="6"/>
                                        </p:tgtEl>
                                        <p:attrNameLst>
                                          <p:attrName>ppt_x</p:attrName>
                                        </p:attrNameLst>
                                      </p:cBhvr>
                                      <p:tavLst>
                                        <p:tav tm="0">
                                          <p:val>
                                            <p:strVal val="0-#ppt_w/2"/>
                                          </p:val>
                                        </p:tav>
                                        <p:tav tm="100000">
                                          <p:val>
                                            <p:strVal val="#ppt_x"/>
                                          </p:val>
                                        </p:tav>
                                      </p:tavLst>
                                    </p:anim>
                                    <p:anim calcmode="lin" valueType="num">
                                      <p:cBhvr additive="base">
                                        <p:cTn id="8" dur="4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400"/>
                            </p:stCondLst>
                            <p:childTnLst>
                              <p:par>
                                <p:cTn id="10" presetID="2" presetClass="entr" presetSubtype="8"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400" fill="hold"/>
                                        <p:tgtEl>
                                          <p:spTgt spid="7"/>
                                        </p:tgtEl>
                                        <p:attrNameLst>
                                          <p:attrName>ppt_x</p:attrName>
                                        </p:attrNameLst>
                                      </p:cBhvr>
                                      <p:tavLst>
                                        <p:tav tm="0">
                                          <p:val>
                                            <p:strVal val="0-#ppt_w/2"/>
                                          </p:val>
                                        </p:tav>
                                        <p:tav tm="100000">
                                          <p:val>
                                            <p:strVal val="#ppt_x"/>
                                          </p:val>
                                        </p:tav>
                                      </p:tavLst>
                                    </p:anim>
                                    <p:anim calcmode="lin" valueType="num">
                                      <p:cBhvr additive="base">
                                        <p:cTn id="13" dur="400" fill="hold"/>
                                        <p:tgtEl>
                                          <p:spTgt spid="7"/>
                                        </p:tgtEl>
                                        <p:attrNameLst>
                                          <p:attrName>ppt_y</p:attrName>
                                        </p:attrNameLst>
                                      </p:cBhvr>
                                      <p:tavLst>
                                        <p:tav tm="0">
                                          <p:val>
                                            <p:strVal val="#ppt_y"/>
                                          </p:val>
                                        </p:tav>
                                        <p:tav tm="100000">
                                          <p:val>
                                            <p:strVal val="#ppt_y"/>
                                          </p:val>
                                        </p:tav>
                                      </p:tavLst>
                                    </p:anim>
                                  </p:childTnLst>
                                </p:cTn>
                              </p:par>
                            </p:childTnLst>
                          </p:cTn>
                        </p:par>
                        <p:par>
                          <p:cTn id="14" fill="hold">
                            <p:stCondLst>
                              <p:cond delay="800"/>
                            </p:stCondLst>
                            <p:childTnLst>
                              <p:par>
                                <p:cTn id="15" presetID="2" presetClass="entr" presetSubtype="8" fill="hold" grpId="0" nodeType="afterEffect">
                                  <p:stCondLst>
                                    <p:cond delay="0"/>
                                  </p:stCondLst>
                                  <p:childTnLst>
                                    <p:set>
                                      <p:cBhvr>
                                        <p:cTn id="16" dur="1" fill="hold">
                                          <p:stCondLst>
                                            <p:cond delay="0"/>
                                          </p:stCondLst>
                                        </p:cTn>
                                        <p:tgtEl>
                                          <p:spTgt spid="21"/>
                                        </p:tgtEl>
                                        <p:attrNameLst>
                                          <p:attrName>style.visibility</p:attrName>
                                        </p:attrNameLst>
                                      </p:cBhvr>
                                      <p:to>
                                        <p:strVal val="visible"/>
                                      </p:to>
                                    </p:set>
                                    <p:anim calcmode="lin" valueType="num">
                                      <p:cBhvr additive="base">
                                        <p:cTn id="17" dur="400" fill="hold"/>
                                        <p:tgtEl>
                                          <p:spTgt spid="21"/>
                                        </p:tgtEl>
                                        <p:attrNameLst>
                                          <p:attrName>ppt_x</p:attrName>
                                        </p:attrNameLst>
                                      </p:cBhvr>
                                      <p:tavLst>
                                        <p:tav tm="0">
                                          <p:val>
                                            <p:strVal val="0-#ppt_w/2"/>
                                          </p:val>
                                        </p:tav>
                                        <p:tav tm="100000">
                                          <p:val>
                                            <p:strVal val="#ppt_x"/>
                                          </p:val>
                                        </p:tav>
                                      </p:tavLst>
                                    </p:anim>
                                    <p:anim calcmode="lin" valueType="num">
                                      <p:cBhvr additive="base">
                                        <p:cTn id="18" dur="400" fill="hold"/>
                                        <p:tgtEl>
                                          <p:spTgt spid="21"/>
                                        </p:tgtEl>
                                        <p:attrNameLst>
                                          <p:attrName>ppt_y</p:attrName>
                                        </p:attrNameLst>
                                      </p:cBhvr>
                                      <p:tavLst>
                                        <p:tav tm="0">
                                          <p:val>
                                            <p:strVal val="#ppt_y"/>
                                          </p:val>
                                        </p:tav>
                                        <p:tav tm="100000">
                                          <p:val>
                                            <p:strVal val="#ppt_y"/>
                                          </p:val>
                                        </p:tav>
                                      </p:tavLst>
                                    </p:anim>
                                  </p:childTnLst>
                                </p:cTn>
                              </p:par>
                            </p:childTnLst>
                          </p:cTn>
                        </p:par>
                        <p:par>
                          <p:cTn id="19" fill="hold">
                            <p:stCondLst>
                              <p:cond delay="1200"/>
                            </p:stCondLst>
                            <p:childTnLst>
                              <p:par>
                                <p:cTn id="20" presetID="2" presetClass="entr" presetSubtype="8" fill="hold" grpId="0" nodeType="afterEffect">
                                  <p:stCondLst>
                                    <p:cond delay="0"/>
                                  </p:stCondLst>
                                  <p:childTnLst>
                                    <p:set>
                                      <p:cBhvr>
                                        <p:cTn id="21" dur="1" fill="hold">
                                          <p:stCondLst>
                                            <p:cond delay="0"/>
                                          </p:stCondLst>
                                        </p:cTn>
                                        <p:tgtEl>
                                          <p:spTgt spid="22"/>
                                        </p:tgtEl>
                                        <p:attrNameLst>
                                          <p:attrName>style.visibility</p:attrName>
                                        </p:attrNameLst>
                                      </p:cBhvr>
                                      <p:to>
                                        <p:strVal val="visible"/>
                                      </p:to>
                                    </p:set>
                                    <p:anim calcmode="lin" valueType="num">
                                      <p:cBhvr additive="base">
                                        <p:cTn id="22" dur="400" fill="hold"/>
                                        <p:tgtEl>
                                          <p:spTgt spid="22"/>
                                        </p:tgtEl>
                                        <p:attrNameLst>
                                          <p:attrName>ppt_x</p:attrName>
                                        </p:attrNameLst>
                                      </p:cBhvr>
                                      <p:tavLst>
                                        <p:tav tm="0">
                                          <p:val>
                                            <p:strVal val="0-#ppt_w/2"/>
                                          </p:val>
                                        </p:tav>
                                        <p:tav tm="100000">
                                          <p:val>
                                            <p:strVal val="#ppt_x"/>
                                          </p:val>
                                        </p:tav>
                                      </p:tavLst>
                                    </p:anim>
                                    <p:anim calcmode="lin" valueType="num">
                                      <p:cBhvr additive="base">
                                        <p:cTn id="23" dur="400" fill="hold"/>
                                        <p:tgtEl>
                                          <p:spTgt spid="22"/>
                                        </p:tgtEl>
                                        <p:attrNameLst>
                                          <p:attrName>ppt_y</p:attrName>
                                        </p:attrNameLst>
                                      </p:cBhvr>
                                      <p:tavLst>
                                        <p:tav tm="0">
                                          <p:val>
                                            <p:strVal val="#ppt_y"/>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2" fill="hold" grpId="0" nodeType="clickEffect">
                                  <p:stCondLst>
                                    <p:cond delay="0"/>
                                  </p:stCondLst>
                                  <p:childTnLst>
                                    <p:set>
                                      <p:cBhvr>
                                        <p:cTn id="27" dur="1" fill="hold">
                                          <p:stCondLst>
                                            <p:cond delay="0"/>
                                          </p:stCondLst>
                                        </p:cTn>
                                        <p:tgtEl>
                                          <p:spTgt spid="27"/>
                                        </p:tgtEl>
                                        <p:attrNameLst>
                                          <p:attrName>style.visibility</p:attrName>
                                        </p:attrNameLst>
                                      </p:cBhvr>
                                      <p:to>
                                        <p:strVal val="visible"/>
                                      </p:to>
                                    </p:set>
                                    <p:anim calcmode="lin" valueType="num">
                                      <p:cBhvr additive="base">
                                        <p:cTn id="28" dur="400" fill="hold"/>
                                        <p:tgtEl>
                                          <p:spTgt spid="27"/>
                                        </p:tgtEl>
                                        <p:attrNameLst>
                                          <p:attrName>ppt_x</p:attrName>
                                        </p:attrNameLst>
                                      </p:cBhvr>
                                      <p:tavLst>
                                        <p:tav tm="0">
                                          <p:val>
                                            <p:strVal val="1+#ppt_w/2"/>
                                          </p:val>
                                        </p:tav>
                                        <p:tav tm="100000">
                                          <p:val>
                                            <p:strVal val="#ppt_x"/>
                                          </p:val>
                                        </p:tav>
                                      </p:tavLst>
                                    </p:anim>
                                    <p:anim calcmode="lin" valueType="num">
                                      <p:cBhvr additive="base">
                                        <p:cTn id="29" dur="400" fill="hold"/>
                                        <p:tgtEl>
                                          <p:spTgt spid="27"/>
                                        </p:tgtEl>
                                        <p:attrNameLst>
                                          <p:attrName>ppt_y</p:attrName>
                                        </p:attrNameLst>
                                      </p:cBhvr>
                                      <p:tavLst>
                                        <p:tav tm="0">
                                          <p:val>
                                            <p:strVal val="#ppt_y"/>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8" fill="hold" grpId="0" nodeType="clickEffect">
                                  <p:stCondLst>
                                    <p:cond delay="0"/>
                                  </p:stCondLst>
                                  <p:childTnLst>
                                    <p:set>
                                      <p:cBhvr>
                                        <p:cTn id="33" dur="1" fill="hold">
                                          <p:stCondLst>
                                            <p:cond delay="0"/>
                                          </p:stCondLst>
                                        </p:cTn>
                                        <p:tgtEl>
                                          <p:spTgt spid="28"/>
                                        </p:tgtEl>
                                        <p:attrNameLst>
                                          <p:attrName>style.visibility</p:attrName>
                                        </p:attrNameLst>
                                      </p:cBhvr>
                                      <p:to>
                                        <p:strVal val="visible"/>
                                      </p:to>
                                    </p:set>
                                    <p:anim calcmode="lin" valueType="num">
                                      <p:cBhvr additive="base">
                                        <p:cTn id="34" dur="400" fill="hold"/>
                                        <p:tgtEl>
                                          <p:spTgt spid="28"/>
                                        </p:tgtEl>
                                        <p:attrNameLst>
                                          <p:attrName>ppt_x</p:attrName>
                                        </p:attrNameLst>
                                      </p:cBhvr>
                                      <p:tavLst>
                                        <p:tav tm="0">
                                          <p:val>
                                            <p:strVal val="0-#ppt_w/2"/>
                                          </p:val>
                                        </p:tav>
                                        <p:tav tm="100000">
                                          <p:val>
                                            <p:strVal val="#ppt_x"/>
                                          </p:val>
                                        </p:tav>
                                      </p:tavLst>
                                    </p:anim>
                                    <p:anim calcmode="lin" valueType="num">
                                      <p:cBhvr additive="base">
                                        <p:cTn id="35" dur="400" fill="hold"/>
                                        <p:tgtEl>
                                          <p:spTgt spid="28"/>
                                        </p:tgtEl>
                                        <p:attrNameLst>
                                          <p:attrName>ppt_y</p:attrName>
                                        </p:attrNameLst>
                                      </p:cBhvr>
                                      <p:tavLst>
                                        <p:tav tm="0">
                                          <p:val>
                                            <p:strVal val="#ppt_y"/>
                                          </p:val>
                                        </p:tav>
                                        <p:tav tm="100000">
                                          <p:val>
                                            <p:strVal val="#ppt_y"/>
                                          </p:val>
                                        </p:tav>
                                      </p:tavLst>
                                    </p:anim>
                                  </p:childTnLst>
                                </p:cTn>
                              </p:par>
                            </p:childTnLst>
                          </p:cTn>
                        </p:par>
                        <p:par>
                          <p:cTn id="36" fill="hold">
                            <p:stCondLst>
                              <p:cond delay="400"/>
                            </p:stCondLst>
                            <p:childTnLst>
                              <p:par>
                                <p:cTn id="37" presetID="2" presetClass="entr" presetSubtype="8" fill="hold" grpId="0" nodeType="afterEffect">
                                  <p:stCondLst>
                                    <p:cond delay="0"/>
                                  </p:stCondLst>
                                  <p:childTnLst>
                                    <p:set>
                                      <p:cBhvr>
                                        <p:cTn id="38" dur="1" fill="hold">
                                          <p:stCondLst>
                                            <p:cond delay="0"/>
                                          </p:stCondLst>
                                        </p:cTn>
                                        <p:tgtEl>
                                          <p:spTgt spid="29"/>
                                        </p:tgtEl>
                                        <p:attrNameLst>
                                          <p:attrName>style.visibility</p:attrName>
                                        </p:attrNameLst>
                                      </p:cBhvr>
                                      <p:to>
                                        <p:strVal val="visible"/>
                                      </p:to>
                                    </p:set>
                                    <p:anim calcmode="lin" valueType="num">
                                      <p:cBhvr additive="base">
                                        <p:cTn id="39" dur="400" fill="hold"/>
                                        <p:tgtEl>
                                          <p:spTgt spid="29"/>
                                        </p:tgtEl>
                                        <p:attrNameLst>
                                          <p:attrName>ppt_x</p:attrName>
                                        </p:attrNameLst>
                                      </p:cBhvr>
                                      <p:tavLst>
                                        <p:tav tm="0">
                                          <p:val>
                                            <p:strVal val="0-#ppt_w/2"/>
                                          </p:val>
                                        </p:tav>
                                        <p:tav tm="100000">
                                          <p:val>
                                            <p:strVal val="#ppt_x"/>
                                          </p:val>
                                        </p:tav>
                                      </p:tavLst>
                                    </p:anim>
                                    <p:anim calcmode="lin" valueType="num">
                                      <p:cBhvr additive="base">
                                        <p:cTn id="40" dur="400" fill="hold"/>
                                        <p:tgtEl>
                                          <p:spTgt spid="29"/>
                                        </p:tgtEl>
                                        <p:attrNameLst>
                                          <p:attrName>ppt_y</p:attrName>
                                        </p:attrNameLst>
                                      </p:cBhvr>
                                      <p:tavLst>
                                        <p:tav tm="0">
                                          <p:val>
                                            <p:strVal val="#ppt_y"/>
                                          </p:val>
                                        </p:tav>
                                        <p:tav tm="100000">
                                          <p:val>
                                            <p:strVal val="#ppt_y"/>
                                          </p:val>
                                        </p:tav>
                                      </p:tavLst>
                                    </p:anim>
                                  </p:childTnLst>
                                </p:cTn>
                              </p:par>
                            </p:childTnLst>
                          </p:cTn>
                        </p:par>
                        <p:par>
                          <p:cTn id="41" fill="hold">
                            <p:stCondLst>
                              <p:cond delay="800"/>
                            </p:stCondLst>
                            <p:childTnLst>
                              <p:par>
                                <p:cTn id="42" presetID="2" presetClass="entr" presetSubtype="8" fill="hold" grpId="0" nodeType="afterEffect">
                                  <p:stCondLst>
                                    <p:cond delay="0"/>
                                  </p:stCondLst>
                                  <p:childTnLst>
                                    <p:set>
                                      <p:cBhvr>
                                        <p:cTn id="43" dur="1" fill="hold">
                                          <p:stCondLst>
                                            <p:cond delay="0"/>
                                          </p:stCondLst>
                                        </p:cTn>
                                        <p:tgtEl>
                                          <p:spTgt spid="30"/>
                                        </p:tgtEl>
                                        <p:attrNameLst>
                                          <p:attrName>style.visibility</p:attrName>
                                        </p:attrNameLst>
                                      </p:cBhvr>
                                      <p:to>
                                        <p:strVal val="visible"/>
                                      </p:to>
                                    </p:set>
                                    <p:anim calcmode="lin" valueType="num">
                                      <p:cBhvr additive="base">
                                        <p:cTn id="44" dur="400" fill="hold"/>
                                        <p:tgtEl>
                                          <p:spTgt spid="30"/>
                                        </p:tgtEl>
                                        <p:attrNameLst>
                                          <p:attrName>ppt_x</p:attrName>
                                        </p:attrNameLst>
                                      </p:cBhvr>
                                      <p:tavLst>
                                        <p:tav tm="0">
                                          <p:val>
                                            <p:strVal val="0-#ppt_w/2"/>
                                          </p:val>
                                        </p:tav>
                                        <p:tav tm="100000">
                                          <p:val>
                                            <p:strVal val="#ppt_x"/>
                                          </p:val>
                                        </p:tav>
                                      </p:tavLst>
                                    </p:anim>
                                    <p:anim calcmode="lin" valueType="num">
                                      <p:cBhvr additive="base">
                                        <p:cTn id="45" dur="400" fill="hold"/>
                                        <p:tgtEl>
                                          <p:spTgt spid="30"/>
                                        </p:tgtEl>
                                        <p:attrNameLst>
                                          <p:attrName>ppt_y</p:attrName>
                                        </p:attrNameLst>
                                      </p:cBhvr>
                                      <p:tavLst>
                                        <p:tav tm="0">
                                          <p:val>
                                            <p:strVal val="#ppt_y"/>
                                          </p:val>
                                        </p:tav>
                                        <p:tav tm="100000">
                                          <p:val>
                                            <p:strVal val="#ppt_y"/>
                                          </p:val>
                                        </p:tav>
                                      </p:tavLst>
                                    </p:anim>
                                  </p:childTnLst>
                                </p:cTn>
                              </p:par>
                            </p:childTnLst>
                          </p:cTn>
                        </p:par>
                        <p:par>
                          <p:cTn id="46" fill="hold">
                            <p:stCondLst>
                              <p:cond delay="1200"/>
                            </p:stCondLst>
                            <p:childTnLst>
                              <p:par>
                                <p:cTn id="47" presetID="2" presetClass="entr" presetSubtype="8" fill="hold" grpId="0" nodeType="afterEffect">
                                  <p:stCondLst>
                                    <p:cond delay="0"/>
                                  </p:stCondLst>
                                  <p:childTnLst>
                                    <p:set>
                                      <p:cBhvr>
                                        <p:cTn id="48" dur="1" fill="hold">
                                          <p:stCondLst>
                                            <p:cond delay="0"/>
                                          </p:stCondLst>
                                        </p:cTn>
                                        <p:tgtEl>
                                          <p:spTgt spid="31"/>
                                        </p:tgtEl>
                                        <p:attrNameLst>
                                          <p:attrName>style.visibility</p:attrName>
                                        </p:attrNameLst>
                                      </p:cBhvr>
                                      <p:to>
                                        <p:strVal val="visible"/>
                                      </p:to>
                                    </p:set>
                                    <p:anim calcmode="lin" valueType="num">
                                      <p:cBhvr additive="base">
                                        <p:cTn id="49" dur="400" fill="hold"/>
                                        <p:tgtEl>
                                          <p:spTgt spid="31"/>
                                        </p:tgtEl>
                                        <p:attrNameLst>
                                          <p:attrName>ppt_x</p:attrName>
                                        </p:attrNameLst>
                                      </p:cBhvr>
                                      <p:tavLst>
                                        <p:tav tm="0">
                                          <p:val>
                                            <p:strVal val="0-#ppt_w/2"/>
                                          </p:val>
                                        </p:tav>
                                        <p:tav tm="100000">
                                          <p:val>
                                            <p:strVal val="#ppt_x"/>
                                          </p:val>
                                        </p:tav>
                                      </p:tavLst>
                                    </p:anim>
                                    <p:anim calcmode="lin" valueType="num">
                                      <p:cBhvr additive="base">
                                        <p:cTn id="50" dur="400" fill="hold"/>
                                        <p:tgtEl>
                                          <p:spTgt spid="3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21" grpId="0" animBg="1"/>
      <p:bldP spid="22" grpId="0" animBg="1"/>
      <p:bldP spid="27" grpId="0" animBg="1"/>
      <p:bldP spid="28" grpId="0" animBg="1"/>
      <p:bldP spid="29" grpId="0" animBg="1"/>
      <p:bldP spid="30" grpId="0" animBg="1"/>
      <p:bldP spid="3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403241" y="2454823"/>
            <a:ext cx="1811709" cy="181170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a:gradFill>
                  <a:gsLst>
                    <a:gs pos="0">
                      <a:srgbClr val="FFFFFF"/>
                    </a:gs>
                    <a:gs pos="100000">
                      <a:srgbClr val="FFFFFF"/>
                    </a:gs>
                  </a:gsLst>
                  <a:lin ang="5400000" scaled="0"/>
                </a:gradFill>
              </a:rPr>
              <a:t>Client Browser</a:t>
            </a:r>
          </a:p>
        </p:txBody>
      </p:sp>
      <p:sp>
        <p:nvSpPr>
          <p:cNvPr id="5" name="Rectangle 4"/>
          <p:cNvSpPr/>
          <p:nvPr/>
        </p:nvSpPr>
        <p:spPr bwMode="auto">
          <a:xfrm>
            <a:off x="9956015" y="2454823"/>
            <a:ext cx="1811709" cy="181170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a:gradFill>
                  <a:gsLst>
                    <a:gs pos="0">
                      <a:srgbClr val="FFFFFF"/>
                    </a:gs>
                    <a:gs pos="100000">
                      <a:srgbClr val="FFFFFF"/>
                    </a:gs>
                  </a:gsLst>
                  <a:lin ang="5400000" scaled="0"/>
                </a:gradFill>
              </a:rPr>
              <a:t>Web</a:t>
            </a:r>
            <a:br>
              <a:rPr lang="en-US" sz="2200" dirty="0">
                <a:gradFill>
                  <a:gsLst>
                    <a:gs pos="0">
                      <a:srgbClr val="FFFFFF"/>
                    </a:gs>
                    <a:gs pos="100000">
                      <a:srgbClr val="FFFFFF"/>
                    </a:gs>
                  </a:gsLst>
                  <a:lin ang="5400000" scaled="0"/>
                </a:gradFill>
              </a:rPr>
            </a:br>
            <a:r>
              <a:rPr lang="en-US" sz="2200" dirty="0">
                <a:gradFill>
                  <a:gsLst>
                    <a:gs pos="0">
                      <a:srgbClr val="FFFFFF"/>
                    </a:gs>
                    <a:gs pos="100000">
                      <a:srgbClr val="FFFFFF"/>
                    </a:gs>
                  </a:gsLst>
                  <a:lin ang="5400000" scaled="0"/>
                </a:gradFill>
              </a:rPr>
              <a:t>Server</a:t>
            </a:r>
          </a:p>
        </p:txBody>
      </p:sp>
      <p:sp>
        <p:nvSpPr>
          <p:cNvPr id="6" name="Right Arrow 5"/>
          <p:cNvSpPr/>
          <p:nvPr/>
        </p:nvSpPr>
        <p:spPr bwMode="auto">
          <a:xfrm>
            <a:off x="3351783" y="2194200"/>
            <a:ext cx="5905144" cy="871147"/>
          </a:xfrm>
          <a:prstGeom prst="rightArrow">
            <a:avLst/>
          </a:prstGeom>
          <a:solidFill>
            <a:schemeClr val="accent4"/>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a:gradFill>
                  <a:gsLst>
                    <a:gs pos="0">
                      <a:srgbClr val="FFFFFF"/>
                    </a:gs>
                    <a:gs pos="100000">
                      <a:srgbClr val="FFFFFF"/>
                    </a:gs>
                  </a:gsLst>
                  <a:lin ang="5400000" scaled="0"/>
                </a:gradFill>
              </a:rPr>
              <a:t>I do real time, do you?</a:t>
            </a:r>
          </a:p>
        </p:txBody>
      </p:sp>
      <p:sp>
        <p:nvSpPr>
          <p:cNvPr id="27" name="Right Arrow 26"/>
          <p:cNvSpPr/>
          <p:nvPr/>
        </p:nvSpPr>
        <p:spPr bwMode="auto">
          <a:xfrm flipH="1">
            <a:off x="3132909" y="2786744"/>
            <a:ext cx="5905144" cy="871147"/>
          </a:xfrm>
          <a:prstGeom prst="rightArrow">
            <a:avLst/>
          </a:prstGeom>
          <a:solidFill>
            <a:schemeClr val="accent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a:gradFill>
                  <a:gsLst>
                    <a:gs pos="0">
                      <a:srgbClr val="FFFFFF"/>
                    </a:gs>
                    <a:gs pos="100000">
                      <a:srgbClr val="FFFFFF"/>
                    </a:gs>
                  </a:gsLst>
                  <a:lin ang="5400000" scaled="0"/>
                </a:gradFill>
              </a:rPr>
              <a:t>Absolutely!</a:t>
            </a:r>
          </a:p>
        </p:txBody>
      </p:sp>
      <p:sp>
        <p:nvSpPr>
          <p:cNvPr id="13" name="Title 3"/>
          <p:cNvSpPr>
            <a:spLocks noGrp="1"/>
          </p:cNvSpPr>
          <p:nvPr>
            <p:ph type="title"/>
          </p:nvPr>
        </p:nvSpPr>
        <p:spPr/>
        <p:txBody>
          <a:bodyPr>
            <a:normAutofit/>
          </a:bodyPr>
          <a:lstStyle/>
          <a:p>
            <a:r>
              <a:rPr lang="en-US" dirty="0" smtClean="0">
                <a:solidFill>
                  <a:schemeClr val="tx1"/>
                </a:solidFill>
              </a:rPr>
              <a:t>With real-time</a:t>
            </a:r>
            <a:endParaRPr lang="en-US" dirty="0">
              <a:solidFill>
                <a:schemeClr val="tx1"/>
              </a:solidFill>
            </a:endParaRPr>
          </a:p>
        </p:txBody>
      </p:sp>
      <p:sp>
        <p:nvSpPr>
          <p:cNvPr id="2" name="Left-Right Arrow 1"/>
          <p:cNvSpPr/>
          <p:nvPr/>
        </p:nvSpPr>
        <p:spPr bwMode="auto">
          <a:xfrm>
            <a:off x="3172251" y="3390375"/>
            <a:ext cx="6084677" cy="876156"/>
          </a:xfrm>
          <a:prstGeom prst="leftRightArrow">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a:gradFill>
                  <a:gsLst>
                    <a:gs pos="0">
                      <a:srgbClr val="FFFFFF"/>
                    </a:gs>
                    <a:gs pos="100000">
                      <a:srgbClr val="FFFFFF"/>
                    </a:gs>
                  </a:gsLst>
                  <a:lin ang="5400000" scaled="0"/>
                </a:gradFill>
              </a:rPr>
              <a:t>Let’s Party in Real-time!</a:t>
            </a:r>
          </a:p>
        </p:txBody>
      </p:sp>
    </p:spTree>
    <p:extLst>
      <p:ext uri="{BB962C8B-B14F-4D97-AF65-F5344CB8AC3E}">
        <p14:creationId xmlns:p14="http://schemas.microsoft.com/office/powerpoint/2010/main" val="36329932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400" fill="hold"/>
                                        <p:tgtEl>
                                          <p:spTgt spid="6"/>
                                        </p:tgtEl>
                                        <p:attrNameLst>
                                          <p:attrName>ppt_x</p:attrName>
                                        </p:attrNameLst>
                                      </p:cBhvr>
                                      <p:tavLst>
                                        <p:tav tm="0">
                                          <p:val>
                                            <p:strVal val="0-#ppt_w/2"/>
                                          </p:val>
                                        </p:tav>
                                        <p:tav tm="100000">
                                          <p:val>
                                            <p:strVal val="#ppt_x"/>
                                          </p:val>
                                        </p:tav>
                                      </p:tavLst>
                                    </p:anim>
                                    <p:anim calcmode="lin" valueType="num">
                                      <p:cBhvr additive="base">
                                        <p:cTn id="8" dur="4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27"/>
                                        </p:tgtEl>
                                        <p:attrNameLst>
                                          <p:attrName>style.visibility</p:attrName>
                                        </p:attrNameLst>
                                      </p:cBhvr>
                                      <p:to>
                                        <p:strVal val="visible"/>
                                      </p:to>
                                    </p:set>
                                    <p:anim calcmode="lin" valueType="num">
                                      <p:cBhvr additive="base">
                                        <p:cTn id="13" dur="400" fill="hold"/>
                                        <p:tgtEl>
                                          <p:spTgt spid="27"/>
                                        </p:tgtEl>
                                        <p:attrNameLst>
                                          <p:attrName>ppt_x</p:attrName>
                                        </p:attrNameLst>
                                      </p:cBhvr>
                                      <p:tavLst>
                                        <p:tav tm="0">
                                          <p:val>
                                            <p:strVal val="1+#ppt_w/2"/>
                                          </p:val>
                                        </p:tav>
                                        <p:tav tm="100000">
                                          <p:val>
                                            <p:strVal val="#ppt_x"/>
                                          </p:val>
                                        </p:tav>
                                      </p:tavLst>
                                    </p:anim>
                                    <p:anim calcmode="lin" valueType="num">
                                      <p:cBhvr additive="base">
                                        <p:cTn id="14" dur="400" fill="hold"/>
                                        <p:tgtEl>
                                          <p:spTgt spid="27"/>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3" presetClass="entr" presetSubtype="32" fill="hold" grpId="0" nodeType="clickEffect">
                                  <p:stCondLst>
                                    <p:cond delay="0"/>
                                  </p:stCondLst>
                                  <p:childTnLst>
                                    <p:set>
                                      <p:cBhvr>
                                        <p:cTn id="18" dur="1" fill="hold">
                                          <p:stCondLst>
                                            <p:cond delay="0"/>
                                          </p:stCondLst>
                                        </p:cTn>
                                        <p:tgtEl>
                                          <p:spTgt spid="2">
                                            <p:bg/>
                                          </p:spTgt>
                                        </p:tgtEl>
                                        <p:attrNameLst>
                                          <p:attrName>style.visibility</p:attrName>
                                        </p:attrNameLst>
                                      </p:cBhvr>
                                      <p:to>
                                        <p:strVal val="visible"/>
                                      </p:to>
                                    </p:set>
                                    <p:animEffect transition="in" filter="plus(out)">
                                      <p:cBhvr>
                                        <p:cTn id="19" dur="500"/>
                                        <p:tgtEl>
                                          <p:spTgt spid="2">
                                            <p:bg/>
                                          </p:spTgt>
                                        </p:tgtEl>
                                      </p:cBhvr>
                                    </p:animEffect>
                                  </p:childTnLst>
                                </p:cTn>
                              </p:par>
                              <p:par>
                                <p:cTn id="20" presetID="13" presetClass="entr" presetSubtype="32" fill="hold" grpId="0" nodeType="withEffect">
                                  <p:stCondLst>
                                    <p:cond delay="0"/>
                                  </p:stCondLst>
                                  <p:childTnLst>
                                    <p:set>
                                      <p:cBhvr>
                                        <p:cTn id="21" dur="1" fill="hold">
                                          <p:stCondLst>
                                            <p:cond delay="0"/>
                                          </p:stCondLst>
                                        </p:cTn>
                                        <p:tgtEl>
                                          <p:spTgt spid="2">
                                            <p:txEl>
                                              <p:pRg st="0" end="0"/>
                                            </p:txEl>
                                          </p:spTgt>
                                        </p:tgtEl>
                                        <p:attrNameLst>
                                          <p:attrName>style.visibility</p:attrName>
                                        </p:attrNameLst>
                                      </p:cBhvr>
                                      <p:to>
                                        <p:strVal val="visible"/>
                                      </p:to>
                                    </p:set>
                                    <p:animEffect transition="in" filter="plus(out)">
                                      <p:cBhvr>
                                        <p:cTn id="22"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7" grpId="0" animBg="1"/>
      <p:bldP spid="2" grpId="0" build="allAtOnce"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IN" dirty="0" smtClean="0"/>
              <a:t>Why Real-time?</a:t>
            </a:r>
            <a:endParaRPr lang="en-IN" dirty="0"/>
          </a:p>
        </p:txBody>
      </p:sp>
      <p:sp>
        <p:nvSpPr>
          <p:cNvPr id="5" name="Text Placeholder 4"/>
          <p:cNvSpPr>
            <a:spLocks noGrp="1"/>
          </p:cNvSpPr>
          <p:nvPr>
            <p:ph type="body" sz="quarter" idx="10"/>
          </p:nvPr>
        </p:nvSpPr>
        <p:spPr>
          <a:xfrm>
            <a:off x="904143" y="3070020"/>
            <a:ext cx="10383715" cy="717960"/>
          </a:xfrm>
        </p:spPr>
        <p:txBody>
          <a:bodyPr>
            <a:normAutofit fontScale="92500" lnSpcReduction="20000"/>
          </a:bodyPr>
          <a:lstStyle/>
          <a:p>
            <a:r>
              <a:rPr lang="en-IN" sz="6000" dirty="0">
                <a:latin typeface="Segoe UI Light" panose="020B0502040204020203" pitchFamily="34" charset="0"/>
                <a:cs typeface="Segoe UI Light" panose="020B0502040204020203" pitchFamily="34" charset="0"/>
              </a:rPr>
              <a:t>Users want the latest </a:t>
            </a:r>
            <a:r>
              <a:rPr lang="en-IN" sz="6000" dirty="0" smtClean="0">
                <a:latin typeface="Segoe UI Light" panose="020B0502040204020203" pitchFamily="34" charset="0"/>
                <a:cs typeface="Segoe UI Light" panose="020B0502040204020203" pitchFamily="34" charset="0"/>
              </a:rPr>
              <a:t>info, NOW!</a:t>
            </a:r>
            <a:endParaRPr lang="en-IN" sz="60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28226583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fade">
                                      <p:cBhvr>
                                        <p:cTn id="12"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IN" dirty="0" smtClean="0"/>
              <a:t>Show Me Some Examples</a:t>
            </a:r>
            <a:endParaRPr lang="en-IN" dirty="0"/>
          </a:p>
        </p:txBody>
      </p:sp>
      <p:sp>
        <p:nvSpPr>
          <p:cNvPr id="6" name="Text Placeholder 2"/>
          <p:cNvSpPr txBox="1">
            <a:spLocks/>
          </p:cNvSpPr>
          <p:nvPr/>
        </p:nvSpPr>
        <p:spPr>
          <a:xfrm>
            <a:off x="519248" y="1567563"/>
            <a:ext cx="9382633" cy="3988784"/>
          </a:xfrm>
          <a:prstGeom prst="rect">
            <a:avLst/>
          </a:prstGeom>
        </p:spPr>
        <p:txBody>
          <a:bodyPr vert="horz" wrap="square" lIns="0" tIns="0" rIns="0" bIns="0" rtlCol="0">
            <a:spAutoFit/>
          </a:bodyPr>
          <a:lstStyle>
            <a:lvl1pPr marL="0" indent="0" algn="l" defTabSz="914363" rtl="0" eaLnBrk="1" latinLnBrk="0" hangingPunct="1">
              <a:lnSpc>
                <a:spcPct val="90000"/>
              </a:lnSpc>
              <a:spcBef>
                <a:spcPts val="0"/>
              </a:spcBef>
              <a:spcAft>
                <a:spcPts val="0"/>
              </a:spcAft>
              <a:buSzPct val="80000"/>
              <a:buFont typeface="Arial" pitchFamily="34" charset="0"/>
              <a:buNone/>
              <a:defRPr lang="en-US" sz="3200" kern="1200" dirty="0" smtClean="0">
                <a:solidFill>
                  <a:schemeClr val="bg1"/>
                </a:solidFill>
                <a:latin typeface="+mn-lt"/>
                <a:ea typeface="+mn-ea"/>
                <a:cs typeface="+mn-cs"/>
              </a:defRPr>
            </a:lvl1pPr>
            <a:lvl2pPr marL="688975" indent="-342900" algn="l" defTabSz="914363" rtl="0" eaLnBrk="1" latinLnBrk="0" hangingPunct="1">
              <a:lnSpc>
                <a:spcPct val="90000"/>
              </a:lnSpc>
              <a:spcBef>
                <a:spcPts val="0"/>
              </a:spcBef>
              <a:spcAft>
                <a:spcPts val="0"/>
              </a:spcAft>
              <a:buSzPct val="80000"/>
              <a:buFont typeface="Arial" pitchFamily="34" charset="0"/>
              <a:buChar char="•"/>
              <a:defRPr lang="en-US" sz="2800" kern="1200" dirty="0" smtClean="0">
                <a:solidFill>
                  <a:schemeClr val="bg1"/>
                </a:solidFill>
                <a:latin typeface="+mn-lt"/>
                <a:ea typeface="+mn-ea"/>
                <a:cs typeface="+mn-cs"/>
              </a:defRPr>
            </a:lvl2pPr>
            <a:lvl3pPr marL="0" indent="0" algn="l" defTabSz="914363" rtl="0" eaLnBrk="1" latinLnBrk="0" hangingPunct="1">
              <a:lnSpc>
                <a:spcPct val="90000"/>
              </a:lnSpc>
              <a:spcBef>
                <a:spcPts val="0"/>
              </a:spcBef>
              <a:spcAft>
                <a:spcPts val="400"/>
              </a:spcAft>
              <a:buSzPct val="80000"/>
              <a:buFont typeface="Arial" pitchFamily="34" charset="0"/>
              <a:buNone/>
              <a:defRPr sz="2000" kern="1200">
                <a:solidFill>
                  <a:schemeClr val="bg1"/>
                </a:solidFill>
                <a:latin typeface="+mn-lt"/>
                <a:ea typeface="+mn-ea"/>
                <a:cs typeface="+mn-cs"/>
              </a:defRPr>
            </a:lvl3pPr>
            <a:lvl4pPr marL="0" indent="0" algn="l" defTabSz="914363" rtl="0" eaLnBrk="1" latinLnBrk="0" hangingPunct="1">
              <a:lnSpc>
                <a:spcPct val="90000"/>
              </a:lnSpc>
              <a:spcBef>
                <a:spcPts val="0"/>
              </a:spcBef>
              <a:spcAft>
                <a:spcPts val="400"/>
              </a:spcAft>
              <a:buSzPct val="80000"/>
              <a:buFont typeface="Arial" pitchFamily="34" charset="0"/>
              <a:buNone/>
              <a:defRPr sz="2000" kern="1200">
                <a:solidFill>
                  <a:schemeClr val="bg1"/>
                </a:solidFill>
                <a:latin typeface="+mn-lt"/>
                <a:ea typeface="+mn-ea"/>
                <a:cs typeface="+mn-cs"/>
              </a:defRPr>
            </a:lvl4pPr>
            <a:lvl5pPr marL="342900" indent="-342900" algn="l" defTabSz="914363" rtl="0" eaLnBrk="1" latinLnBrk="0" hangingPunct="1">
              <a:lnSpc>
                <a:spcPct val="90000"/>
              </a:lnSpc>
              <a:spcBef>
                <a:spcPts val="0"/>
              </a:spcBef>
              <a:spcAft>
                <a:spcPts val="400"/>
              </a:spcAft>
              <a:buSzPct val="80000"/>
              <a:buFont typeface="Arial" pitchFamily="34" charset="0"/>
              <a:buChar char="•"/>
              <a:defRPr sz="2000" kern="1200">
                <a:solidFill>
                  <a:schemeClr val="bg1"/>
                </a:solidFill>
                <a:latin typeface="+mn-lt"/>
                <a:ea typeface="+mn-ea"/>
                <a:cs typeface="+mn-cs"/>
              </a:defRPr>
            </a:lvl5pPr>
            <a:lvl6pPr marL="1033462" indent="-342900" algn="l" defTabSz="914363" rtl="0" eaLnBrk="1" latinLnBrk="0" hangingPunct="1">
              <a:spcBef>
                <a:spcPct val="20000"/>
              </a:spcBef>
              <a:buFont typeface="Arial" pitchFamily="34" charset="0"/>
              <a:buChar char="•"/>
              <a:defRPr sz="2400" kern="1200">
                <a:gradFill>
                  <a:gsLst>
                    <a:gs pos="0">
                      <a:srgbClr val="595959"/>
                    </a:gs>
                    <a:gs pos="86000">
                      <a:srgbClr val="595959"/>
                    </a:gs>
                  </a:gsLst>
                  <a:lin ang="5400000" scaled="0"/>
                </a:gradFill>
                <a:latin typeface="+mn-lt"/>
                <a:ea typeface="+mn-ea"/>
                <a:cs typeface="+mn-cs"/>
              </a:defRPr>
            </a:lvl6pPr>
            <a:lvl7pPr marL="1255713" indent="-225425" algn="l" defTabSz="914363" rtl="0" eaLnBrk="1" latinLnBrk="0" hangingPunct="1">
              <a:spcBef>
                <a:spcPct val="20000"/>
              </a:spcBef>
              <a:buFont typeface="Arial" pitchFamily="34" charset="0"/>
              <a:buChar char="•"/>
              <a:defRPr sz="2000" kern="1200">
                <a:gradFill>
                  <a:gsLst>
                    <a:gs pos="0">
                      <a:srgbClr val="595959"/>
                    </a:gs>
                    <a:gs pos="86000">
                      <a:srgbClr val="595959"/>
                    </a:gs>
                  </a:gsLst>
                  <a:lin ang="5400000" scaled="0"/>
                </a:gradFill>
                <a:latin typeface="+mn-lt"/>
                <a:ea typeface="+mn-ea"/>
                <a:cs typeface="+mn-cs"/>
              </a:defRPr>
            </a:lvl7pPr>
            <a:lvl8pPr marL="1487488" indent="-231775" algn="l" defTabSz="914363" rtl="0" eaLnBrk="1" latinLnBrk="0" hangingPunct="1">
              <a:spcBef>
                <a:spcPct val="20000"/>
              </a:spcBef>
              <a:buFont typeface="Arial" pitchFamily="34" charset="0"/>
              <a:buChar char="•"/>
              <a:defRPr sz="2000" kern="1200">
                <a:gradFill>
                  <a:gsLst>
                    <a:gs pos="0">
                      <a:srgbClr val="595959"/>
                    </a:gs>
                    <a:gs pos="86000">
                      <a:srgbClr val="595959"/>
                    </a:gs>
                  </a:gsLst>
                  <a:lin ang="5400000" scaled="0"/>
                </a:gra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71500" indent="-571500">
              <a:buFont typeface="Wingdings" panose="05000000000000000000" pitchFamily="2" charset="2"/>
              <a:buChar char="ü"/>
            </a:pPr>
            <a:r>
              <a:rPr lang="en-IN" sz="3600" dirty="0" smtClean="0">
                <a:latin typeface="Segoe UI Light" panose="020B0502040204020203" pitchFamily="34" charset="0"/>
                <a:cs typeface="Segoe UI Light" panose="020B0502040204020203" pitchFamily="34" charset="0"/>
              </a:rPr>
              <a:t>Twitter, Facebook, Mail - live searches/updates</a:t>
            </a:r>
          </a:p>
          <a:p>
            <a:pPr marL="571500" indent="-571500">
              <a:buFont typeface="Wingdings" panose="05000000000000000000" pitchFamily="2" charset="2"/>
              <a:buChar char="ü"/>
            </a:pPr>
            <a:r>
              <a:rPr lang="en-IN" sz="3600" dirty="0" smtClean="0">
                <a:latin typeface="Segoe UI Light" panose="020B0502040204020203" pitchFamily="34" charset="0"/>
                <a:cs typeface="Segoe UI Light" panose="020B0502040204020203" pitchFamily="34" charset="0"/>
              </a:rPr>
              <a:t>Stock streamers</a:t>
            </a:r>
          </a:p>
          <a:p>
            <a:pPr marL="571500" indent="-571500">
              <a:buFont typeface="Wingdings" panose="05000000000000000000" pitchFamily="2" charset="2"/>
              <a:buChar char="ü"/>
            </a:pPr>
            <a:r>
              <a:rPr lang="en-IN" sz="3600" dirty="0" smtClean="0">
                <a:latin typeface="Segoe UI Light" panose="020B0502040204020203" pitchFamily="34" charset="0"/>
                <a:cs typeface="Segoe UI Light" panose="020B0502040204020203" pitchFamily="34" charset="0"/>
              </a:rPr>
              <a:t>Auctions</a:t>
            </a:r>
          </a:p>
          <a:p>
            <a:pPr marL="571500" indent="-571500">
              <a:buFont typeface="Wingdings" panose="05000000000000000000" pitchFamily="2" charset="2"/>
              <a:buChar char="ü"/>
            </a:pPr>
            <a:r>
              <a:rPr lang="en-IN" sz="3600" dirty="0" smtClean="0">
                <a:latin typeface="Segoe UI Light" panose="020B0502040204020203" pitchFamily="34" charset="0"/>
                <a:cs typeface="Segoe UI Light" panose="020B0502040204020203" pitchFamily="34" charset="0"/>
              </a:rPr>
              <a:t>Interactive games</a:t>
            </a:r>
          </a:p>
          <a:p>
            <a:pPr marL="571500" indent="-571500">
              <a:buFont typeface="Wingdings" panose="05000000000000000000" pitchFamily="2" charset="2"/>
              <a:buChar char="ü"/>
            </a:pPr>
            <a:r>
              <a:rPr lang="en-IN" sz="3600" dirty="0">
                <a:latin typeface="Segoe UI Light" panose="020B0502040204020203" pitchFamily="34" charset="0"/>
                <a:cs typeface="Segoe UI Light" panose="020B0502040204020203" pitchFamily="34" charset="0"/>
              </a:rPr>
              <a:t>Live </a:t>
            </a:r>
            <a:r>
              <a:rPr lang="en-IN" sz="3600" dirty="0" smtClean="0">
                <a:latin typeface="Segoe UI Light" panose="020B0502040204020203" pitchFamily="34" charset="0"/>
                <a:cs typeface="Segoe UI Light" panose="020B0502040204020203" pitchFamily="34" charset="0"/>
              </a:rPr>
              <a:t>Scores</a:t>
            </a:r>
          </a:p>
          <a:p>
            <a:pPr marL="571500" indent="-571500">
              <a:buFont typeface="Wingdings" panose="05000000000000000000" pitchFamily="2" charset="2"/>
              <a:buChar char="ü"/>
            </a:pPr>
            <a:r>
              <a:rPr lang="en-IN" sz="3600" dirty="0" smtClean="0">
                <a:latin typeface="Segoe UI Light" panose="020B0502040204020203" pitchFamily="34" charset="0"/>
                <a:cs typeface="Segoe UI Light" panose="020B0502040204020203" pitchFamily="34" charset="0"/>
              </a:rPr>
              <a:t>Collaborative apps (google docs, office web apps)</a:t>
            </a:r>
          </a:p>
          <a:p>
            <a:pPr marL="571500" indent="-571500">
              <a:buFont typeface="Wingdings" panose="05000000000000000000" pitchFamily="2" charset="2"/>
              <a:buChar char="ü"/>
            </a:pPr>
            <a:r>
              <a:rPr lang="en-IN" sz="3600" dirty="0" smtClean="0">
                <a:latin typeface="Segoe UI Light" panose="020B0502040204020203" pitchFamily="34" charset="0"/>
                <a:cs typeface="Segoe UI Light" panose="020B0502040204020203" pitchFamily="34" charset="0"/>
              </a:rPr>
              <a:t>Live user analytics (live graphs)</a:t>
            </a:r>
            <a:endParaRPr lang="en-IN" sz="36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26033711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IN" dirty="0" smtClean="0"/>
              <a:t>How to build real-time web apps?</a:t>
            </a:r>
            <a:endParaRPr lang="en-IN" dirty="0"/>
          </a:p>
        </p:txBody>
      </p:sp>
      <p:sp>
        <p:nvSpPr>
          <p:cNvPr id="4" name="Text Placeholder 3"/>
          <p:cNvSpPr>
            <a:spLocks noGrp="1"/>
          </p:cNvSpPr>
          <p:nvPr>
            <p:ph type="body" sz="quarter" idx="10"/>
          </p:nvPr>
        </p:nvSpPr>
        <p:spPr>
          <a:xfrm>
            <a:off x="2556553" y="2168767"/>
            <a:ext cx="7077306" cy="3310137"/>
          </a:xfrm>
        </p:spPr>
        <p:txBody>
          <a:bodyPr>
            <a:normAutofit fontScale="92500"/>
          </a:bodyPr>
          <a:lstStyle/>
          <a:p>
            <a:r>
              <a:rPr lang="en-IN" sz="23900" dirty="0" smtClean="0">
                <a:latin typeface="Segoe UI Light" panose="020B0502040204020203" pitchFamily="34" charset="0"/>
                <a:cs typeface="Segoe UI Light" panose="020B0502040204020203" pitchFamily="34" charset="0"/>
              </a:rPr>
              <a:t>HTTP</a:t>
            </a:r>
            <a:endParaRPr lang="en-IN" sz="23900" dirty="0">
              <a:latin typeface="Segoe UI Light" panose="020B0502040204020203" pitchFamily="34" charset="0"/>
              <a:cs typeface="Segoe UI Light" panose="020B0502040204020203" pitchFamily="34" charset="0"/>
            </a:endParaRPr>
          </a:p>
        </p:txBody>
      </p:sp>
      <p:grpSp>
        <p:nvGrpSpPr>
          <p:cNvPr id="10" name="Group 9"/>
          <p:cNvGrpSpPr/>
          <p:nvPr/>
        </p:nvGrpSpPr>
        <p:grpSpPr>
          <a:xfrm>
            <a:off x="3701561" y="1450731"/>
            <a:ext cx="4663791" cy="4458612"/>
            <a:chOff x="4115206" y="1808767"/>
            <a:chExt cx="3960000" cy="3995068"/>
          </a:xfrm>
        </p:grpSpPr>
        <p:cxnSp>
          <p:nvCxnSpPr>
            <p:cNvPr id="6" name="Straight Connector 5"/>
            <p:cNvCxnSpPr/>
            <p:nvPr/>
          </p:nvCxnSpPr>
          <p:spPr>
            <a:xfrm>
              <a:off x="4115206" y="1808767"/>
              <a:ext cx="3960000" cy="3960000"/>
            </a:xfrm>
            <a:prstGeom prst="line">
              <a:avLst/>
            </a:prstGeom>
            <a:ln w="76200">
              <a:solidFill>
                <a:srgbClr val="FF0000"/>
              </a:solidFill>
            </a:ln>
          </p:spPr>
          <p:style>
            <a:lnRef idx="3">
              <a:schemeClr val="accent5"/>
            </a:lnRef>
            <a:fillRef idx="0">
              <a:schemeClr val="accent5"/>
            </a:fillRef>
            <a:effectRef idx="2">
              <a:schemeClr val="accent5"/>
            </a:effectRef>
            <a:fontRef idx="minor">
              <a:schemeClr val="tx1"/>
            </a:fontRef>
          </p:style>
        </p:cxnSp>
        <p:cxnSp>
          <p:nvCxnSpPr>
            <p:cNvPr id="11" name="Straight Connector 10"/>
            <p:cNvCxnSpPr/>
            <p:nvPr/>
          </p:nvCxnSpPr>
          <p:spPr>
            <a:xfrm rot="16200000">
              <a:off x="4115206" y="1843835"/>
              <a:ext cx="3960000" cy="3960000"/>
            </a:xfrm>
            <a:prstGeom prst="line">
              <a:avLst/>
            </a:prstGeom>
            <a:ln w="76200">
              <a:solidFill>
                <a:srgbClr val="FF0000"/>
              </a:solidFill>
            </a:ln>
          </p:spPr>
          <p:style>
            <a:lnRef idx="3">
              <a:schemeClr val="accent5"/>
            </a:lnRef>
            <a:fillRef idx="0">
              <a:schemeClr val="accent5"/>
            </a:fillRef>
            <a:effectRef idx="2">
              <a:schemeClr val="accent5"/>
            </a:effectRef>
            <a:fontRef idx="minor">
              <a:schemeClr val="tx1"/>
            </a:fontRef>
          </p:style>
        </p:cxnSp>
      </p:grpSp>
    </p:spTree>
    <p:extLst>
      <p:ext uri="{BB962C8B-B14F-4D97-AF65-F5344CB8AC3E}">
        <p14:creationId xmlns:p14="http://schemas.microsoft.com/office/powerpoint/2010/main" val="211696997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HTTP is an old beast…</a:t>
            </a:r>
          </a:p>
        </p:txBody>
      </p:sp>
      <p:sp>
        <p:nvSpPr>
          <p:cNvPr id="3" name="Text Placeholder 2"/>
          <p:cNvSpPr>
            <a:spLocks noGrp="1"/>
          </p:cNvSpPr>
          <p:nvPr>
            <p:ph type="body" sz="quarter" idx="10"/>
          </p:nvPr>
        </p:nvSpPr>
        <p:spPr>
          <a:xfrm>
            <a:off x="596412" y="1553306"/>
            <a:ext cx="10999177" cy="609398"/>
          </a:xfrm>
        </p:spPr>
        <p:txBody>
          <a:bodyPr>
            <a:normAutofit fontScale="92500" lnSpcReduction="10000"/>
          </a:bodyPr>
          <a:lstStyle/>
          <a:p>
            <a:r>
              <a:rPr lang="en-IN" sz="4400" dirty="0">
                <a:latin typeface="Segoe UI Light" panose="020B0502040204020203" pitchFamily="34" charset="0"/>
                <a:cs typeface="Segoe UI Light" panose="020B0502040204020203" pitchFamily="34" charset="0"/>
              </a:rPr>
              <a:t>Never designed for real-time communications</a:t>
            </a:r>
          </a:p>
        </p:txBody>
      </p:sp>
      <p:sp>
        <p:nvSpPr>
          <p:cNvPr id="4" name="Text Placeholder 2"/>
          <p:cNvSpPr txBox="1">
            <a:spLocks/>
          </p:cNvSpPr>
          <p:nvPr/>
        </p:nvSpPr>
        <p:spPr>
          <a:xfrm>
            <a:off x="596412" y="2611313"/>
            <a:ext cx="7651568" cy="997196"/>
          </a:xfrm>
          <a:prstGeom prst="rect">
            <a:avLst/>
          </a:prstGeom>
        </p:spPr>
        <p:txBody>
          <a:bodyPr vert="horz" wrap="square" lIns="0" tIns="0" rIns="0" bIns="0" rtlCol="0">
            <a:spAutoFit/>
          </a:bodyPr>
          <a:lstStyle>
            <a:lvl1pPr marL="0" indent="0" algn="l" defTabSz="914363" rtl="0" eaLnBrk="1" latinLnBrk="0" hangingPunct="1">
              <a:lnSpc>
                <a:spcPct val="90000"/>
              </a:lnSpc>
              <a:spcBef>
                <a:spcPts val="0"/>
              </a:spcBef>
              <a:spcAft>
                <a:spcPts val="0"/>
              </a:spcAft>
              <a:buSzPct val="80000"/>
              <a:buFont typeface="Arial" pitchFamily="34" charset="0"/>
              <a:buNone/>
              <a:defRPr lang="en-US" sz="3200" kern="1200" dirty="0" smtClean="0">
                <a:solidFill>
                  <a:schemeClr val="bg1"/>
                </a:solidFill>
                <a:latin typeface="+mn-lt"/>
                <a:ea typeface="+mn-ea"/>
                <a:cs typeface="+mn-cs"/>
              </a:defRPr>
            </a:lvl1pPr>
            <a:lvl2pPr marL="688975" indent="-342900" algn="l" defTabSz="914363" rtl="0" eaLnBrk="1" latinLnBrk="0" hangingPunct="1">
              <a:lnSpc>
                <a:spcPct val="90000"/>
              </a:lnSpc>
              <a:spcBef>
                <a:spcPts val="0"/>
              </a:spcBef>
              <a:spcAft>
                <a:spcPts val="0"/>
              </a:spcAft>
              <a:buSzPct val="80000"/>
              <a:buFont typeface="Arial" pitchFamily="34" charset="0"/>
              <a:buChar char="•"/>
              <a:defRPr lang="en-US" sz="2800" kern="1200" dirty="0" smtClean="0">
                <a:solidFill>
                  <a:schemeClr val="bg1"/>
                </a:solidFill>
                <a:latin typeface="+mn-lt"/>
                <a:ea typeface="+mn-ea"/>
                <a:cs typeface="+mn-cs"/>
              </a:defRPr>
            </a:lvl2pPr>
            <a:lvl3pPr marL="0" indent="0" algn="l" defTabSz="914363" rtl="0" eaLnBrk="1" latinLnBrk="0" hangingPunct="1">
              <a:lnSpc>
                <a:spcPct val="90000"/>
              </a:lnSpc>
              <a:spcBef>
                <a:spcPts val="0"/>
              </a:spcBef>
              <a:spcAft>
                <a:spcPts val="400"/>
              </a:spcAft>
              <a:buSzPct val="80000"/>
              <a:buFont typeface="Arial" pitchFamily="34" charset="0"/>
              <a:buNone/>
              <a:defRPr sz="2000" kern="1200">
                <a:solidFill>
                  <a:schemeClr val="bg1"/>
                </a:solidFill>
                <a:latin typeface="+mn-lt"/>
                <a:ea typeface="+mn-ea"/>
                <a:cs typeface="+mn-cs"/>
              </a:defRPr>
            </a:lvl3pPr>
            <a:lvl4pPr marL="0" indent="0" algn="l" defTabSz="914363" rtl="0" eaLnBrk="1" latinLnBrk="0" hangingPunct="1">
              <a:lnSpc>
                <a:spcPct val="90000"/>
              </a:lnSpc>
              <a:spcBef>
                <a:spcPts val="0"/>
              </a:spcBef>
              <a:spcAft>
                <a:spcPts val="400"/>
              </a:spcAft>
              <a:buSzPct val="80000"/>
              <a:buFont typeface="Arial" pitchFamily="34" charset="0"/>
              <a:buNone/>
              <a:defRPr sz="2000" kern="1200">
                <a:solidFill>
                  <a:schemeClr val="bg1"/>
                </a:solidFill>
                <a:latin typeface="+mn-lt"/>
                <a:ea typeface="+mn-ea"/>
                <a:cs typeface="+mn-cs"/>
              </a:defRPr>
            </a:lvl4pPr>
            <a:lvl5pPr marL="342900" indent="-342900" algn="l" defTabSz="914363" rtl="0" eaLnBrk="1" latinLnBrk="0" hangingPunct="1">
              <a:lnSpc>
                <a:spcPct val="90000"/>
              </a:lnSpc>
              <a:spcBef>
                <a:spcPts val="0"/>
              </a:spcBef>
              <a:spcAft>
                <a:spcPts val="400"/>
              </a:spcAft>
              <a:buSzPct val="80000"/>
              <a:buFont typeface="Arial" pitchFamily="34" charset="0"/>
              <a:buChar char="•"/>
              <a:defRPr sz="2000" kern="1200">
                <a:solidFill>
                  <a:schemeClr val="bg1"/>
                </a:solidFill>
                <a:latin typeface="+mn-lt"/>
                <a:ea typeface="+mn-ea"/>
                <a:cs typeface="+mn-cs"/>
              </a:defRPr>
            </a:lvl5pPr>
            <a:lvl6pPr marL="1033462" indent="-342900" algn="l" defTabSz="914363" rtl="0" eaLnBrk="1" latinLnBrk="0" hangingPunct="1">
              <a:spcBef>
                <a:spcPct val="20000"/>
              </a:spcBef>
              <a:buFont typeface="Arial" pitchFamily="34" charset="0"/>
              <a:buChar char="•"/>
              <a:defRPr sz="2400" kern="1200">
                <a:gradFill>
                  <a:gsLst>
                    <a:gs pos="0">
                      <a:srgbClr val="595959"/>
                    </a:gs>
                    <a:gs pos="86000">
                      <a:srgbClr val="595959"/>
                    </a:gs>
                  </a:gsLst>
                  <a:lin ang="5400000" scaled="0"/>
                </a:gradFill>
                <a:latin typeface="+mn-lt"/>
                <a:ea typeface="+mn-ea"/>
                <a:cs typeface="+mn-cs"/>
              </a:defRPr>
            </a:lvl6pPr>
            <a:lvl7pPr marL="1255713" indent="-225425" algn="l" defTabSz="914363" rtl="0" eaLnBrk="1" latinLnBrk="0" hangingPunct="1">
              <a:spcBef>
                <a:spcPct val="20000"/>
              </a:spcBef>
              <a:buFont typeface="Arial" pitchFamily="34" charset="0"/>
              <a:buChar char="•"/>
              <a:defRPr sz="2000" kern="1200">
                <a:gradFill>
                  <a:gsLst>
                    <a:gs pos="0">
                      <a:srgbClr val="595959"/>
                    </a:gs>
                    <a:gs pos="86000">
                      <a:srgbClr val="595959"/>
                    </a:gs>
                  </a:gsLst>
                  <a:lin ang="5400000" scaled="0"/>
                </a:gradFill>
                <a:latin typeface="+mn-lt"/>
                <a:ea typeface="+mn-ea"/>
                <a:cs typeface="+mn-cs"/>
              </a:defRPr>
            </a:lvl7pPr>
            <a:lvl8pPr marL="1487488" indent="-231775" algn="l" defTabSz="914363" rtl="0" eaLnBrk="1" latinLnBrk="0" hangingPunct="1">
              <a:spcBef>
                <a:spcPct val="20000"/>
              </a:spcBef>
              <a:buFont typeface="Arial" pitchFamily="34" charset="0"/>
              <a:buChar char="•"/>
              <a:defRPr sz="2000" kern="1200">
                <a:gradFill>
                  <a:gsLst>
                    <a:gs pos="0">
                      <a:srgbClr val="595959"/>
                    </a:gs>
                    <a:gs pos="86000">
                      <a:srgbClr val="595959"/>
                    </a:gs>
                  </a:gsLst>
                  <a:lin ang="5400000" scaled="0"/>
                </a:gra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71500" indent="-571500">
              <a:buFont typeface="Wingdings" panose="05000000000000000000" pitchFamily="2" charset="2"/>
              <a:buChar char="§"/>
            </a:pPr>
            <a:r>
              <a:rPr lang="en-IN" sz="3600" dirty="0">
                <a:latin typeface="Segoe UI Light" panose="020B0502040204020203" pitchFamily="34" charset="0"/>
                <a:cs typeface="Segoe UI Light" panose="020B0502040204020203" pitchFamily="34" charset="0"/>
              </a:rPr>
              <a:t>Web is </a:t>
            </a:r>
            <a:r>
              <a:rPr lang="en-IN" sz="3600" dirty="0" smtClean="0">
                <a:latin typeface="Segoe UI Light" panose="020B0502040204020203" pitchFamily="34" charset="0"/>
                <a:cs typeface="Segoe UI Light" panose="020B0502040204020203" pitchFamily="34" charset="0"/>
              </a:rPr>
              <a:t>all about request-response</a:t>
            </a:r>
            <a:endParaRPr lang="en-IN" sz="3600" dirty="0">
              <a:latin typeface="Segoe UI Light" panose="020B0502040204020203" pitchFamily="34" charset="0"/>
              <a:cs typeface="Segoe UI Light" panose="020B0502040204020203" pitchFamily="34" charset="0"/>
            </a:endParaRPr>
          </a:p>
          <a:p>
            <a:pPr marL="571500" indent="-571500">
              <a:buFont typeface="Wingdings" panose="05000000000000000000" pitchFamily="2" charset="2"/>
              <a:buChar char="§"/>
            </a:pPr>
            <a:r>
              <a:rPr lang="en-IN" sz="3600" dirty="0">
                <a:latin typeface="Segoe UI Light" panose="020B0502040204020203" pitchFamily="34" charset="0"/>
                <a:cs typeface="Segoe UI Light" panose="020B0502040204020203" pitchFamily="34" charset="0"/>
              </a:rPr>
              <a:t>Web is stateless</a:t>
            </a:r>
          </a:p>
        </p:txBody>
      </p:sp>
    </p:spTree>
    <p:extLst>
      <p:ext uri="{BB962C8B-B14F-4D97-AF65-F5344CB8AC3E}">
        <p14:creationId xmlns:p14="http://schemas.microsoft.com/office/powerpoint/2010/main" val="146184514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animEffect transition="in" filter="fade">
                                      <p:cBhvr>
                                        <p:cTn id="17" dur="500"/>
                                        <p:tgtEl>
                                          <p:spTgt spid="4">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1" end="1"/>
                                            </p:txEl>
                                          </p:spTgt>
                                        </p:tgtEl>
                                        <p:attrNameLst>
                                          <p:attrName>style.visibility</p:attrName>
                                        </p:attrNameLst>
                                      </p:cBhvr>
                                      <p:to>
                                        <p:strVal val="visible"/>
                                      </p:to>
                                    </p:set>
                                    <p:animEffect transition="in" filter="fade">
                                      <p:cBhvr>
                                        <p:cTn id="22"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theme/_rels/theme8.xml.rels><?xml version="1.0" encoding="UTF-8" standalone="yes"?>
<Relationships xmlns="http://schemas.openxmlformats.org/package/2006/relationships"><Relationship Id="rId1" Type="http://schemas.openxmlformats.org/officeDocument/2006/relationships/image" Target="../media/image2.png"/></Relationships>
</file>

<file path=ppt/theme/theme1.xml><?xml version="1.0" encoding="utf-8"?>
<a:theme xmlns:a="http://schemas.openxmlformats.org/drawingml/2006/main" name="Deck Title Slid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289FD7"/>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Azure Medium">
  <a:themeElements>
    <a:clrScheme name="Azure Basic">
      <a:dk1>
        <a:srgbClr val="00B0F0"/>
      </a:dk1>
      <a:lt1>
        <a:srgbClr val="FFFFFF"/>
      </a:lt1>
      <a:dk2>
        <a:srgbClr val="44546A"/>
      </a:dk2>
      <a:lt2>
        <a:srgbClr val="FFFFFF"/>
      </a:lt2>
      <a:accent1>
        <a:srgbClr val="00B0F0"/>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Azure Gree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Azure Graphit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Azure Dark">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Azure Basi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Metro Template Colored Titles Segoe UI 16x9">
  <a:themeElements>
    <a:clrScheme name="Microsoft Colors">
      <a:dk1>
        <a:srgbClr val="000000"/>
      </a:dk1>
      <a:lt1>
        <a:srgbClr val="FFFFFF"/>
      </a:lt1>
      <a:dk2>
        <a:srgbClr val="3F3F3F"/>
      </a:dk2>
      <a:lt2>
        <a:srgbClr val="F2F2F2"/>
      </a:lt2>
      <a:accent1>
        <a:srgbClr val="00AEEF"/>
      </a:accent1>
      <a:accent2>
        <a:srgbClr val="8CC600"/>
      </a:accent2>
      <a:accent3>
        <a:srgbClr val="FF8A00"/>
      </a:accent3>
      <a:accent4>
        <a:srgbClr val="FF0097"/>
      </a:accent4>
      <a:accent5>
        <a:srgbClr val="0071BC"/>
      </a:accent5>
      <a:accent6>
        <a:srgbClr val="910091"/>
      </a:accent6>
      <a:hlink>
        <a:srgbClr val="0070C0"/>
      </a:hlink>
      <a:folHlink>
        <a:srgbClr val="0071BC"/>
      </a:folHlink>
    </a:clrScheme>
    <a:fontScheme name="Microsoft Corporate Font">
      <a:majorFont>
        <a:latin typeface="Segoe UI Light"/>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6"/>
        </a:solidFill>
        <a:ln>
          <a:noFill/>
          <a:headEnd type="none" w="med" len="med"/>
          <a:tailEnd type="none" w="med" len="med"/>
        </a:ln>
        <a:effectLst/>
      </a:spPr>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defPPr defTabSz="914099" fontAlgn="base">
          <a:spcBef>
            <a:spcPct val="0"/>
          </a:spcBef>
          <a:spcAft>
            <a:spcPct val="0"/>
          </a:spcAft>
          <a:defRPr spc="-50" dirty="0">
            <a:gradFill>
              <a:gsLst>
                <a:gs pos="0">
                  <a:srgbClr val="FFFFFF"/>
                </a:gs>
                <a:gs pos="100000">
                  <a:srgbClr val="FFFFFF"/>
                </a:gs>
              </a:gsLst>
              <a:lin ang="5400000" scaled="0"/>
            </a:gradFill>
            <a:latin typeface="Segoe UI" pitchFamily="34" charset="0"/>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none" lIns="0" tIns="0" rIns="0" bIns="0" rtlCol="0">
        <a:spAutoFit/>
      </a:bodyPr>
      <a:lstStyle>
        <a:defPPr>
          <a:defRPr sz="4000" dirty="0" err="1" smtClean="0">
            <a:gradFill>
              <a:gsLst>
                <a:gs pos="0">
                  <a:schemeClr val="tx1"/>
                </a:gs>
                <a:gs pos="86000">
                  <a:schemeClr val="tx1"/>
                </a:gs>
              </a:gsLst>
              <a:lin ang="5400000" scaled="0"/>
            </a:gradFill>
            <a:latin typeface="Segoe UI Light" pitchFamily="34" charset="0"/>
          </a:defRPr>
        </a:defPPr>
      </a:lstStyle>
    </a:txDef>
  </a:objectDefaults>
  <a:extraClrSchemeLst/>
</a:theme>
</file>

<file path=ppt/theme/theme8.xml><?xml version="1.0" encoding="utf-8"?>
<a:theme xmlns:a="http://schemas.openxmlformats.org/drawingml/2006/main" name="MS1444_Windows Azure Template 16x9_r08b">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192</TotalTime>
  <Words>799</Words>
  <Application>Microsoft Office PowerPoint</Application>
  <PresentationFormat>Widescreen</PresentationFormat>
  <Paragraphs>139</Paragraphs>
  <Slides>23</Slides>
  <Notes>4</Notes>
  <HiddenSlides>0</HiddenSlides>
  <MMClips>0</MMClips>
  <ScaleCrop>false</ScaleCrop>
  <HeadingPairs>
    <vt:vector size="6" baseType="variant">
      <vt:variant>
        <vt:lpstr>Fonts Used</vt:lpstr>
      </vt:variant>
      <vt:variant>
        <vt:i4>6</vt:i4>
      </vt:variant>
      <vt:variant>
        <vt:lpstr>Theme</vt:lpstr>
      </vt:variant>
      <vt:variant>
        <vt:i4>8</vt:i4>
      </vt:variant>
      <vt:variant>
        <vt:lpstr>Slide Titles</vt:lpstr>
      </vt:variant>
      <vt:variant>
        <vt:i4>23</vt:i4>
      </vt:variant>
    </vt:vector>
  </HeadingPairs>
  <TitlesOfParts>
    <vt:vector size="37" baseType="lpstr">
      <vt:lpstr>Arial</vt:lpstr>
      <vt:lpstr>Calibri</vt:lpstr>
      <vt:lpstr>Segoe UI</vt:lpstr>
      <vt:lpstr>Segoe UI Light</vt:lpstr>
      <vt:lpstr>Segoe UI Semibold</vt:lpstr>
      <vt:lpstr>Wingdings</vt:lpstr>
      <vt:lpstr>Deck Title Slide</vt:lpstr>
      <vt:lpstr>Azure Medium</vt:lpstr>
      <vt:lpstr>Azure Green</vt:lpstr>
      <vt:lpstr>Azure Graphite</vt:lpstr>
      <vt:lpstr>Azure Dark</vt:lpstr>
      <vt:lpstr>Azure Basic</vt:lpstr>
      <vt:lpstr>Metro Template Colored Titles Segoe UI 16x9</vt:lpstr>
      <vt:lpstr>MS1444_Windows Azure Template 16x9_r08b</vt:lpstr>
      <vt:lpstr>Real-time Communications  with SignalR</vt:lpstr>
      <vt:lpstr>Agenda</vt:lpstr>
      <vt:lpstr>Real-time Application?</vt:lpstr>
      <vt:lpstr>Without real-time</vt:lpstr>
      <vt:lpstr>With real-time</vt:lpstr>
      <vt:lpstr>Why Real-time?</vt:lpstr>
      <vt:lpstr>Show Me Some Examples</vt:lpstr>
      <vt:lpstr>How to build real-time web apps?</vt:lpstr>
      <vt:lpstr>HTTP is an old beast…</vt:lpstr>
      <vt:lpstr>How to do real-time in web?</vt:lpstr>
      <vt:lpstr>Periodic polling</vt:lpstr>
      <vt:lpstr>Long polling</vt:lpstr>
      <vt:lpstr>Forever Frame</vt:lpstr>
      <vt:lpstr>HTML5 Web sockets</vt:lpstr>
      <vt:lpstr>PowerPoint Presentation</vt:lpstr>
      <vt:lpstr>Meet SignalR</vt:lpstr>
      <vt:lpstr>Basically…</vt:lpstr>
      <vt:lpstr>Introducing SignalR</vt:lpstr>
      <vt:lpstr>What does SignalR do?</vt:lpstr>
      <vt:lpstr>SignalR Fallback</vt:lpstr>
      <vt:lpstr>What does SignalR do?</vt:lpstr>
      <vt:lpstr>SignalR Backplanes</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Jon Galloway</dc:creator>
  <cp:lastModifiedBy>Shravan Kumar Kasagoni</cp:lastModifiedBy>
  <cp:revision>33</cp:revision>
  <dcterms:created xsi:type="dcterms:W3CDTF">2013-08-05T17:04:56Z</dcterms:created>
  <dcterms:modified xsi:type="dcterms:W3CDTF">2015-05-18T01:01:20Z</dcterms:modified>
</cp:coreProperties>
</file>