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9"/>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20" r:id="rId42"/>
    <p:sldId id="317" r:id="rId43"/>
    <p:sldId id="318" r:id="rId44"/>
    <p:sldId id="315" r:id="rId45"/>
    <p:sldId id="316" r:id="rId46"/>
    <p:sldId id="314"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6433" autoAdjust="0"/>
  </p:normalViewPr>
  <p:slideViewPr>
    <p:cSldViewPr snapToGrid="0">
      <p:cViewPr varScale="1">
        <p:scale>
          <a:sx n="112" d="100"/>
          <a:sy n="112" d="100"/>
        </p:scale>
        <p:origin x="7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8C67A6-C0E7-47DF-97C2-CA9B11275397}" type="slidenum">
              <a:rPr lang="en-US" smtClean="0"/>
              <a:t>17</a:t>
            </a:fld>
            <a:endParaRPr lang="en-US"/>
          </a:p>
        </p:txBody>
      </p:sp>
    </p:spTree>
    <p:extLst>
      <p:ext uri="{BB962C8B-B14F-4D97-AF65-F5344CB8AC3E}">
        <p14:creationId xmlns:p14="http://schemas.microsoft.com/office/powerpoint/2010/main" val="323817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6/6/2015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1.emf"/><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1.emf"/><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image" Target="NULL"/><Relationship Id="rId5" Type="http://schemas.openxmlformats.org/officeDocument/2006/relationships/slideLayout" Target="../slideLayouts/slideLayout59.xml"/><Relationship Id="rId10" Type="http://schemas.openxmlformats.org/officeDocument/2006/relationships/theme" Target="../theme/theme8.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95" r:id="rId9"/>
    <p:sldLayoutId id="2147483796"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4"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smtClean="0"/>
              <a:t>Shravan Kumar Kasagoni</a:t>
            </a:r>
            <a:endParaRPr lang="en-US" sz="2400" dirty="0"/>
          </a:p>
          <a:p>
            <a:r>
              <a:rPr lang="en-US" dirty="0" smtClean="0">
                <a:solidFill>
                  <a:schemeClr val="accent6">
                    <a:lumMod val="40000"/>
                    <a:lumOff val="60000"/>
                    <a:alpha val="98000"/>
                  </a:schemeClr>
                </a:solidFill>
              </a:rPr>
              <a:t>Microsoft MVP – ASP.NET/IIS</a:t>
            </a:r>
            <a:endParaRPr lang="en-US" dirty="0">
              <a:solidFill>
                <a:schemeClr val="accent6">
                  <a:lumMod val="40000"/>
                  <a:lumOff val="60000"/>
                  <a:alpha val="98000"/>
                </a:schemeClr>
              </a:solidFill>
            </a:endParaRP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a:t>
            </a:r>
            <a:r>
              <a:rPr lang="en-US" dirty="0" smtClean="0">
                <a:solidFill>
                  <a:schemeClr val="accent6">
                    <a:lumMod val="40000"/>
                    <a:lumOff val="60000"/>
                    <a:alpha val="98000"/>
                  </a:schemeClr>
                </a:solidFill>
              </a:rPr>
              <a:t>shravan.kasagoni@outlook.com</a:t>
            </a:r>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Twitter: </a:t>
            </a:r>
            <a:r>
              <a:rPr lang="en-US" dirty="0" smtClean="0">
                <a:solidFill>
                  <a:schemeClr val="accent6">
                    <a:lumMod val="40000"/>
                    <a:lumOff val="60000"/>
                    <a:alpha val="98000"/>
                  </a:schemeClr>
                </a:solidFill>
              </a:rPr>
              <a:t>@techieshravan</a:t>
            </a:r>
            <a:endParaRPr lang="en-US" dirty="0">
              <a:solidFill>
                <a:schemeClr val="accent6">
                  <a:lumMod val="40000"/>
                  <a:lumOff val="60000"/>
                  <a:alpha val="98000"/>
                </a:schemeClr>
              </a:solidFill>
            </a:endParaRP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Windows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Tree>
    <p:extLst>
      <p:ext uri="{BB962C8B-B14F-4D97-AF65-F5344CB8AC3E}">
        <p14:creationId xmlns:p14="http://schemas.microsoft.com/office/powerpoint/2010/main" val="2866988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Windows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Windows Azure Active Directory</a:t>
            </a:r>
            <a:endParaRPr lang="en-US" dirty="0"/>
          </a:p>
        </p:txBody>
      </p:sp>
    </p:spTree>
    <p:extLst>
      <p:ext uri="{BB962C8B-B14F-4D97-AF65-F5344CB8AC3E}">
        <p14:creationId xmlns:p14="http://schemas.microsoft.com/office/powerpoint/2010/main" val="171341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Tree>
    <p:extLst>
      <p:ext uri="{BB962C8B-B14F-4D97-AF65-F5344CB8AC3E}">
        <p14:creationId xmlns:p14="http://schemas.microsoft.com/office/powerpoint/2010/main" val="394802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Windows Azure Web Sites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680413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3833856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1064823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2713316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Tree>
    <p:extLst>
      <p:ext uri="{BB962C8B-B14F-4D97-AF65-F5344CB8AC3E}">
        <p14:creationId xmlns:p14="http://schemas.microsoft.com/office/powerpoint/2010/main" val="511082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2766219"/>
            <a:ext cx="11079822" cy="1325563"/>
          </a:xfrm>
        </p:spPr>
        <p:txBody>
          <a:bodyPr/>
          <a:lstStyle/>
          <a:p>
            <a:pPr algn="ctr"/>
            <a:r>
              <a:rPr lang="en-US" dirty="0" smtClean="0"/>
              <a:t>Thank You</a:t>
            </a:r>
            <a:endParaRPr lang="en-IN" dirty="0"/>
          </a:p>
        </p:txBody>
      </p:sp>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709</Words>
  <Application>Microsoft Office PowerPoint</Application>
  <PresentationFormat>Widescreen</PresentationFormat>
  <Paragraphs>199</Paragraphs>
  <Slides>40</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2015-05-17T16:34:01Z</dcterms:created>
  <dcterms:modified xsi:type="dcterms:W3CDTF">2015-06-06T12:08:34Z</dcterms:modified>
</cp:coreProperties>
</file>