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PARKQ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8840" y="53737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	Gabriel Domingos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Mateus Clemer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Matheus Adriano Pereira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954"/>
            <a:ext cx="2266450" cy="395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450" y="2015682"/>
            <a:ext cx="2210875" cy="395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775" y="2026900"/>
            <a:ext cx="2210875" cy="39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3125" y="2001213"/>
            <a:ext cx="2210875" cy="395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01 - </a:t>
            </a:r>
            <a:r>
              <a:rPr lang="pt-BR" sz="2000"/>
              <a:t>O sistema deve manter usuários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chemeClr val="dk1"/>
                </a:solidFill>
              </a:rPr>
              <a:t>Conforme cronograma ainda não chegamos nesta etapa;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02 - </a:t>
            </a:r>
            <a:r>
              <a:rPr lang="pt-BR" sz="2000"/>
              <a:t>O sistema deve manter atrações dos parques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03 - </a:t>
            </a:r>
            <a:r>
              <a:rPr lang="pt-BR" sz="2000"/>
              <a:t>O sistema deve permitir gerenciamento de filas para o administrador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04 - </a:t>
            </a:r>
            <a:r>
              <a:rPr lang="pt-BR" sz="2000"/>
              <a:t>O sistema deve permitir para usuários finais a entrada na fila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chemeClr val="dk1"/>
                </a:solidFill>
              </a:rPr>
              <a:t>Conforme cronograma ainda não chegamos nesta etapa;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05 - </a:t>
            </a:r>
            <a:r>
              <a:rPr lang="pt-BR" sz="2000"/>
              <a:t>O sistema deve permitir o cancelamento do lugar na fila ao usuário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/>
              <a:t>6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000"/>
              <a:t>O sistema deve mostrar ao usuário seu lugar e código da fila em tempo real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chemeClr val="dk1"/>
                </a:solidFill>
              </a:rPr>
              <a:t>Conforme cronograma ainda não chegamos nesta etapa;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/>
              <a:t>7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000"/>
              <a:t>O sistema deve permitir ao usuário a entrada no brinquedo com uma verificação</a:t>
            </a: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01 - </a:t>
            </a:r>
            <a:r>
              <a:rPr lang="pt-BR" sz="2000"/>
              <a:t>O sistema operacional do dispositivo deve ser android</a:t>
            </a:r>
            <a:endParaRPr sz="2000"/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02 - </a:t>
            </a:r>
            <a:r>
              <a:rPr lang="pt-BR" sz="2000"/>
              <a:t>O sistema deverá funcionar com conexão móvel</a:t>
            </a:r>
            <a:endParaRPr sz="2000"/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/>
              <a:t>Conforme cronograma, ainda não chegamos nessa etapa</a:t>
            </a:r>
            <a:endParaRPr sz="1600"/>
          </a:p>
          <a:p>
            <a:pPr indent="-342720" lvl="0" marL="34308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>
                <a:solidFill>
                  <a:schemeClr val="dk1"/>
                </a:solidFill>
              </a:rPr>
              <a:t>RNF 03 - O sistema deverá localizar a posição do usuário via GPS do dispositivo móvel</a:t>
            </a:r>
            <a:endParaRPr sz="2000">
              <a:solidFill>
                <a:schemeClr val="dk1"/>
              </a:solidFill>
            </a:endParaRPr>
          </a:p>
          <a:p>
            <a:pPr indent="-285480" lvl="1" marL="74304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/>
              <a:t>Conforme cronograma, ainda não chegamos nessa etapa</a:t>
            </a:r>
            <a:endParaRPr sz="1600"/>
          </a:p>
          <a:p>
            <a:pPr indent="-342720" lvl="0" marL="34308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>
                <a:solidFill>
                  <a:schemeClr val="dk1"/>
                </a:solidFill>
              </a:rPr>
              <a:t>RNF 04 - A verificação da fila deve ser feita em seu dispositivo móvel</a:t>
            </a:r>
            <a:endParaRPr sz="2000">
              <a:solidFill>
                <a:schemeClr val="dk1"/>
              </a:solidFill>
            </a:endParaRPr>
          </a:p>
          <a:p>
            <a:pPr indent="-285480" lvl="1" marL="74304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/>
              <a:t>Conforme cronograma, ainda não chegamos nessa etapa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835640" y="274680"/>
            <a:ext cx="685080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a estrutura do projeto Front-End funcional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a estrutura do projeto Front-End funcional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2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todas as telas do Front-End prontas e preparadas para integração com Back-End;</a:t>
            </a:r>
            <a:endParaRPr sz="1600">
              <a:solidFill>
                <a:srgbClr val="FF0000"/>
              </a:solidFill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a estrutura do projeto Back-End funcional já integrada com a tela Home.</a:t>
            </a:r>
            <a:endParaRPr sz="1600">
              <a:solidFill>
                <a:srgbClr val="FF0000"/>
              </a:solidFill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um Hello World do RNF 03 e RNF 04</a:t>
            </a:r>
            <a:endParaRPr sz="1600">
              <a:solidFill>
                <a:srgbClr val="FF0000"/>
              </a:solidFill>
            </a:endParaRPr>
          </a:p>
          <a:p>
            <a:pPr indent="-342720" lvl="0" marL="34308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>
                <a:solidFill>
                  <a:schemeClr val="dk1"/>
                </a:solidFill>
              </a:rPr>
              <a:t>Entrega</a:t>
            </a:r>
            <a:endParaRPr sz="2000">
              <a:solidFill>
                <a:schemeClr val="dk1"/>
              </a:solidFill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Todas as telas funcionais e integradas com o Back-End;</a:t>
            </a:r>
            <a:endParaRPr sz="1600">
              <a:solidFill>
                <a:srgbClr val="FF0000"/>
              </a:solidFill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O RNF 03 e RNF 04 devem estar funcionais e integrados a aplicação.</a:t>
            </a:r>
            <a:endParaRPr sz="1600">
              <a:solidFill>
                <a:srgbClr val="FF0000"/>
              </a:solidFill>
            </a:endParaRPr>
          </a:p>
          <a:p>
            <a:pPr indent="-285480" lvl="1" marL="74304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>
                <a:solidFill>
                  <a:srgbClr val="FF0000"/>
                </a:solidFill>
              </a:rPr>
              <a:t>Ter preload dos dados de forma local.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Dificuldades encontradas </a:t>
            </a:r>
            <a:br>
              <a:rPr lang="pt-BR" sz="1800"/>
            </a:b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 aqui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Ainda não conectamos e geramos o banco na plataforma Heroku, como planejado.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lang="pt-BR" sz="1800"/>
            </a:b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Pretendemos, além de buscar outras formas de gerar o banco em nuvem, construir um banco de dados local em caso de emergência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