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PARKQ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58840" y="53737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Alunos:	Gabriel Domingos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Mateus Clemer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Matheus Adriano Pereira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380C912-8358-49B3-8C9B-1F0C78308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891" y="2001213"/>
            <a:ext cx="2287341" cy="395403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A5365CF-0301-4C67-A6CE-56EA827D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170" y="2015660"/>
            <a:ext cx="2280367" cy="39540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E7C801E-D216-4AAA-8FF8-63DF0E66F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432" y="2001214"/>
            <a:ext cx="2298368" cy="395403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944316-351C-44A9-B7F0-A97631D1D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800" y="1986768"/>
            <a:ext cx="2298368" cy="39680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 01 - </a:t>
            </a:r>
            <a:r>
              <a:rPr lang="pt-BR" sz="2000" dirty="0"/>
              <a:t>O sistema deve manter usuários</a:t>
            </a: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lvl="1" indent="-285480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pt-BR" sz="1600" dirty="0">
                <a:solidFill>
                  <a:schemeClr val="dk1"/>
                </a:solidFill>
              </a:rPr>
              <a:t>Conforme cronograma ainda não chegamos nesta etapa;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 02 - </a:t>
            </a:r>
            <a:r>
              <a:rPr lang="pt-BR" sz="2000" dirty="0"/>
              <a:t>O sistema deve manter atrações dos parques</a:t>
            </a: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4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Concluído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 03 - </a:t>
            </a:r>
            <a:r>
              <a:rPr lang="pt-BR" sz="2000" dirty="0"/>
              <a:t>O sistema deve permitir gerenciamento de filas para o administrador</a:t>
            </a: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4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Conforme cronograma ainda não chegamos nesta etapa;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 04 - </a:t>
            </a:r>
            <a:r>
              <a:rPr lang="pt-BR" sz="2000" dirty="0"/>
              <a:t>O sistema deve permitir para usuários finais a entrada na fila</a:t>
            </a: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lvl="1" indent="-285480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pt-BR" sz="1600" dirty="0">
                <a:solidFill>
                  <a:schemeClr val="dk1"/>
                </a:solidFill>
              </a:rPr>
              <a:t>Parcialmente, falta implementar leitura de </a:t>
            </a:r>
            <a:r>
              <a:rPr lang="pt-BR" sz="1600" dirty="0" err="1">
                <a:solidFill>
                  <a:schemeClr val="dk1"/>
                </a:solidFill>
              </a:rPr>
              <a:t>QRCode</a:t>
            </a:r>
            <a:r>
              <a:rPr lang="pt-BR" sz="1600" dirty="0">
                <a:solidFill>
                  <a:schemeClr val="dk1"/>
                </a:solidFill>
              </a:rPr>
              <a:t> e integrar </a:t>
            </a:r>
            <a:r>
              <a:rPr lang="pt-BR" sz="1600" dirty="0" err="1">
                <a:solidFill>
                  <a:schemeClr val="dk1"/>
                </a:solidFill>
              </a:rPr>
              <a:t>backend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 05 - </a:t>
            </a:r>
            <a:r>
              <a:rPr lang="pt-BR" sz="2000" dirty="0"/>
              <a:t>O sistema deve permitir o cancelamento do lugar na fila ao usuário</a:t>
            </a: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lvl="1" indent="-285480">
              <a:spcBef>
                <a:spcPts val="320"/>
              </a:spcBef>
              <a:buSzPts val="1600"/>
              <a:buFont typeface="Courier New"/>
              <a:buChar char="o"/>
            </a:pPr>
            <a:r>
              <a:rPr lang="pt-BR" sz="1600" dirty="0">
                <a:solidFill>
                  <a:schemeClr val="dk1"/>
                </a:solidFill>
              </a:rPr>
              <a:t>Parcialmente, falta implementar leitura de </a:t>
            </a:r>
            <a:r>
              <a:rPr lang="pt-BR" sz="1600" dirty="0" err="1">
                <a:solidFill>
                  <a:schemeClr val="dk1"/>
                </a:solidFill>
              </a:rPr>
              <a:t>QRCode</a:t>
            </a:r>
            <a:r>
              <a:rPr lang="pt-BR" sz="1600" dirty="0">
                <a:solidFill>
                  <a:schemeClr val="dk1"/>
                </a:solidFill>
              </a:rPr>
              <a:t> e integrar </a:t>
            </a:r>
            <a:r>
              <a:rPr lang="pt-BR" sz="1600" dirty="0" err="1">
                <a:solidFill>
                  <a:schemeClr val="dk1"/>
                </a:solidFill>
              </a:rPr>
              <a:t>backend</a:t>
            </a:r>
            <a:endParaRPr lang="pt-BR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 0</a:t>
            </a:r>
            <a:r>
              <a:rPr lang="pt-BR" sz="2000" dirty="0"/>
              <a:t>6</a:t>
            </a: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 sz="2000" dirty="0"/>
              <a:t>O sistema deve mostrar ao usuário seu lugar e código da fila em tempo real</a:t>
            </a: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lvl="1" indent="-285480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pt-BR" sz="1600" dirty="0">
                <a:solidFill>
                  <a:schemeClr val="dk1"/>
                </a:solidFill>
              </a:rPr>
              <a:t>Conforme cronograma ainda não chegamos nesta etapa;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 0</a:t>
            </a:r>
            <a:r>
              <a:rPr lang="pt-BR" sz="2000" dirty="0"/>
              <a:t>7</a:t>
            </a: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 sz="2000" dirty="0"/>
              <a:t>O sistema deve permitir ao usuário a entrada no brinquedo com uma verificação</a:t>
            </a: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4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Parcialmente, falta implementar leitura de </a:t>
            </a:r>
            <a:r>
              <a:rPr lang="pt-BR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QRCode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não funcionais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01 - </a:t>
            </a:r>
            <a:r>
              <a:rPr lang="pt-BR" sz="2000" dirty="0"/>
              <a:t>O sistema operacional do dispositivo deve ser </a:t>
            </a:r>
            <a:r>
              <a:rPr lang="pt-BR" sz="2000" dirty="0" err="1"/>
              <a:t>android</a:t>
            </a:r>
            <a:endParaRPr sz="2000" dirty="0"/>
          </a:p>
          <a:p>
            <a:pPr marL="343080" marR="0" lvl="0" indent="-34272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pt-BR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RNF 02 - </a:t>
            </a:r>
            <a:r>
              <a:rPr lang="pt-BR" sz="2000" dirty="0"/>
              <a:t>O sistema deverá funcionar com conexão móvel</a:t>
            </a:r>
            <a:endParaRPr sz="1600" dirty="0"/>
          </a:p>
          <a:p>
            <a:pPr marL="343080" lvl="0" indent="-34272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pt-BR" sz="2000" dirty="0">
                <a:solidFill>
                  <a:schemeClr val="dk1"/>
                </a:solidFill>
              </a:rPr>
              <a:t>RNF 03 - O sistema deverá localizar a posição do usuário via GPS do dispositivo móvel</a:t>
            </a:r>
            <a:endParaRPr sz="2000" dirty="0">
              <a:solidFill>
                <a:schemeClr val="dk1"/>
              </a:solidFill>
            </a:endParaRPr>
          </a:p>
          <a:p>
            <a:pPr marL="743040" lvl="1" indent="-28548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pt-BR" sz="1600" dirty="0"/>
              <a:t>Conforme cronograma, ainda não chegamos nessa etapa</a:t>
            </a:r>
            <a:endParaRPr sz="1600" dirty="0"/>
          </a:p>
          <a:p>
            <a:pPr marL="343080" lvl="0" indent="-34272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pt-BR" sz="2000" dirty="0">
                <a:solidFill>
                  <a:schemeClr val="dk1"/>
                </a:solidFill>
              </a:rPr>
              <a:t>RNF 04 - A verificação da fila deve ser feita em seu dispositivo móvel</a:t>
            </a:r>
            <a:endParaRPr sz="2000" dirty="0">
              <a:solidFill>
                <a:schemeClr val="dk1"/>
              </a:solidFill>
            </a:endParaRPr>
          </a:p>
          <a:p>
            <a:pPr marL="743040" lvl="1" indent="-28548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lang="pt-BR" sz="1600" dirty="0"/>
              <a:t>Parcialmente, falta implementar </a:t>
            </a:r>
            <a:r>
              <a:rPr lang="pt-BR" sz="1600" dirty="0" err="1"/>
              <a:t>backend</a:t>
            </a:r>
            <a:r>
              <a:rPr lang="pt-BR" sz="1600" dirty="0"/>
              <a:t> de gerenciamento das filas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1835640" y="274680"/>
            <a:ext cx="685080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pt-BR" sz="2000" b="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Etapa 1</a:t>
            </a:r>
            <a:endParaRPr sz="20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4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 dirty="0">
                <a:solidFill>
                  <a:schemeClr val="tx1"/>
                </a:solidFill>
              </a:rPr>
              <a:t>Ter a estrutura do projeto Front-</a:t>
            </a:r>
            <a:r>
              <a:rPr lang="pt-BR" sz="1600" dirty="0" err="1">
                <a:solidFill>
                  <a:schemeClr val="tx1"/>
                </a:solidFill>
              </a:rPr>
              <a:t>End</a:t>
            </a:r>
            <a:r>
              <a:rPr lang="pt-BR" sz="1600" dirty="0">
                <a:solidFill>
                  <a:schemeClr val="tx1"/>
                </a:solidFill>
              </a:rPr>
              <a:t> funcional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743040" lvl="1" indent="-285480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 dirty="0">
                <a:solidFill>
                  <a:schemeClr val="tx1"/>
                </a:solidFill>
              </a:rPr>
              <a:t>Ter a estrutura do projeto Front-</a:t>
            </a:r>
            <a:r>
              <a:rPr lang="pt-BR" sz="1600" dirty="0" err="1">
                <a:solidFill>
                  <a:schemeClr val="tx1"/>
                </a:solidFill>
              </a:rPr>
              <a:t>End</a:t>
            </a:r>
            <a:r>
              <a:rPr lang="pt-BR" sz="1600" dirty="0">
                <a:solidFill>
                  <a:schemeClr val="tx1"/>
                </a:solidFill>
              </a:rPr>
              <a:t> funcional</a:t>
            </a:r>
            <a:endParaRPr sz="1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343080" marR="0" lvl="0" indent="-34272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pt-BR" sz="2000" b="0" strike="noStrik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Etapa 2</a:t>
            </a:r>
            <a:endParaRPr sz="2000" b="0" strike="noStrik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4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 dirty="0">
                <a:solidFill>
                  <a:schemeClr val="tx1"/>
                </a:solidFill>
              </a:rPr>
              <a:t>Ter todas as telas do Front-</a:t>
            </a:r>
            <a:r>
              <a:rPr lang="pt-BR" sz="1600" dirty="0" err="1">
                <a:solidFill>
                  <a:schemeClr val="tx1"/>
                </a:solidFill>
              </a:rPr>
              <a:t>End</a:t>
            </a:r>
            <a:r>
              <a:rPr lang="pt-BR" sz="1600" dirty="0">
                <a:solidFill>
                  <a:schemeClr val="tx1"/>
                </a:solidFill>
              </a:rPr>
              <a:t> prontas e preparadas para integração com Back-</a:t>
            </a:r>
            <a:r>
              <a:rPr lang="pt-BR" sz="1600" dirty="0" err="1">
                <a:solidFill>
                  <a:schemeClr val="tx1"/>
                </a:solidFill>
              </a:rPr>
              <a:t>End</a:t>
            </a:r>
            <a:r>
              <a:rPr lang="pt-BR" sz="1600" dirty="0">
                <a:solidFill>
                  <a:schemeClr val="tx1"/>
                </a:solidFill>
              </a:rPr>
              <a:t>;</a:t>
            </a:r>
            <a:endParaRPr sz="1600" dirty="0">
              <a:solidFill>
                <a:schemeClr val="tx1"/>
              </a:solidFill>
            </a:endParaRPr>
          </a:p>
          <a:p>
            <a:pPr marL="743040" marR="0" lvl="1" indent="-2854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 dirty="0">
                <a:solidFill>
                  <a:schemeClr val="tx1"/>
                </a:solidFill>
              </a:rPr>
              <a:t>Ter a estrutura do projeto Back-</a:t>
            </a:r>
            <a:r>
              <a:rPr lang="pt-BR" sz="1600" dirty="0" err="1">
                <a:solidFill>
                  <a:schemeClr val="tx1"/>
                </a:solidFill>
              </a:rPr>
              <a:t>End</a:t>
            </a:r>
            <a:r>
              <a:rPr lang="pt-BR" sz="1600" dirty="0">
                <a:solidFill>
                  <a:schemeClr val="tx1"/>
                </a:solidFill>
              </a:rPr>
              <a:t> funcional já integrada com a tela Home.</a:t>
            </a:r>
            <a:endParaRPr sz="1600" dirty="0">
              <a:solidFill>
                <a:schemeClr val="tx1"/>
              </a:solidFill>
            </a:endParaRPr>
          </a:p>
          <a:p>
            <a:pPr marL="743040" marR="0" lvl="1" indent="-2854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 dirty="0">
                <a:solidFill>
                  <a:schemeClr val="tx1"/>
                </a:solidFill>
              </a:rPr>
              <a:t>Ter um </a:t>
            </a:r>
            <a:r>
              <a:rPr lang="pt-BR" sz="1600" dirty="0" err="1">
                <a:solidFill>
                  <a:schemeClr val="tx1"/>
                </a:solidFill>
              </a:rPr>
              <a:t>Hello</a:t>
            </a:r>
            <a:r>
              <a:rPr lang="pt-BR" sz="1600" dirty="0">
                <a:solidFill>
                  <a:schemeClr val="tx1"/>
                </a:solidFill>
              </a:rPr>
              <a:t> World do RNF 03 e RNF 04</a:t>
            </a:r>
            <a:endParaRPr sz="1600" dirty="0">
              <a:solidFill>
                <a:schemeClr val="tx1"/>
              </a:solidFill>
            </a:endParaRPr>
          </a:p>
          <a:p>
            <a:pPr marL="343080" lvl="0" indent="-34272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pt-BR" sz="2000" dirty="0">
                <a:solidFill>
                  <a:schemeClr val="dk1"/>
                </a:solidFill>
              </a:rPr>
              <a:t>Entrega</a:t>
            </a:r>
            <a:endParaRPr sz="2000" dirty="0">
              <a:solidFill>
                <a:schemeClr val="dk1"/>
              </a:solidFill>
            </a:endParaRPr>
          </a:p>
          <a:p>
            <a:pPr marL="743040" lvl="1" indent="-285480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 dirty="0">
                <a:solidFill>
                  <a:srgbClr val="FF0000"/>
                </a:solidFill>
              </a:rPr>
              <a:t>Todas as telas funcionais e integradas com o Back-</a:t>
            </a:r>
            <a:r>
              <a:rPr lang="pt-BR" sz="1600" dirty="0" err="1">
                <a:solidFill>
                  <a:srgbClr val="FF0000"/>
                </a:solidFill>
              </a:rPr>
              <a:t>End</a:t>
            </a:r>
            <a:r>
              <a:rPr lang="pt-BR" sz="1600" dirty="0">
                <a:solidFill>
                  <a:srgbClr val="FF0000"/>
                </a:solidFill>
              </a:rPr>
              <a:t>;</a:t>
            </a:r>
            <a:endParaRPr sz="1600" dirty="0">
              <a:solidFill>
                <a:srgbClr val="FF0000"/>
              </a:solidFill>
            </a:endParaRPr>
          </a:p>
          <a:p>
            <a:pPr marL="743040" lvl="1" indent="-285480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 dirty="0">
                <a:solidFill>
                  <a:srgbClr val="FF0000"/>
                </a:solidFill>
              </a:rPr>
              <a:t>O RNF 03 e RNF 04 devem estar funcionais e integrados a aplicação.</a:t>
            </a:r>
            <a:endParaRPr sz="1600" dirty="0">
              <a:solidFill>
                <a:srgbClr val="FF0000"/>
              </a:solidFill>
            </a:endParaRPr>
          </a:p>
          <a:p>
            <a:pPr marL="743040" lvl="1" indent="-285480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</a:pPr>
            <a:r>
              <a:rPr lang="pt-BR" sz="1600" dirty="0">
                <a:solidFill>
                  <a:schemeClr val="tx1"/>
                </a:solidFill>
              </a:rPr>
              <a:t>Ter </a:t>
            </a:r>
            <a:r>
              <a:rPr lang="pt-BR" sz="1600" dirty="0" err="1">
                <a:solidFill>
                  <a:schemeClr val="tx1"/>
                </a:solidFill>
              </a:rPr>
              <a:t>preload</a:t>
            </a:r>
            <a:r>
              <a:rPr lang="pt-BR" sz="1600" dirty="0">
                <a:solidFill>
                  <a:schemeClr val="tx1"/>
                </a:solidFill>
              </a:rPr>
              <a:t> dos dados de forma local.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Dificuldades encontradas </a:t>
            </a:r>
            <a:br>
              <a:rPr lang="pt-BR" sz="1800"/>
            </a:br>
            <a:r>
              <a:rPr lang="pt-BR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até aqui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Ainda não conectamos e geramos o banco na plataforma </a:t>
            </a:r>
            <a:r>
              <a:rPr lang="pt-BR" sz="3200" dirty="0" err="1"/>
              <a:t>Heroku</a:t>
            </a:r>
            <a:r>
              <a:rPr lang="pt-BR" sz="3200" dirty="0"/>
              <a:t>, como planejado.</a:t>
            </a:r>
            <a:endParaRPr sz="3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340</Words>
  <Application>Microsoft Office PowerPoint</Application>
  <PresentationFormat>Apresentação na tela (4:3)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Noto Sans Symbols</vt:lpstr>
      <vt:lpstr>Times New Roman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Gabriel Domingos</cp:lastModifiedBy>
  <cp:revision>3</cp:revision>
  <dcterms:modified xsi:type="dcterms:W3CDTF">2018-06-21T23:22:28Z</dcterms:modified>
</cp:coreProperties>
</file>