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4"/>
  </p:sldMasterIdLst>
  <p:notesMasterIdLst>
    <p:notesMasterId r:id="rId22"/>
  </p:notesMasterIdLst>
  <p:handoutMasterIdLst>
    <p:handoutMasterId r:id="rId23"/>
  </p:handout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5" r:id="rId19"/>
    <p:sldId id="2576" r:id="rId20"/>
    <p:sldId id="25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uide Pratique de Pentest" id="{F3EE61F4-5E19-44F4-A80B-72E0BF310BE6}">
          <p14:sldIdLst>
            <p14:sldId id="2561"/>
          </p14:sldIdLst>
        </p14:section>
        <p14:section name="Introduction au Pentest" id="{BA25C3F6-438E-4599-8AE1-B910393EFC18}">
          <p14:sldIdLst>
            <p14:sldId id="2562"/>
            <p14:sldId id="2563"/>
          </p14:sldIdLst>
        </p14:section>
        <p14:section name="Types de Pentest" id="{14950402-B1EF-41CD-B76D-4E6C0BDE16A9}">
          <p14:sldIdLst>
            <p14:sldId id="2564"/>
            <p14:sldId id="2565"/>
          </p14:sldIdLst>
        </p14:section>
        <p14:section name="Méthodologie du Pentest" id="{8315B2A9-E6D4-436E-9382-F0CB0BBE1F1C}">
          <p14:sldIdLst>
            <p14:sldId id="2566"/>
            <p14:sldId id="2567"/>
          </p14:sldIdLst>
        </p14:section>
        <p14:section name="Tools and Best Practices" id="{404C1E8C-69E6-45BE-8231-74110A91142C}">
          <p14:sldIdLst>
            <p14:sldId id="2568"/>
            <p14:sldId id="2569"/>
          </p14:sldIdLst>
        </p14:section>
        <p14:section name="Standards et Plateformes" id="{3E8804AD-1561-48E5-9A2A-D0CC4F2DF68D}">
          <p14:sldIdLst>
            <p14:sldId id="2570"/>
            <p14:sldId id="2571"/>
          </p14:sldIdLst>
        </p14:section>
        <p14:section name="Certifications et Exercices" id="{324FC63C-ED14-4ED9-98D2-91A65A3C21CE}">
          <p14:sldIdLst>
            <p14:sldId id="2572"/>
            <p14:sldId id="2573"/>
          </p14:sldIdLst>
        </p14:section>
        <p14:section name="Outils Pratiques" id="{CC285FB5-DD58-4F2B-899E-252D85D272B2}">
          <p14:sldIdLst>
            <p14:sldId id="2574"/>
            <p14:sldId id="2575"/>
          </p14:sldIdLst>
        </p14:section>
        <p14:section name="Conclusion" id="{84427160-809E-4D3F-A4C3-BA53E914CEDA}">
          <p14:sldIdLst>
            <p14:sldId id="2576"/>
            <p14:sldId id="25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1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A8B76-7C12-41AB-A97D-2E76E8D11929}" v="19" dt="2025-09-22T23:31:38.305"/>
    <p1510:client id="{9841774B-BADF-44F2-A623-69850F2E276D}" v="16" dt="2025-09-22T23:25:30.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autoAdjust="0"/>
    <p:restoredTop sz="94630"/>
  </p:normalViewPr>
  <p:slideViewPr>
    <p:cSldViewPr showGuides="1">
      <p:cViewPr varScale="1">
        <p:scale>
          <a:sx n="78" d="100"/>
          <a:sy n="78" d="100"/>
        </p:scale>
        <p:origin x="859" y="62"/>
      </p:cViewPr>
      <p:guideLst>
        <p:guide orient="horz" pos="2160"/>
        <p:guide pos="3840"/>
      </p:guideLst>
    </p:cSldViewPr>
  </p:slideViewPr>
  <p:notesTextViewPr>
    <p:cViewPr>
      <p:scale>
        <a:sx n="1" d="1"/>
        <a:sy n="1" d="1"/>
      </p:scale>
      <p:origin x="0" y="0"/>
    </p:cViewPr>
  </p:notesTextViewPr>
  <p:sorterViewPr>
    <p:cViewPr>
      <p:scale>
        <a:sx n="100" d="100"/>
        <a:sy n="100" d="100"/>
      </p:scale>
      <p:origin x="0" y="-21892"/>
    </p:cViewPr>
  </p:sorterViewPr>
  <p:notesViewPr>
    <p:cSldViewPr>
      <p:cViewPr varScale="1">
        <p:scale>
          <a:sx n="90" d="100"/>
          <a:sy n="90" d="100"/>
        </p:scale>
        <p:origin x="29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4D73E1-E9EF-4B1A-9875-AF9123BFA25B}"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US"/>
        </a:p>
      </dgm:t>
    </dgm:pt>
    <dgm:pt modelId="{AE6DDE23-BD41-49B5-AE47-3888822C241B}">
      <dgm:prSet/>
      <dgm:spPr/>
      <dgm:t>
        <a:bodyPr/>
        <a:lstStyle/>
        <a:p>
          <a:pPr>
            <a:lnSpc>
              <a:spcPct val="100000"/>
            </a:lnSpc>
            <a:defRPr b="1"/>
          </a:pPr>
          <a:r>
            <a:rPr lang="en-US" dirty="0"/>
            <a:t>Objectif du </a:t>
          </a:r>
          <a:r>
            <a:rPr lang="en-US" dirty="0" err="1"/>
            <a:t>Pentesting</a:t>
          </a:r>
          <a:endParaRPr lang="en-US" dirty="0"/>
        </a:p>
      </dgm:t>
    </dgm:pt>
    <dgm:pt modelId="{E5EDEEBE-B5D1-4E54-BEAB-C015636BEAC2}" type="parTrans" cxnId="{E6B19847-356B-4E72-A6D6-D7FC5B8C1F37}">
      <dgm:prSet/>
      <dgm:spPr/>
      <dgm:t>
        <a:bodyPr/>
        <a:lstStyle/>
        <a:p>
          <a:endParaRPr lang="en-US"/>
        </a:p>
      </dgm:t>
    </dgm:pt>
    <dgm:pt modelId="{637988B1-9A2B-43D4-8BB9-337900EAE787}" type="sibTrans" cxnId="{E6B19847-356B-4E72-A6D6-D7FC5B8C1F37}">
      <dgm:prSet/>
      <dgm:spPr/>
      <dgm:t>
        <a:bodyPr/>
        <a:lstStyle/>
        <a:p>
          <a:pPr>
            <a:lnSpc>
              <a:spcPct val="100000"/>
            </a:lnSpc>
            <a:defRPr b="1"/>
          </a:pPr>
          <a:endParaRPr lang="en-US"/>
        </a:p>
      </dgm:t>
    </dgm:pt>
    <dgm:pt modelId="{FB7C4028-2138-40EA-A501-DA9A2271D673}">
      <dgm:prSet/>
      <dgm:spPr/>
      <dgm:t>
        <a:bodyPr/>
        <a:lstStyle/>
        <a:p>
          <a:pPr>
            <a:lnSpc>
              <a:spcPct val="100000"/>
            </a:lnSpc>
          </a:pPr>
          <a:r>
            <a:rPr lang="fr-FR" dirty="0"/>
            <a:t>Le </a:t>
          </a:r>
          <a:r>
            <a:rPr lang="fr-FR" dirty="0" err="1"/>
            <a:t>pentesting</a:t>
          </a:r>
          <a:r>
            <a:rPr lang="fr-FR" dirty="0"/>
            <a:t> identifie et exploite de manière proactive les vulnérabilités des systèmes informatiques afin de renforcer la cybersécurité.</a:t>
          </a:r>
          <a:endParaRPr lang="en-US" dirty="0"/>
        </a:p>
      </dgm:t>
    </dgm:pt>
    <dgm:pt modelId="{965778F2-1226-4A21-8161-A0926DC9632F}" type="parTrans" cxnId="{DFBA72CF-3DC0-42CE-9BEA-80FA69AF7A6E}">
      <dgm:prSet/>
      <dgm:spPr/>
      <dgm:t>
        <a:bodyPr/>
        <a:lstStyle/>
        <a:p>
          <a:endParaRPr lang="en-US"/>
        </a:p>
      </dgm:t>
    </dgm:pt>
    <dgm:pt modelId="{2F882A7D-E7DC-42B1-B038-10BD9AC1EE02}" type="sibTrans" cxnId="{DFBA72CF-3DC0-42CE-9BEA-80FA69AF7A6E}">
      <dgm:prSet/>
      <dgm:spPr/>
      <dgm:t>
        <a:bodyPr/>
        <a:lstStyle/>
        <a:p>
          <a:endParaRPr lang="en-US"/>
        </a:p>
      </dgm:t>
    </dgm:pt>
    <dgm:pt modelId="{A81EEEE8-FD56-4882-B2D7-A0AB92DA59A8}">
      <dgm:prSet/>
      <dgm:spPr/>
      <dgm:t>
        <a:bodyPr/>
        <a:lstStyle/>
        <a:p>
          <a:pPr>
            <a:lnSpc>
              <a:spcPct val="100000"/>
            </a:lnSpc>
            <a:defRPr b="1"/>
          </a:pPr>
          <a:r>
            <a:rPr lang="en-US" dirty="0" err="1"/>
            <a:t>Objectifs</a:t>
          </a:r>
          <a:r>
            <a:rPr lang="en-US" dirty="0"/>
            <a:t> </a:t>
          </a:r>
          <a:r>
            <a:rPr lang="en-US" dirty="0" err="1"/>
            <a:t>clés</a:t>
          </a:r>
          <a:endParaRPr lang="en-US" dirty="0"/>
        </a:p>
      </dgm:t>
    </dgm:pt>
    <dgm:pt modelId="{C18D18B1-3062-4650-A208-6FAA8AB75AE4}" type="parTrans" cxnId="{AB25A6AE-FC68-4505-8C57-87340C410B62}">
      <dgm:prSet/>
      <dgm:spPr/>
      <dgm:t>
        <a:bodyPr/>
        <a:lstStyle/>
        <a:p>
          <a:endParaRPr lang="en-US"/>
        </a:p>
      </dgm:t>
    </dgm:pt>
    <dgm:pt modelId="{64848E76-12CE-4322-84FC-E238ABE8E98D}" type="sibTrans" cxnId="{AB25A6AE-FC68-4505-8C57-87340C410B62}">
      <dgm:prSet/>
      <dgm:spPr/>
      <dgm:t>
        <a:bodyPr/>
        <a:lstStyle/>
        <a:p>
          <a:pPr>
            <a:lnSpc>
              <a:spcPct val="100000"/>
            </a:lnSpc>
            <a:defRPr b="1"/>
          </a:pPr>
          <a:endParaRPr lang="en-US"/>
        </a:p>
      </dgm:t>
    </dgm:pt>
    <dgm:pt modelId="{9787E6FF-F2E6-4742-B7AE-D3BAAB55F60C}">
      <dgm:prSet/>
      <dgm:spPr/>
      <dgm:t>
        <a:bodyPr/>
        <a:lstStyle/>
        <a:p>
          <a:pPr>
            <a:lnSpc>
              <a:spcPct val="100000"/>
            </a:lnSpc>
          </a:pPr>
          <a:r>
            <a:rPr lang="fr-FR" dirty="0"/>
            <a:t>Les principaux objectifs incluent l’identification des failles de sécurité, l’évaluation de la résistance du système aux attaques, et la proposition de recommandations d’atténuation.</a:t>
          </a:r>
          <a:endParaRPr lang="en-US" dirty="0"/>
        </a:p>
      </dgm:t>
    </dgm:pt>
    <dgm:pt modelId="{CC044E26-E69C-4A0D-B7C4-04D00CD8DCB8}" type="parTrans" cxnId="{0ED7190D-82DF-4DF5-AD9B-07D31952473D}">
      <dgm:prSet/>
      <dgm:spPr/>
      <dgm:t>
        <a:bodyPr/>
        <a:lstStyle/>
        <a:p>
          <a:endParaRPr lang="en-US"/>
        </a:p>
      </dgm:t>
    </dgm:pt>
    <dgm:pt modelId="{E9FA17E2-3502-4827-A18A-EDA474920B12}" type="sibTrans" cxnId="{0ED7190D-82DF-4DF5-AD9B-07D31952473D}">
      <dgm:prSet/>
      <dgm:spPr/>
      <dgm:t>
        <a:bodyPr/>
        <a:lstStyle/>
        <a:p>
          <a:endParaRPr lang="en-US"/>
        </a:p>
      </dgm:t>
    </dgm:pt>
    <dgm:pt modelId="{DEC68AF3-847F-45CF-BF4D-D957E4E0EB49}">
      <dgm:prSet/>
      <dgm:spPr/>
      <dgm:t>
        <a:bodyPr/>
        <a:lstStyle/>
        <a:p>
          <a:pPr>
            <a:lnSpc>
              <a:spcPct val="100000"/>
            </a:lnSpc>
            <a:defRPr b="1"/>
          </a:pPr>
          <a:r>
            <a:rPr lang="fr-FR" dirty="0"/>
            <a:t>Sensibilisation des utilisateurs et des administrateurs</a:t>
          </a:r>
          <a:endParaRPr lang="en-US" dirty="0"/>
        </a:p>
      </dgm:t>
    </dgm:pt>
    <dgm:pt modelId="{8BFFCC47-D82F-4A3D-9F24-6A981C89703B}" type="parTrans" cxnId="{2042F15B-4810-47AF-A419-CD5317B1AD65}">
      <dgm:prSet/>
      <dgm:spPr/>
      <dgm:t>
        <a:bodyPr/>
        <a:lstStyle/>
        <a:p>
          <a:endParaRPr lang="en-US"/>
        </a:p>
      </dgm:t>
    </dgm:pt>
    <dgm:pt modelId="{42737933-1BAF-4AE2-8085-0FC44C74592E}" type="sibTrans" cxnId="{2042F15B-4810-47AF-A419-CD5317B1AD65}">
      <dgm:prSet/>
      <dgm:spPr/>
      <dgm:t>
        <a:bodyPr/>
        <a:lstStyle/>
        <a:p>
          <a:endParaRPr lang="en-US"/>
        </a:p>
      </dgm:t>
    </dgm:pt>
    <dgm:pt modelId="{4186ACBC-6396-4071-8601-A3B1C4DF47C0}">
      <dgm:prSet/>
      <dgm:spPr/>
      <dgm:t>
        <a:bodyPr/>
        <a:lstStyle/>
        <a:p>
          <a:pPr>
            <a:lnSpc>
              <a:spcPct val="100000"/>
            </a:lnSpc>
          </a:pPr>
          <a:r>
            <a:rPr lang="fr-FR" dirty="0"/>
            <a:t>Le </a:t>
          </a:r>
          <a:r>
            <a:rPr lang="fr-FR" dirty="0" err="1"/>
            <a:t>pentesting</a:t>
          </a:r>
          <a:r>
            <a:rPr lang="fr-FR" dirty="0"/>
            <a:t> permet également de sensibiliser les utilisateurs et les administrateurs aux bonnes pratiques en matière de sécurité.</a:t>
          </a:r>
          <a:endParaRPr lang="en-US" dirty="0"/>
        </a:p>
      </dgm:t>
    </dgm:pt>
    <dgm:pt modelId="{C841F25A-623B-4924-BBD0-44E051CCEF71}" type="parTrans" cxnId="{F1DFF7F7-0709-40D6-9F98-6B760F7EF3EF}">
      <dgm:prSet/>
      <dgm:spPr/>
      <dgm:t>
        <a:bodyPr/>
        <a:lstStyle/>
        <a:p>
          <a:endParaRPr lang="en-US"/>
        </a:p>
      </dgm:t>
    </dgm:pt>
    <dgm:pt modelId="{7EC27D82-26CD-4581-AC3B-9AD544EA4F70}" type="sibTrans" cxnId="{F1DFF7F7-0709-40D6-9F98-6B760F7EF3EF}">
      <dgm:prSet/>
      <dgm:spPr/>
      <dgm:t>
        <a:bodyPr/>
        <a:lstStyle/>
        <a:p>
          <a:endParaRPr lang="en-US"/>
        </a:p>
      </dgm:t>
    </dgm:pt>
    <dgm:pt modelId="{FBD9CBFC-20BB-4D92-A760-45C45FBE912C}" type="pres">
      <dgm:prSet presAssocID="{CE4D73E1-E9EF-4B1A-9875-AF9123BFA25B}" presName="Root" presStyleCnt="0">
        <dgm:presLayoutVars>
          <dgm:dir/>
          <dgm:resizeHandles val="exact"/>
        </dgm:presLayoutVars>
      </dgm:prSet>
      <dgm:spPr/>
    </dgm:pt>
    <dgm:pt modelId="{43BAA3DD-96F3-4101-B386-9612D6932FC7}" type="pres">
      <dgm:prSet presAssocID="{AE6DDE23-BD41-49B5-AE47-3888822C241B}" presName="Composite" presStyleCnt="0"/>
      <dgm:spPr/>
    </dgm:pt>
    <dgm:pt modelId="{1B44CB52-A3E2-450D-8153-CA9BE047C1EE}" type="pres">
      <dgm:prSet presAssocID="{AE6DDE23-BD41-49B5-AE47-3888822C241B}"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r="32501" b="2"/>
          <a:stretch/>
        </a:blipFill>
      </dgm:spPr>
      <dgm:extLst>
        <a:ext uri="{E40237B7-FDA0-4F09-8148-C483321AD2D9}">
          <dgm14:cNvPr xmlns:dgm14="http://schemas.microsoft.com/office/drawing/2010/diagram" id="0" name="" descr="Cropped shot of a young computer programmer looking through data"/>
        </a:ext>
      </dgm:extLst>
    </dgm:pt>
    <dgm:pt modelId="{06D13A6A-5309-4EF0-A795-EC28FD135DA3}" type="pres">
      <dgm:prSet presAssocID="{AE6DDE23-BD41-49B5-AE47-3888822C241B}" presName="Subtitle" presStyleLbl="revTx" presStyleIdx="0" presStyleCnt="6">
        <dgm:presLayoutVars>
          <dgm:chMax val="0"/>
          <dgm:bulletEnabled/>
        </dgm:presLayoutVars>
      </dgm:prSet>
      <dgm:spPr/>
    </dgm:pt>
    <dgm:pt modelId="{EB44B737-D0C8-4E95-B7C3-EA2628888F8A}" type="pres">
      <dgm:prSet presAssocID="{AE6DDE23-BD41-49B5-AE47-3888822C241B}" presName="Description" presStyleLbl="revTx" presStyleIdx="1" presStyleCnt="6">
        <dgm:presLayoutVars>
          <dgm:bulletEnabled/>
        </dgm:presLayoutVars>
      </dgm:prSet>
      <dgm:spPr/>
    </dgm:pt>
    <dgm:pt modelId="{864C5ACE-F88A-413B-AD85-0322A192B613}" type="pres">
      <dgm:prSet presAssocID="{637988B1-9A2B-43D4-8BB9-337900EAE787}" presName="sibTrans" presStyleLbl="sibTrans2D1" presStyleIdx="0" presStyleCnt="0"/>
      <dgm:spPr/>
    </dgm:pt>
    <dgm:pt modelId="{8CE20EAA-A9E8-4AEF-A9A6-C0DA0043CEF4}" type="pres">
      <dgm:prSet presAssocID="{A81EEEE8-FD56-4882-B2D7-A0AB92DA59A8}" presName="Composite" presStyleCnt="0"/>
      <dgm:spPr/>
    </dgm:pt>
    <dgm:pt modelId="{4C6C1679-C060-4C70-BB06-F6AF17A587F2}" type="pres">
      <dgm:prSet presAssocID="{A81EEEE8-FD56-4882-B2D7-A0AB92DA59A8}"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908" r="23093" b="2"/>
          <a:stretch/>
        </a:blipFill>
      </dgm:spPr>
      <dgm:extLst>
        <a:ext uri="{E40237B7-FDA0-4F09-8148-C483321AD2D9}">
          <dgm14:cNvPr xmlns:dgm14="http://schemas.microsoft.com/office/drawing/2010/diagram" id="0" name="" descr="Abstract  Digital concept which shows network security optimization and internet technology  "/>
        </a:ext>
      </dgm:extLst>
    </dgm:pt>
    <dgm:pt modelId="{63EECA30-45EC-4980-9D82-8981E2B1BEA5}" type="pres">
      <dgm:prSet presAssocID="{A81EEEE8-FD56-4882-B2D7-A0AB92DA59A8}" presName="Subtitle" presStyleLbl="revTx" presStyleIdx="2" presStyleCnt="6">
        <dgm:presLayoutVars>
          <dgm:chMax val="0"/>
          <dgm:bulletEnabled/>
        </dgm:presLayoutVars>
      </dgm:prSet>
      <dgm:spPr/>
    </dgm:pt>
    <dgm:pt modelId="{CCDBAE19-DB8E-49EC-A1E2-9D44BB940C4D}" type="pres">
      <dgm:prSet presAssocID="{A81EEEE8-FD56-4882-B2D7-A0AB92DA59A8}" presName="Description" presStyleLbl="revTx" presStyleIdx="3" presStyleCnt="6">
        <dgm:presLayoutVars>
          <dgm:bulletEnabled/>
        </dgm:presLayoutVars>
      </dgm:prSet>
      <dgm:spPr/>
    </dgm:pt>
    <dgm:pt modelId="{4B4E35EC-199F-4B3E-8142-F8B1A0600233}" type="pres">
      <dgm:prSet presAssocID="{64848E76-12CE-4322-84FC-E238ABE8E98D}" presName="sibTrans" presStyleLbl="sibTrans2D1" presStyleIdx="0" presStyleCnt="0"/>
      <dgm:spPr/>
    </dgm:pt>
    <dgm:pt modelId="{2DF29ED0-4A9B-4F76-9AEF-A97AADED600E}" type="pres">
      <dgm:prSet presAssocID="{DEC68AF3-847F-45CF-BF4D-D957E4E0EB49}" presName="Composite" presStyleCnt="0"/>
      <dgm:spPr/>
    </dgm:pt>
    <dgm:pt modelId="{03C9BF35-5BED-421B-BD09-7DE33C2AD721}" type="pres">
      <dgm:prSet presAssocID="{DEC68AF3-847F-45CF-BF4D-D957E4E0EB49}"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0725" r="23025" b="1"/>
          <a:stretch/>
        </a:blipFill>
      </dgm:spPr>
      <dgm:extLst>
        <a:ext uri="{E40237B7-FDA0-4F09-8148-C483321AD2D9}">
          <dgm14:cNvPr xmlns:dgm14="http://schemas.microsoft.com/office/drawing/2010/diagram" id="0" name="" descr="Five copy of same businessman in a meeting room where one is presenting and the 4 others are doing something else around the table. One is texting, another drinking, another working on laptop and the last is the only one listening..."/>
        </a:ext>
      </dgm:extLst>
    </dgm:pt>
    <dgm:pt modelId="{4DC59906-458E-4DFE-8BA5-6B87B5E1C6B2}" type="pres">
      <dgm:prSet presAssocID="{DEC68AF3-847F-45CF-BF4D-D957E4E0EB49}" presName="Subtitle" presStyleLbl="revTx" presStyleIdx="4" presStyleCnt="6">
        <dgm:presLayoutVars>
          <dgm:chMax val="0"/>
          <dgm:bulletEnabled/>
        </dgm:presLayoutVars>
      </dgm:prSet>
      <dgm:spPr/>
    </dgm:pt>
    <dgm:pt modelId="{9CADE9D3-8E13-4677-B733-3B5DD90CE5BE}" type="pres">
      <dgm:prSet presAssocID="{DEC68AF3-847F-45CF-BF4D-D957E4E0EB49}" presName="Description" presStyleLbl="revTx" presStyleIdx="5" presStyleCnt="6">
        <dgm:presLayoutVars>
          <dgm:bulletEnabled/>
        </dgm:presLayoutVars>
      </dgm:prSet>
      <dgm:spPr/>
    </dgm:pt>
  </dgm:ptLst>
  <dgm:cxnLst>
    <dgm:cxn modelId="{5E5C1006-9009-433C-84E8-05F18D6EEC44}" type="presOf" srcId="{FB7C4028-2138-40EA-A501-DA9A2271D673}" destId="{EB44B737-D0C8-4E95-B7C3-EA2628888F8A}" srcOrd="0" destOrd="0" presId="urn:microsoft.com/office/officeart/2024/3/layout/verticalVisualTextBlock1"/>
    <dgm:cxn modelId="{0ED7190D-82DF-4DF5-AD9B-07D31952473D}" srcId="{A81EEEE8-FD56-4882-B2D7-A0AB92DA59A8}" destId="{9787E6FF-F2E6-4742-B7AE-D3BAAB55F60C}" srcOrd="0" destOrd="0" parTransId="{CC044E26-E69C-4A0D-B7C4-04D00CD8DCB8}" sibTransId="{E9FA17E2-3502-4827-A18A-EDA474920B12}"/>
    <dgm:cxn modelId="{C8132811-47D2-4279-81D5-49FDFA2A7FD4}" type="presOf" srcId="{4186ACBC-6396-4071-8601-A3B1C4DF47C0}" destId="{9CADE9D3-8E13-4677-B733-3B5DD90CE5BE}" srcOrd="0" destOrd="0" presId="urn:microsoft.com/office/officeart/2024/3/layout/verticalVisualTextBlock1"/>
    <dgm:cxn modelId="{2042F15B-4810-47AF-A419-CD5317B1AD65}" srcId="{CE4D73E1-E9EF-4B1A-9875-AF9123BFA25B}" destId="{DEC68AF3-847F-45CF-BF4D-D957E4E0EB49}" srcOrd="2" destOrd="0" parTransId="{8BFFCC47-D82F-4A3D-9F24-6A981C89703B}" sibTransId="{42737933-1BAF-4AE2-8085-0FC44C74592E}"/>
    <dgm:cxn modelId="{27C28F43-0C74-44D2-A75C-88D9EE812A11}" type="presOf" srcId="{A81EEEE8-FD56-4882-B2D7-A0AB92DA59A8}" destId="{63EECA30-45EC-4980-9D82-8981E2B1BEA5}" srcOrd="0" destOrd="0" presId="urn:microsoft.com/office/officeart/2024/3/layout/verticalVisualTextBlock1"/>
    <dgm:cxn modelId="{E6B19847-356B-4E72-A6D6-D7FC5B8C1F37}" srcId="{CE4D73E1-E9EF-4B1A-9875-AF9123BFA25B}" destId="{AE6DDE23-BD41-49B5-AE47-3888822C241B}" srcOrd="0" destOrd="0" parTransId="{E5EDEEBE-B5D1-4E54-BEAB-C015636BEAC2}" sibTransId="{637988B1-9A2B-43D4-8BB9-337900EAE787}"/>
    <dgm:cxn modelId="{1D50287D-44BC-4A44-A246-D5B7CD29A6DF}" type="presOf" srcId="{637988B1-9A2B-43D4-8BB9-337900EAE787}" destId="{864C5ACE-F88A-413B-AD85-0322A192B613}" srcOrd="0" destOrd="0" presId="urn:microsoft.com/office/officeart/2024/3/layout/verticalVisualTextBlock1"/>
    <dgm:cxn modelId="{AB25A6AE-FC68-4505-8C57-87340C410B62}" srcId="{CE4D73E1-E9EF-4B1A-9875-AF9123BFA25B}" destId="{A81EEEE8-FD56-4882-B2D7-A0AB92DA59A8}" srcOrd="1" destOrd="0" parTransId="{C18D18B1-3062-4650-A208-6FAA8AB75AE4}" sibTransId="{64848E76-12CE-4322-84FC-E238ABE8E98D}"/>
    <dgm:cxn modelId="{14BCE3B0-8869-4970-8662-3BB44AF72542}" type="presOf" srcId="{CE4D73E1-E9EF-4B1A-9875-AF9123BFA25B}" destId="{FBD9CBFC-20BB-4D92-A760-45C45FBE912C}" srcOrd="0" destOrd="0" presId="urn:microsoft.com/office/officeart/2024/3/layout/verticalVisualTextBlock1"/>
    <dgm:cxn modelId="{D2C0DBC2-8BB6-4E62-9389-38E0A6E14805}" type="presOf" srcId="{DEC68AF3-847F-45CF-BF4D-D957E4E0EB49}" destId="{4DC59906-458E-4DFE-8BA5-6B87B5E1C6B2}" srcOrd="0" destOrd="0" presId="urn:microsoft.com/office/officeart/2024/3/layout/verticalVisualTextBlock1"/>
    <dgm:cxn modelId="{DFBA72CF-3DC0-42CE-9BEA-80FA69AF7A6E}" srcId="{AE6DDE23-BD41-49B5-AE47-3888822C241B}" destId="{FB7C4028-2138-40EA-A501-DA9A2271D673}" srcOrd="0" destOrd="0" parTransId="{965778F2-1226-4A21-8161-A0926DC9632F}" sibTransId="{2F882A7D-E7DC-42B1-B038-10BD9AC1EE02}"/>
    <dgm:cxn modelId="{E93610E9-3B22-499E-9DD6-B7292F232836}" type="presOf" srcId="{AE6DDE23-BD41-49B5-AE47-3888822C241B}" destId="{06D13A6A-5309-4EF0-A795-EC28FD135DA3}" srcOrd="0" destOrd="0" presId="urn:microsoft.com/office/officeart/2024/3/layout/verticalVisualTextBlock1"/>
    <dgm:cxn modelId="{75F809F3-44B3-415D-B9C1-7DF0B6BCA97B}" type="presOf" srcId="{64848E76-12CE-4322-84FC-E238ABE8E98D}" destId="{4B4E35EC-199F-4B3E-8142-F8B1A0600233}" srcOrd="0" destOrd="0" presId="urn:microsoft.com/office/officeart/2024/3/layout/verticalVisualTextBlock1"/>
    <dgm:cxn modelId="{F933A6F3-E889-4059-BCB6-FA7A054E542C}" type="presOf" srcId="{9787E6FF-F2E6-4742-B7AE-D3BAAB55F60C}" destId="{CCDBAE19-DB8E-49EC-A1E2-9D44BB940C4D}" srcOrd="0" destOrd="0" presId="urn:microsoft.com/office/officeart/2024/3/layout/verticalVisualTextBlock1"/>
    <dgm:cxn modelId="{F1DFF7F7-0709-40D6-9F98-6B760F7EF3EF}" srcId="{DEC68AF3-847F-45CF-BF4D-D957E4E0EB49}" destId="{4186ACBC-6396-4071-8601-A3B1C4DF47C0}" srcOrd="0" destOrd="0" parTransId="{C841F25A-623B-4924-BBD0-44E051CCEF71}" sibTransId="{7EC27D82-26CD-4581-AC3B-9AD544EA4F70}"/>
    <dgm:cxn modelId="{6A5D41D4-7227-49BD-881E-AB3585E32D7D}" type="presParOf" srcId="{FBD9CBFC-20BB-4D92-A760-45C45FBE912C}" destId="{43BAA3DD-96F3-4101-B386-9612D6932FC7}" srcOrd="0" destOrd="0" presId="urn:microsoft.com/office/officeart/2024/3/layout/verticalVisualTextBlock1"/>
    <dgm:cxn modelId="{13FBAF89-9204-4113-9488-2A40277886A6}" type="presParOf" srcId="{43BAA3DD-96F3-4101-B386-9612D6932FC7}" destId="{1B44CB52-A3E2-450D-8153-CA9BE047C1EE}" srcOrd="0" destOrd="0" presId="urn:microsoft.com/office/officeart/2024/3/layout/verticalVisualTextBlock1"/>
    <dgm:cxn modelId="{5FBE70EE-719B-44BE-9872-4B12EE62A5C0}" type="presParOf" srcId="{43BAA3DD-96F3-4101-B386-9612D6932FC7}" destId="{06D13A6A-5309-4EF0-A795-EC28FD135DA3}" srcOrd="1" destOrd="0" presId="urn:microsoft.com/office/officeart/2024/3/layout/verticalVisualTextBlock1"/>
    <dgm:cxn modelId="{9CED8E00-4D5D-4CCA-8B32-28D3DB4F3AC5}" type="presParOf" srcId="{43BAA3DD-96F3-4101-B386-9612D6932FC7}" destId="{EB44B737-D0C8-4E95-B7C3-EA2628888F8A}" srcOrd="2" destOrd="0" presId="urn:microsoft.com/office/officeart/2024/3/layout/verticalVisualTextBlock1"/>
    <dgm:cxn modelId="{7C3AD105-9C2B-49E6-9487-8A2B8A6D78C3}" type="presParOf" srcId="{FBD9CBFC-20BB-4D92-A760-45C45FBE912C}" destId="{864C5ACE-F88A-413B-AD85-0322A192B613}" srcOrd="1" destOrd="0" presId="urn:microsoft.com/office/officeart/2024/3/layout/verticalVisualTextBlock1"/>
    <dgm:cxn modelId="{A782C0D7-FE53-459C-9191-B73192CF7619}" type="presParOf" srcId="{FBD9CBFC-20BB-4D92-A760-45C45FBE912C}" destId="{8CE20EAA-A9E8-4AEF-A9A6-C0DA0043CEF4}" srcOrd="2" destOrd="0" presId="urn:microsoft.com/office/officeart/2024/3/layout/verticalVisualTextBlock1"/>
    <dgm:cxn modelId="{4F812767-4BF3-42CE-A2DC-6502BE611131}" type="presParOf" srcId="{8CE20EAA-A9E8-4AEF-A9A6-C0DA0043CEF4}" destId="{4C6C1679-C060-4C70-BB06-F6AF17A587F2}" srcOrd="0" destOrd="0" presId="urn:microsoft.com/office/officeart/2024/3/layout/verticalVisualTextBlock1"/>
    <dgm:cxn modelId="{D2AF1263-D22D-4F8D-93EB-95A54E658F4C}" type="presParOf" srcId="{8CE20EAA-A9E8-4AEF-A9A6-C0DA0043CEF4}" destId="{63EECA30-45EC-4980-9D82-8981E2B1BEA5}" srcOrd="1" destOrd="0" presId="urn:microsoft.com/office/officeart/2024/3/layout/verticalVisualTextBlock1"/>
    <dgm:cxn modelId="{D4D2475F-CEEE-43BC-99BF-2980AEB5D9FB}" type="presParOf" srcId="{8CE20EAA-A9E8-4AEF-A9A6-C0DA0043CEF4}" destId="{CCDBAE19-DB8E-49EC-A1E2-9D44BB940C4D}" srcOrd="2" destOrd="0" presId="urn:microsoft.com/office/officeart/2024/3/layout/verticalVisualTextBlock1"/>
    <dgm:cxn modelId="{BD5222C1-4B1F-410A-BBB4-1FF7A0EA20A1}" type="presParOf" srcId="{FBD9CBFC-20BB-4D92-A760-45C45FBE912C}" destId="{4B4E35EC-199F-4B3E-8142-F8B1A0600233}" srcOrd="3" destOrd="0" presId="urn:microsoft.com/office/officeart/2024/3/layout/verticalVisualTextBlock1"/>
    <dgm:cxn modelId="{C6FEBD72-4A59-4E9C-902D-1D95641F2C8D}" type="presParOf" srcId="{FBD9CBFC-20BB-4D92-A760-45C45FBE912C}" destId="{2DF29ED0-4A9B-4F76-9AEF-A97AADED600E}" srcOrd="4" destOrd="0" presId="urn:microsoft.com/office/officeart/2024/3/layout/verticalVisualTextBlock1"/>
    <dgm:cxn modelId="{378EDCEF-508A-4046-A788-9CEF1ACDF233}" type="presParOf" srcId="{2DF29ED0-4A9B-4F76-9AEF-A97AADED600E}" destId="{03C9BF35-5BED-421B-BD09-7DE33C2AD721}" srcOrd="0" destOrd="0" presId="urn:microsoft.com/office/officeart/2024/3/layout/verticalVisualTextBlock1"/>
    <dgm:cxn modelId="{6E825193-8E34-4F70-B659-B8B3B5B3CA2C}" type="presParOf" srcId="{2DF29ED0-4A9B-4F76-9AEF-A97AADED600E}" destId="{4DC59906-458E-4DFE-8BA5-6B87B5E1C6B2}" srcOrd="1" destOrd="0" presId="urn:microsoft.com/office/officeart/2024/3/layout/verticalVisualTextBlock1"/>
    <dgm:cxn modelId="{414E2CA4-907D-4EA3-8395-C5E1265BE003}" type="presParOf" srcId="{2DF29ED0-4A9B-4F76-9AEF-A97AADED600E}" destId="{9CADE9D3-8E13-4677-B733-3B5DD90CE5BE}"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4CB52-A3E2-450D-8153-CA9BE047C1EE}">
      <dsp:nvSpPr>
        <dsp:cNvPr id="0" name=""/>
        <dsp:cNvSpPr/>
      </dsp:nvSpPr>
      <dsp:spPr>
        <a:xfrm>
          <a:off x="0" y="0"/>
          <a:ext cx="1374278" cy="137427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r="32501" b="2"/>
          <a:stretch/>
        </a:blipFill>
        <a:ln>
          <a:noFill/>
        </a:ln>
        <a:effectLst/>
      </dsp:spPr>
      <dsp:style>
        <a:lnRef idx="0">
          <a:scrgbClr r="0" g="0" b="0"/>
        </a:lnRef>
        <a:fillRef idx="3">
          <a:scrgbClr r="0" g="0" b="0"/>
        </a:fillRef>
        <a:effectRef idx="2">
          <a:scrgbClr r="0" g="0" b="0"/>
        </a:effectRef>
        <a:fontRef idx="minor">
          <a:schemeClr val="lt1"/>
        </a:fontRef>
      </dsp:style>
    </dsp:sp>
    <dsp:sp modelId="{06D13A6A-5309-4EF0-A795-EC28FD135DA3}">
      <dsp:nvSpPr>
        <dsp:cNvPr id="0" name=""/>
        <dsp:cNvSpPr/>
      </dsp:nvSpPr>
      <dsp:spPr>
        <a:xfrm>
          <a:off x="1554278" y="0"/>
          <a:ext cx="9409377" cy="36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Objectif du </a:t>
          </a:r>
          <a:r>
            <a:rPr lang="en-US" sz="1800" kern="1200" dirty="0" err="1"/>
            <a:t>Pentesting</a:t>
          </a:r>
          <a:endParaRPr lang="en-US" sz="1800" kern="1200" dirty="0"/>
        </a:p>
      </dsp:txBody>
      <dsp:txXfrm>
        <a:off x="1554278" y="0"/>
        <a:ext cx="9409377" cy="364073"/>
      </dsp:txXfrm>
    </dsp:sp>
    <dsp:sp modelId="{EB44B737-D0C8-4E95-B7C3-EA2628888F8A}">
      <dsp:nvSpPr>
        <dsp:cNvPr id="0" name=""/>
        <dsp:cNvSpPr/>
      </dsp:nvSpPr>
      <dsp:spPr>
        <a:xfrm>
          <a:off x="1554278" y="364073"/>
          <a:ext cx="9409377" cy="101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dirty="0"/>
            <a:t>Le </a:t>
          </a:r>
          <a:r>
            <a:rPr lang="fr-FR" sz="1400" kern="1200" dirty="0" err="1"/>
            <a:t>pentesting</a:t>
          </a:r>
          <a:r>
            <a:rPr lang="fr-FR" sz="1400" kern="1200" dirty="0"/>
            <a:t> identifie et exploite de manière proactive les vulnérabilités des systèmes informatiques afin de renforcer la cybersécurité.</a:t>
          </a:r>
          <a:endParaRPr lang="en-US" sz="1400" kern="1200" dirty="0"/>
        </a:p>
      </dsp:txBody>
      <dsp:txXfrm>
        <a:off x="1554278" y="364073"/>
        <a:ext cx="9409377" cy="1010205"/>
      </dsp:txXfrm>
    </dsp:sp>
    <dsp:sp modelId="{4C6C1679-C060-4C70-BB06-F6AF17A587F2}">
      <dsp:nvSpPr>
        <dsp:cNvPr id="0" name=""/>
        <dsp:cNvSpPr/>
      </dsp:nvSpPr>
      <dsp:spPr>
        <a:xfrm>
          <a:off x="0" y="1484221"/>
          <a:ext cx="1374278" cy="137427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908" r="23093" b="2"/>
          <a:stretch/>
        </a:blipFill>
        <a:ln>
          <a:noFill/>
        </a:ln>
        <a:effectLst/>
      </dsp:spPr>
      <dsp:style>
        <a:lnRef idx="0">
          <a:scrgbClr r="0" g="0" b="0"/>
        </a:lnRef>
        <a:fillRef idx="3">
          <a:scrgbClr r="0" g="0" b="0"/>
        </a:fillRef>
        <a:effectRef idx="2">
          <a:scrgbClr r="0" g="0" b="0"/>
        </a:effectRef>
        <a:fontRef idx="minor">
          <a:schemeClr val="lt1"/>
        </a:fontRef>
      </dsp:style>
    </dsp:sp>
    <dsp:sp modelId="{63EECA30-45EC-4980-9D82-8981E2B1BEA5}">
      <dsp:nvSpPr>
        <dsp:cNvPr id="0" name=""/>
        <dsp:cNvSpPr/>
      </dsp:nvSpPr>
      <dsp:spPr>
        <a:xfrm>
          <a:off x="1554278" y="1484221"/>
          <a:ext cx="9409377" cy="36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err="1"/>
            <a:t>Objectifs</a:t>
          </a:r>
          <a:r>
            <a:rPr lang="en-US" sz="1800" kern="1200" dirty="0"/>
            <a:t> </a:t>
          </a:r>
          <a:r>
            <a:rPr lang="en-US" sz="1800" kern="1200" dirty="0" err="1"/>
            <a:t>clés</a:t>
          </a:r>
          <a:endParaRPr lang="en-US" sz="1800" kern="1200" dirty="0"/>
        </a:p>
      </dsp:txBody>
      <dsp:txXfrm>
        <a:off x="1554278" y="1484221"/>
        <a:ext cx="9409377" cy="364073"/>
      </dsp:txXfrm>
    </dsp:sp>
    <dsp:sp modelId="{CCDBAE19-DB8E-49EC-A1E2-9D44BB940C4D}">
      <dsp:nvSpPr>
        <dsp:cNvPr id="0" name=""/>
        <dsp:cNvSpPr/>
      </dsp:nvSpPr>
      <dsp:spPr>
        <a:xfrm>
          <a:off x="1554278" y="1848294"/>
          <a:ext cx="9409377" cy="101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dirty="0"/>
            <a:t>Les principaux objectifs incluent l’identification des failles de sécurité, l’évaluation de la résistance du système aux attaques, et la proposition de recommandations d’atténuation.</a:t>
          </a:r>
          <a:endParaRPr lang="en-US" sz="1400" kern="1200" dirty="0"/>
        </a:p>
      </dsp:txBody>
      <dsp:txXfrm>
        <a:off x="1554278" y="1848294"/>
        <a:ext cx="9409377" cy="1010205"/>
      </dsp:txXfrm>
    </dsp:sp>
    <dsp:sp modelId="{03C9BF35-5BED-421B-BD09-7DE33C2AD721}">
      <dsp:nvSpPr>
        <dsp:cNvPr id="0" name=""/>
        <dsp:cNvSpPr/>
      </dsp:nvSpPr>
      <dsp:spPr>
        <a:xfrm>
          <a:off x="0" y="2968442"/>
          <a:ext cx="1374278" cy="137427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0725" r="23025" b="1"/>
          <a:stretch/>
        </a:blipFill>
        <a:ln>
          <a:noFill/>
        </a:ln>
        <a:effectLst/>
      </dsp:spPr>
      <dsp:style>
        <a:lnRef idx="0">
          <a:scrgbClr r="0" g="0" b="0"/>
        </a:lnRef>
        <a:fillRef idx="3">
          <a:scrgbClr r="0" g="0" b="0"/>
        </a:fillRef>
        <a:effectRef idx="2">
          <a:scrgbClr r="0" g="0" b="0"/>
        </a:effectRef>
        <a:fontRef idx="minor">
          <a:schemeClr val="lt1"/>
        </a:fontRef>
      </dsp:style>
    </dsp:sp>
    <dsp:sp modelId="{4DC59906-458E-4DFE-8BA5-6B87B5E1C6B2}">
      <dsp:nvSpPr>
        <dsp:cNvPr id="0" name=""/>
        <dsp:cNvSpPr/>
      </dsp:nvSpPr>
      <dsp:spPr>
        <a:xfrm>
          <a:off x="1554278" y="2968442"/>
          <a:ext cx="9409377" cy="36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dirty="0"/>
            <a:t>Sensibilisation des utilisateurs et des administrateurs</a:t>
          </a:r>
          <a:endParaRPr lang="en-US" sz="1800" kern="1200" dirty="0"/>
        </a:p>
      </dsp:txBody>
      <dsp:txXfrm>
        <a:off x="1554278" y="2968442"/>
        <a:ext cx="9409377" cy="364073"/>
      </dsp:txXfrm>
    </dsp:sp>
    <dsp:sp modelId="{9CADE9D3-8E13-4677-B733-3B5DD90CE5BE}">
      <dsp:nvSpPr>
        <dsp:cNvPr id="0" name=""/>
        <dsp:cNvSpPr/>
      </dsp:nvSpPr>
      <dsp:spPr>
        <a:xfrm>
          <a:off x="1554278" y="3332515"/>
          <a:ext cx="9409377" cy="101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dirty="0"/>
            <a:t>Le </a:t>
          </a:r>
          <a:r>
            <a:rPr lang="fr-FR" sz="1400" kern="1200" dirty="0" err="1"/>
            <a:t>pentesting</a:t>
          </a:r>
          <a:r>
            <a:rPr lang="fr-FR" sz="1400" kern="1200" dirty="0"/>
            <a:t> permet également de sensibiliser les utilisateurs et les administrateurs aux bonnes pratiques en matière de sécurité.</a:t>
          </a:r>
          <a:endParaRPr lang="en-US" sz="1400" kern="1200" dirty="0"/>
        </a:p>
      </dsp:txBody>
      <dsp:txXfrm>
        <a:off x="1554278" y="3332515"/>
        <a:ext cx="9409377" cy="1010205"/>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FB14B2-CD52-9E84-B3E7-49A90F3A72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DAE5F9-C39F-2ECF-0C06-D0122807D4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23FF85-4E34-4546-B772-76DFA4A6051B}" type="datetimeFigureOut">
              <a:rPr lang="en-US" smtClean="0"/>
              <a:t>9/23/2025</a:t>
            </a:fld>
            <a:endParaRPr lang="en-US"/>
          </a:p>
        </p:txBody>
      </p:sp>
      <p:sp>
        <p:nvSpPr>
          <p:cNvPr id="4" name="Footer Placeholder 3">
            <a:extLst>
              <a:ext uri="{FF2B5EF4-FFF2-40B4-BE49-F238E27FC236}">
                <a16:creationId xmlns:a16="http://schemas.microsoft.com/office/drawing/2014/main" id="{D37F3243-F9C0-85BE-2E9C-191F612CFE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EBE2E3-8654-B63F-B7D6-9549069476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BF7180-4EDD-4E08-9775-7398C11D66ED}" type="slidenum">
              <a:rPr lang="en-US" smtClean="0"/>
              <a:t>‹#›</a:t>
            </a:fld>
            <a:endParaRPr lang="en-US"/>
          </a:p>
        </p:txBody>
      </p:sp>
    </p:spTree>
    <p:extLst>
      <p:ext uri="{BB962C8B-B14F-4D97-AF65-F5344CB8AC3E}">
        <p14:creationId xmlns:p14="http://schemas.microsoft.com/office/powerpoint/2010/main" val="281214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CC398-6116-4BD2-9FAD-9822FDA158BE}" type="datetimeFigureOut">
              <a:rPr lang="en-US" smtClean="0"/>
              <a:t>9/23/2025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FF46E-6B43-41F9-9272-B566D03A251C}" type="slidenum">
              <a:rPr lang="en-US" smtClean="0"/>
              <a:t>‹#›</a:t>
            </a:fld>
            <a:endParaRPr lang="en-US"/>
          </a:p>
        </p:txBody>
      </p:sp>
    </p:spTree>
    <p:extLst>
      <p:ext uri="{BB962C8B-B14F-4D97-AF65-F5344CB8AC3E}">
        <p14:creationId xmlns:p14="http://schemas.microsoft.com/office/powerpoint/2010/main" val="191644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8EFF46E-6B43-41F9-9272-B566D03A251C}" type="slidenum">
              <a:rPr lang="en-US" smtClean="0"/>
              <a:t>1</a:t>
            </a:fld>
            <a:endParaRPr lang="en-US"/>
          </a:p>
        </p:txBody>
      </p:sp>
    </p:spTree>
    <p:extLst>
      <p:ext uri="{BB962C8B-B14F-4D97-AF65-F5344CB8AC3E}">
        <p14:creationId xmlns:p14="http://schemas.microsoft.com/office/powerpoint/2010/main" val="3120357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Référentiels et laboratoires virtuels
</a:t>
            </a:r>
          </a:p>
        </p:txBody>
      </p:sp>
      <p:sp>
        <p:nvSpPr>
          <p:cNvPr id="4" name="Slide Number Placeholder 3"/>
          <p:cNvSpPr>
            <a:spLocks noGrp="1"/>
          </p:cNvSpPr>
          <p:nvPr>
            <p:ph type="sldNum" sz="quarter" idx="5"/>
          </p:nvPr>
        </p:nvSpPr>
        <p:spPr/>
        <p:txBody>
          <a:bodyPr/>
          <a:lstStyle/>
          <a:p>
            <a:fld id="{38EFF46E-6B43-41F9-9272-B566D03A251C}" type="slidenum">
              <a:rPr lang="en-US" smtClean="0"/>
              <a:t>10</a:t>
            </a:fld>
            <a:endParaRPr lang="en-US"/>
          </a:p>
        </p:txBody>
      </p:sp>
    </p:spTree>
    <p:extLst>
      <p:ext uri="{BB962C8B-B14F-4D97-AF65-F5344CB8AC3E}">
        <p14:creationId xmlns:p14="http://schemas.microsoft.com/office/powerpoint/2010/main" val="177297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a:t>
            </a:r>
          </a:p>
        </p:txBody>
      </p:sp>
      <p:sp>
        <p:nvSpPr>
          <p:cNvPr id="4" name="Slide Number Placeholder 3"/>
          <p:cNvSpPr>
            <a:spLocks noGrp="1"/>
          </p:cNvSpPr>
          <p:nvPr>
            <p:ph type="sldNum" sz="quarter" idx="5"/>
          </p:nvPr>
        </p:nvSpPr>
        <p:spPr/>
        <p:txBody>
          <a:bodyPr/>
          <a:lstStyle/>
          <a:p>
            <a:fld id="{38EFF46E-6B43-41F9-9272-B566D03A251C}" type="slidenum">
              <a:rPr lang="en-US" smtClean="0"/>
              <a:t>11</a:t>
            </a:fld>
            <a:endParaRPr lang="en-US"/>
          </a:p>
        </p:txBody>
      </p:sp>
    </p:spTree>
    <p:extLst>
      <p:ext uri="{BB962C8B-B14F-4D97-AF65-F5344CB8AC3E}">
        <p14:creationId xmlns:p14="http://schemas.microsoft.com/office/powerpoint/2010/main" val="377207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Certifications et pratiques recommandées
</a:t>
            </a:r>
          </a:p>
        </p:txBody>
      </p:sp>
      <p:sp>
        <p:nvSpPr>
          <p:cNvPr id="4" name="Slide Number Placeholder 3"/>
          <p:cNvSpPr>
            <a:spLocks noGrp="1"/>
          </p:cNvSpPr>
          <p:nvPr>
            <p:ph type="sldNum" sz="quarter" idx="5"/>
          </p:nvPr>
        </p:nvSpPr>
        <p:spPr/>
        <p:txBody>
          <a:bodyPr/>
          <a:lstStyle/>
          <a:p>
            <a:fld id="{38EFF46E-6B43-41F9-9272-B566D03A251C}" type="slidenum">
              <a:rPr lang="en-US" smtClean="0"/>
              <a:t>12</a:t>
            </a:fld>
            <a:endParaRPr lang="en-US"/>
          </a:p>
        </p:txBody>
      </p:sp>
    </p:spTree>
    <p:extLst>
      <p:ext uri="{BB962C8B-B14F-4D97-AF65-F5344CB8AC3E}">
        <p14:creationId xmlns:p14="http://schemas.microsoft.com/office/powerpoint/2010/main" val="121464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a:t>
            </a:r>
          </a:p>
        </p:txBody>
      </p:sp>
      <p:sp>
        <p:nvSpPr>
          <p:cNvPr id="4" name="Slide Number Placeholder 3"/>
          <p:cNvSpPr>
            <a:spLocks noGrp="1"/>
          </p:cNvSpPr>
          <p:nvPr>
            <p:ph type="sldNum" sz="quarter" idx="5"/>
          </p:nvPr>
        </p:nvSpPr>
        <p:spPr/>
        <p:txBody>
          <a:bodyPr/>
          <a:lstStyle/>
          <a:p>
            <a:fld id="{38EFF46E-6B43-41F9-9272-B566D03A251C}" type="slidenum">
              <a:rPr lang="en-US" smtClean="0"/>
              <a:t>13</a:t>
            </a:fld>
            <a:endParaRPr lang="en-US"/>
          </a:p>
        </p:txBody>
      </p:sp>
    </p:spTree>
    <p:extLst>
      <p:ext uri="{BB962C8B-B14F-4D97-AF65-F5344CB8AC3E}">
        <p14:creationId xmlns:p14="http://schemas.microsoft.com/office/powerpoint/2010/main" val="107419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Utilisation de Nmap, Burp Suite et SQLMap
</a:t>
            </a:r>
          </a:p>
        </p:txBody>
      </p:sp>
      <p:sp>
        <p:nvSpPr>
          <p:cNvPr id="4" name="Slide Number Placeholder 3"/>
          <p:cNvSpPr>
            <a:spLocks noGrp="1"/>
          </p:cNvSpPr>
          <p:nvPr>
            <p:ph type="sldNum" sz="quarter" idx="5"/>
          </p:nvPr>
        </p:nvSpPr>
        <p:spPr/>
        <p:txBody>
          <a:bodyPr/>
          <a:lstStyle/>
          <a:p>
            <a:fld id="{38EFF46E-6B43-41F9-9272-B566D03A251C}" type="slidenum">
              <a:rPr lang="en-US" smtClean="0"/>
              <a:t>14</a:t>
            </a:fld>
            <a:endParaRPr lang="en-US"/>
          </a:p>
        </p:txBody>
      </p:sp>
    </p:spTree>
    <p:extLst>
      <p:ext uri="{BB962C8B-B14F-4D97-AF65-F5344CB8AC3E}">
        <p14:creationId xmlns:p14="http://schemas.microsoft.com/office/powerpoint/2010/main" val="1945735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Nmap est utilisé pour découvrir les hôtes actifs et les ports ouverts sur un réseau. Une commande typique serait 'nmap -sS -Pn 192.168.1.0/24'. Burp Suite permet d’intercepter et d’analyser le trafic HTTP entre le navigateur et le serveur, avec des fonctionnalités comme Proxy, Repeater et Scanner. SQLMap automatise la recherche de vulnérabilités SQL, avec une commande comme 'sqlmap -u "http://site-vulnerable.com/page?id=1" --dbs'. Ces outils sont essentiels pour comprendre les failles de sécurité et doivent être utilisés dans un environnement sécurisé et légal.
</a:t>
            </a:r>
          </a:p>
        </p:txBody>
      </p:sp>
      <p:sp>
        <p:nvSpPr>
          <p:cNvPr id="4" name="Slide Number Placeholder 3"/>
          <p:cNvSpPr>
            <a:spLocks noGrp="1"/>
          </p:cNvSpPr>
          <p:nvPr>
            <p:ph type="sldNum" sz="quarter" idx="5"/>
          </p:nvPr>
        </p:nvSpPr>
        <p:spPr/>
        <p:txBody>
          <a:bodyPr/>
          <a:lstStyle/>
          <a:p>
            <a:fld id="{38EFF46E-6B43-41F9-9272-B566D03A251C}" type="slidenum">
              <a:rPr lang="en-US" smtClean="0"/>
              <a:t>15</a:t>
            </a:fld>
            <a:endParaRPr lang="en-US"/>
          </a:p>
        </p:txBody>
      </p:sp>
    </p:spTree>
    <p:extLst>
      <p:ext uri="{BB962C8B-B14F-4D97-AF65-F5344CB8AC3E}">
        <p14:creationId xmlns:p14="http://schemas.microsoft.com/office/powerpoint/2010/main" val="331276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Synthèse et recommandations
</a:t>
            </a:r>
          </a:p>
        </p:txBody>
      </p:sp>
      <p:sp>
        <p:nvSpPr>
          <p:cNvPr id="4" name="Slide Number Placeholder 3"/>
          <p:cNvSpPr>
            <a:spLocks noGrp="1"/>
          </p:cNvSpPr>
          <p:nvPr>
            <p:ph type="sldNum" sz="quarter" idx="5"/>
          </p:nvPr>
        </p:nvSpPr>
        <p:spPr/>
        <p:txBody>
          <a:bodyPr/>
          <a:lstStyle/>
          <a:p>
            <a:fld id="{38EFF46E-6B43-41F9-9272-B566D03A251C}" type="slidenum">
              <a:rPr lang="en-US" smtClean="0"/>
              <a:t>16</a:t>
            </a:fld>
            <a:endParaRPr lang="en-US"/>
          </a:p>
        </p:txBody>
      </p:sp>
    </p:spTree>
    <p:extLst>
      <p:ext uri="{BB962C8B-B14F-4D97-AF65-F5344CB8AC3E}">
        <p14:creationId xmlns:p14="http://schemas.microsoft.com/office/powerpoint/2010/main" val="2517103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Le Pentest est un outil fondamental de la cybersécurité, permettant de prévenir les attaques et de renforcer la sécurité des systèmes informatiques. Il repose sur une pratique régulière, la maîtrise des outils et des méthodologies, ainsi que le respect des règles éthiques et légales. En réalisant des projets complets incluant la planification, l’exploitation et la rédaction de rapports, les étudiants et professionnels peuvent développer des compétences avancées et contribuer efficacement à la protection des données et des infrastructures numériques.
</a:t>
            </a:r>
          </a:p>
        </p:txBody>
      </p:sp>
      <p:sp>
        <p:nvSpPr>
          <p:cNvPr id="4" name="Slide Number Placeholder 3"/>
          <p:cNvSpPr>
            <a:spLocks noGrp="1"/>
          </p:cNvSpPr>
          <p:nvPr>
            <p:ph type="sldNum" sz="quarter" idx="5"/>
          </p:nvPr>
        </p:nvSpPr>
        <p:spPr/>
        <p:txBody>
          <a:bodyPr/>
          <a:lstStyle/>
          <a:p>
            <a:fld id="{38EFF46E-6B43-41F9-9272-B566D03A251C}" type="slidenum">
              <a:rPr lang="en-US" smtClean="0"/>
              <a:t>17</a:t>
            </a:fld>
            <a:endParaRPr lang="en-US"/>
          </a:p>
        </p:txBody>
      </p:sp>
    </p:spTree>
    <p:extLst>
      <p:ext uri="{BB962C8B-B14F-4D97-AF65-F5344CB8AC3E}">
        <p14:creationId xmlns:p14="http://schemas.microsoft.com/office/powerpoint/2010/main" val="254753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Définition et objectifs du Pentest
</a:t>
            </a:r>
          </a:p>
        </p:txBody>
      </p:sp>
      <p:sp>
        <p:nvSpPr>
          <p:cNvPr id="4" name="Slide Number Placeholder 3"/>
          <p:cNvSpPr>
            <a:spLocks noGrp="1"/>
          </p:cNvSpPr>
          <p:nvPr>
            <p:ph type="sldNum" sz="quarter" idx="5"/>
          </p:nvPr>
        </p:nvSpPr>
        <p:spPr/>
        <p:txBody>
          <a:bodyPr/>
          <a:lstStyle/>
          <a:p>
            <a:fld id="{38EFF46E-6B43-41F9-9272-B566D03A251C}" type="slidenum">
              <a:rPr lang="en-US" smtClean="0"/>
              <a:t>2</a:t>
            </a:fld>
            <a:endParaRPr lang="en-US"/>
          </a:p>
        </p:txBody>
      </p:sp>
    </p:spTree>
    <p:extLst>
      <p:ext uri="{BB962C8B-B14F-4D97-AF65-F5344CB8AC3E}">
        <p14:creationId xmlns:p14="http://schemas.microsoft.com/office/powerpoint/2010/main" val="419449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Le Pentest, ou test d’intrusion, est une méthode proactive utilisée pour identifier et exploiter les vulnérabilités présentes dans les systèmes informatiques, les applications web, les réseaux et les infrastructures. Il joue un rôle crucial dans la cybersécurité en permettant aux organisations de sécuriser leurs données et leurs systèmes contre les menaces internes et externes. Les objectifs principaux du Pentest incluent l’identification des failles de sécurité, l’évaluation de la résistance des systèmes face à des attaques potentielles, la proposition de recommandations concrètes pour corriger ou atténuer les vulnérabilités, ainsi que la sensibilisation des utilisateurs et des administrateurs aux bonnes pratiques de sécurité.
</a:t>
            </a:r>
          </a:p>
        </p:txBody>
      </p:sp>
      <p:sp>
        <p:nvSpPr>
          <p:cNvPr id="4" name="Slide Number Placeholder 3"/>
          <p:cNvSpPr>
            <a:spLocks noGrp="1"/>
          </p:cNvSpPr>
          <p:nvPr>
            <p:ph type="sldNum" sz="quarter" idx="5"/>
          </p:nvPr>
        </p:nvSpPr>
        <p:spPr/>
        <p:txBody>
          <a:bodyPr/>
          <a:lstStyle/>
          <a:p>
            <a:fld id="{38EFF46E-6B43-41F9-9272-B566D03A251C}" type="slidenum">
              <a:rPr lang="en-US" smtClean="0"/>
              <a:t>3</a:t>
            </a:fld>
            <a:endParaRPr lang="en-US"/>
          </a:p>
        </p:txBody>
      </p:sp>
    </p:spTree>
    <p:extLst>
      <p:ext uri="{BB962C8B-B14F-4D97-AF65-F5344CB8AC3E}">
        <p14:creationId xmlns:p14="http://schemas.microsoft.com/office/powerpoint/2010/main" val="23480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Pentest Réseau, Web, Mobile et Physique
</a:t>
            </a:r>
          </a:p>
        </p:txBody>
      </p:sp>
      <p:sp>
        <p:nvSpPr>
          <p:cNvPr id="4" name="Slide Number Placeholder 3"/>
          <p:cNvSpPr>
            <a:spLocks noGrp="1"/>
          </p:cNvSpPr>
          <p:nvPr>
            <p:ph type="sldNum" sz="quarter" idx="5"/>
          </p:nvPr>
        </p:nvSpPr>
        <p:spPr/>
        <p:txBody>
          <a:bodyPr/>
          <a:lstStyle/>
          <a:p>
            <a:fld id="{38EFF46E-6B43-41F9-9272-B566D03A251C}" type="slidenum">
              <a:rPr lang="en-US" smtClean="0"/>
              <a:t>4</a:t>
            </a:fld>
            <a:endParaRPr lang="en-US"/>
          </a:p>
        </p:txBody>
      </p:sp>
    </p:spTree>
    <p:extLst>
      <p:ext uri="{BB962C8B-B14F-4D97-AF65-F5344CB8AC3E}">
        <p14:creationId xmlns:p14="http://schemas.microsoft.com/office/powerpoint/2010/main" val="407934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This slide references information from the following file: https://alithyaca-my.sharepoint.com/personal/adil_haddaji_alithya_com/_layouts/15/Doc.aspx?sourcedoc=%7B229468A1-9BC5-4C7A-9F6B-C0AAF586E5FE%7D&amp;file=Pentest%20Cours.docx&amp;action=default&amp;mobileredirect=true
Le Pentest </a:t>
            </a:r>
            <a:r>
              <a:rPr lang="en-US" dirty="0" err="1"/>
              <a:t>peut</a:t>
            </a:r>
            <a:r>
              <a:rPr lang="en-US" dirty="0"/>
              <a:t> </a:t>
            </a:r>
            <a:r>
              <a:rPr lang="en-US" dirty="0" err="1"/>
              <a:t>être</a:t>
            </a:r>
            <a:r>
              <a:rPr lang="en-US" dirty="0"/>
              <a:t> </a:t>
            </a:r>
            <a:r>
              <a:rPr lang="en-US" dirty="0" err="1"/>
              <a:t>décliné</a:t>
            </a:r>
            <a:r>
              <a:rPr lang="en-US" dirty="0"/>
              <a:t> </a:t>
            </a:r>
            <a:r>
              <a:rPr lang="en-US" dirty="0" err="1"/>
              <a:t>en</a:t>
            </a:r>
            <a:r>
              <a:rPr lang="en-US" dirty="0"/>
              <a:t> </a:t>
            </a:r>
            <a:r>
              <a:rPr lang="en-US" dirty="0" err="1"/>
              <a:t>plusieurs</a:t>
            </a:r>
            <a:r>
              <a:rPr lang="en-US" dirty="0"/>
              <a:t> types </a:t>
            </a:r>
            <a:r>
              <a:rPr lang="en-US" dirty="0" err="1"/>
              <a:t>selon</a:t>
            </a:r>
            <a:r>
              <a:rPr lang="en-US" dirty="0"/>
              <a:t> la </a:t>
            </a:r>
            <a:r>
              <a:rPr lang="en-US" dirty="0" err="1"/>
              <a:t>cible</a:t>
            </a:r>
            <a:r>
              <a:rPr lang="en-US" dirty="0"/>
              <a:t> </a:t>
            </a:r>
            <a:r>
              <a:rPr lang="en-US" dirty="0" err="1"/>
              <a:t>analysée</a:t>
            </a:r>
            <a:r>
              <a:rPr lang="en-US" dirty="0"/>
              <a:t>. Le Pentest Réseau </a:t>
            </a:r>
            <a:r>
              <a:rPr lang="en-US" dirty="0" err="1"/>
              <a:t>évalue</a:t>
            </a:r>
            <a:r>
              <a:rPr lang="en-US" dirty="0"/>
              <a:t> la </a:t>
            </a:r>
            <a:r>
              <a:rPr lang="en-US" dirty="0" err="1"/>
              <a:t>sécurité</a:t>
            </a:r>
            <a:r>
              <a:rPr lang="en-US" dirty="0"/>
              <a:t> des infrastructures </a:t>
            </a:r>
            <a:r>
              <a:rPr lang="en-US" dirty="0" err="1"/>
              <a:t>telles</a:t>
            </a:r>
            <a:r>
              <a:rPr lang="en-US" dirty="0"/>
              <a:t> que LAN, WAN et VPN, </a:t>
            </a:r>
            <a:r>
              <a:rPr lang="en-US" dirty="0" err="1"/>
              <a:t>en</a:t>
            </a:r>
            <a:r>
              <a:rPr lang="en-US" dirty="0"/>
              <a:t> </a:t>
            </a:r>
            <a:r>
              <a:rPr lang="en-US" dirty="0" err="1"/>
              <a:t>utilisant</a:t>
            </a:r>
            <a:r>
              <a:rPr lang="en-US" dirty="0"/>
              <a:t> des </a:t>
            </a:r>
            <a:r>
              <a:rPr lang="en-US" dirty="0" err="1"/>
              <a:t>outils</a:t>
            </a:r>
            <a:r>
              <a:rPr lang="en-US" dirty="0"/>
              <a:t> </a:t>
            </a:r>
            <a:r>
              <a:rPr lang="en-US" dirty="0" err="1"/>
              <a:t>comme</a:t>
            </a:r>
            <a:r>
              <a:rPr lang="en-US" dirty="0"/>
              <a:t> Nmap et </a:t>
            </a:r>
            <a:r>
              <a:rPr lang="en-US" dirty="0" err="1"/>
              <a:t>Netcat</a:t>
            </a:r>
            <a:r>
              <a:rPr lang="en-US" dirty="0"/>
              <a:t> pour scanner les ports et </a:t>
            </a:r>
            <a:r>
              <a:rPr lang="en-US" dirty="0" err="1"/>
              <a:t>analyser</a:t>
            </a:r>
            <a:r>
              <a:rPr lang="en-US" dirty="0"/>
              <a:t> les configurations. Le Pentest Web se </a:t>
            </a:r>
            <a:r>
              <a:rPr lang="en-US" dirty="0" err="1"/>
              <a:t>concentre</a:t>
            </a:r>
            <a:r>
              <a:rPr lang="en-US" dirty="0"/>
              <a:t> sur les applications web et les API, avec des techniques </a:t>
            </a:r>
            <a:r>
              <a:rPr lang="en-US" dirty="0" err="1"/>
              <a:t>comme</a:t>
            </a:r>
            <a:r>
              <a:rPr lang="en-US" dirty="0"/>
              <a:t> </a:t>
            </a:r>
            <a:r>
              <a:rPr lang="en-US" dirty="0" err="1"/>
              <a:t>l’injection</a:t>
            </a:r>
            <a:r>
              <a:rPr lang="en-US" dirty="0"/>
              <a:t> SQL, le XSS et le CSRF, </a:t>
            </a:r>
            <a:r>
              <a:rPr lang="en-US" dirty="0" err="1"/>
              <a:t>souvent</a:t>
            </a:r>
            <a:r>
              <a:rPr lang="en-US" dirty="0"/>
              <a:t> </a:t>
            </a:r>
            <a:r>
              <a:rPr lang="en-US" dirty="0" err="1"/>
              <a:t>testées</a:t>
            </a:r>
            <a:r>
              <a:rPr lang="en-US" dirty="0"/>
              <a:t> via Burp Suite. Le Pentest </a:t>
            </a:r>
            <a:r>
              <a:rPr lang="en-US" dirty="0" err="1"/>
              <a:t>d’Applications</a:t>
            </a:r>
            <a:r>
              <a:rPr lang="en-US" dirty="0"/>
              <a:t> Mobiles </a:t>
            </a:r>
            <a:r>
              <a:rPr lang="en-US" dirty="0" err="1"/>
              <a:t>analyse</a:t>
            </a:r>
            <a:r>
              <a:rPr lang="en-US" dirty="0"/>
              <a:t> les applications Android/iOS </a:t>
            </a:r>
            <a:r>
              <a:rPr lang="en-US" dirty="0" err="1"/>
              <a:t>en</a:t>
            </a:r>
            <a:r>
              <a:rPr lang="en-US" dirty="0"/>
              <a:t> examinant le code source, les données </a:t>
            </a:r>
            <a:r>
              <a:rPr lang="en-US" dirty="0" err="1"/>
              <a:t>manipulées</a:t>
            </a:r>
            <a:r>
              <a:rPr lang="en-US" dirty="0"/>
              <a:t> et les communications </a:t>
            </a:r>
            <a:r>
              <a:rPr lang="en-US" dirty="0" err="1"/>
              <a:t>sécurisées</a:t>
            </a:r>
            <a:r>
              <a:rPr lang="en-US" dirty="0"/>
              <a:t>. </a:t>
            </a:r>
            <a:r>
              <a:rPr lang="en-US" dirty="0" err="1"/>
              <a:t>Enfin</a:t>
            </a:r>
            <a:r>
              <a:rPr lang="en-US" dirty="0"/>
              <a:t>, le Pentest Physique et Social Engineering </a:t>
            </a:r>
            <a:r>
              <a:rPr lang="en-US" dirty="0" err="1"/>
              <a:t>évalue</a:t>
            </a:r>
            <a:r>
              <a:rPr lang="en-US" dirty="0"/>
              <a:t> la </a:t>
            </a:r>
            <a:r>
              <a:rPr lang="en-US" dirty="0" err="1"/>
              <a:t>sécurité</a:t>
            </a:r>
            <a:r>
              <a:rPr lang="en-US" dirty="0"/>
              <a:t> humaine et physique à travers des tests </a:t>
            </a:r>
            <a:r>
              <a:rPr lang="en-US" dirty="0" err="1"/>
              <a:t>d’accès</a:t>
            </a:r>
            <a:r>
              <a:rPr lang="en-US" dirty="0"/>
              <a:t> aux </a:t>
            </a:r>
            <a:r>
              <a:rPr lang="en-US" dirty="0" err="1"/>
              <a:t>locaux</a:t>
            </a:r>
            <a:r>
              <a:rPr lang="en-US" dirty="0"/>
              <a:t>, des </a:t>
            </a:r>
            <a:r>
              <a:rPr lang="en-US" dirty="0" err="1"/>
              <a:t>appels</a:t>
            </a:r>
            <a:r>
              <a:rPr lang="en-US" dirty="0"/>
              <a:t> </a:t>
            </a:r>
            <a:r>
              <a:rPr lang="en-US" dirty="0" err="1"/>
              <a:t>frauduleux</a:t>
            </a:r>
            <a:r>
              <a:rPr lang="en-US" dirty="0"/>
              <a:t> et des </a:t>
            </a:r>
            <a:r>
              <a:rPr lang="en-US" dirty="0" err="1"/>
              <a:t>systèmes</a:t>
            </a:r>
            <a:r>
              <a:rPr lang="en-US" dirty="0"/>
              <a:t> de </a:t>
            </a:r>
            <a:r>
              <a:rPr lang="en-US" dirty="0" err="1"/>
              <a:t>contrôle</a:t>
            </a:r>
            <a:r>
              <a:rPr lang="en-US" dirty="0"/>
              <a:t> </a:t>
            </a:r>
            <a:r>
              <a:rPr lang="en-US" dirty="0" err="1"/>
              <a:t>d’accès</a:t>
            </a:r>
            <a:r>
              <a:rPr lang="en-US" dirty="0"/>
              <a:t>.
</a:t>
            </a:r>
          </a:p>
        </p:txBody>
      </p:sp>
      <p:sp>
        <p:nvSpPr>
          <p:cNvPr id="4" name="Slide Number Placeholder 3"/>
          <p:cNvSpPr>
            <a:spLocks noGrp="1"/>
          </p:cNvSpPr>
          <p:nvPr>
            <p:ph type="sldNum" sz="quarter" idx="5"/>
          </p:nvPr>
        </p:nvSpPr>
        <p:spPr/>
        <p:txBody>
          <a:bodyPr/>
          <a:lstStyle/>
          <a:p>
            <a:fld id="{38EFF46E-6B43-41F9-9272-B566D03A251C}" type="slidenum">
              <a:rPr lang="en-US" smtClean="0"/>
              <a:t>5</a:t>
            </a:fld>
            <a:endParaRPr lang="en-US"/>
          </a:p>
        </p:txBody>
      </p:sp>
    </p:spTree>
    <p:extLst>
      <p:ext uri="{BB962C8B-B14F-4D97-AF65-F5344CB8AC3E}">
        <p14:creationId xmlns:p14="http://schemas.microsoft.com/office/powerpoint/2010/main" val="690452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Étapes et outils de la méthodologie
</a:t>
            </a:r>
          </a:p>
        </p:txBody>
      </p:sp>
      <p:sp>
        <p:nvSpPr>
          <p:cNvPr id="4" name="Slide Number Placeholder 3"/>
          <p:cNvSpPr>
            <a:spLocks noGrp="1"/>
          </p:cNvSpPr>
          <p:nvPr>
            <p:ph type="sldNum" sz="quarter" idx="5"/>
          </p:nvPr>
        </p:nvSpPr>
        <p:spPr/>
        <p:txBody>
          <a:bodyPr/>
          <a:lstStyle/>
          <a:p>
            <a:fld id="{38EFF46E-6B43-41F9-9272-B566D03A251C}" type="slidenum">
              <a:rPr lang="en-US" smtClean="0"/>
              <a:t>6</a:t>
            </a:fld>
            <a:endParaRPr lang="en-US"/>
          </a:p>
        </p:txBody>
      </p:sp>
    </p:spTree>
    <p:extLst>
      <p:ext uri="{BB962C8B-B14F-4D97-AF65-F5344CB8AC3E}">
        <p14:creationId xmlns:p14="http://schemas.microsoft.com/office/powerpoint/2010/main" val="179917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a:t>
            </a:r>
          </a:p>
        </p:txBody>
      </p:sp>
      <p:sp>
        <p:nvSpPr>
          <p:cNvPr id="4" name="Slide Number Placeholder 3"/>
          <p:cNvSpPr>
            <a:spLocks noGrp="1"/>
          </p:cNvSpPr>
          <p:nvPr>
            <p:ph type="sldNum" sz="quarter" idx="5"/>
          </p:nvPr>
        </p:nvSpPr>
        <p:spPr/>
        <p:txBody>
          <a:bodyPr/>
          <a:lstStyle/>
          <a:p>
            <a:fld id="{38EFF46E-6B43-41F9-9272-B566D03A251C}" type="slidenum">
              <a:rPr lang="en-US" smtClean="0"/>
              <a:t>7</a:t>
            </a:fld>
            <a:endParaRPr lang="en-US"/>
          </a:p>
        </p:txBody>
      </p:sp>
    </p:spTree>
    <p:extLst>
      <p:ext uri="{BB962C8B-B14F-4D97-AF65-F5344CB8AC3E}">
        <p14:creationId xmlns:p14="http://schemas.microsoft.com/office/powerpoint/2010/main" val="3556242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Outils indispensables et règles éthiques
</a:t>
            </a:r>
          </a:p>
        </p:txBody>
      </p:sp>
      <p:sp>
        <p:nvSpPr>
          <p:cNvPr id="4" name="Slide Number Placeholder 3"/>
          <p:cNvSpPr>
            <a:spLocks noGrp="1"/>
          </p:cNvSpPr>
          <p:nvPr>
            <p:ph type="sldNum" sz="quarter" idx="5"/>
          </p:nvPr>
        </p:nvSpPr>
        <p:spPr/>
        <p:txBody>
          <a:bodyPr/>
          <a:lstStyle/>
          <a:p>
            <a:fld id="{38EFF46E-6B43-41F9-9272-B566D03A251C}" type="slidenum">
              <a:rPr lang="en-US" smtClean="0"/>
              <a:t>8</a:t>
            </a:fld>
            <a:endParaRPr lang="en-US"/>
          </a:p>
        </p:txBody>
      </p:sp>
    </p:spTree>
    <p:extLst>
      <p:ext uri="{BB962C8B-B14F-4D97-AF65-F5344CB8AC3E}">
        <p14:creationId xmlns:p14="http://schemas.microsoft.com/office/powerpoint/2010/main" val="354873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https://alithyaca-my.sharepoint.com/personal/adil_haddaji_alithya_com/_layouts/15/Doc.aspx?sourcedoc=%7B229468A1-9BC5-4C7A-9F6B-C0AAF586E5FE%7D&amp;file=Pentest%20Cours.docx&amp;action=default&amp;mobileredirect=true
Les outils essentiels pour les pentesters incluent Nmap pour le scan réseau, Metasploit pour l’exploitation des vulnérabilités, Burp Suite pour les tests d’injection web, Wireshark pour l’analyse du trafic réseau, SQLMap pour les injections SQL automatisées, et Kali Linux comme distribution complète dédiée au Pentest. En parallèle, il est crucial de respecter les bonnes pratiques et les règles éthiques : obtenir une autorisation écrite avant tout test, ne jamais divulguer les informations collectées, limiter les tests aux systèmes autorisés, respecter la confidentialité et les lois en vigueur, et documenter chaque étape pour permettre un audit complet.
</a:t>
            </a:r>
          </a:p>
        </p:txBody>
      </p:sp>
      <p:sp>
        <p:nvSpPr>
          <p:cNvPr id="4" name="Slide Number Placeholder 3"/>
          <p:cNvSpPr>
            <a:spLocks noGrp="1"/>
          </p:cNvSpPr>
          <p:nvPr>
            <p:ph type="sldNum" sz="quarter" idx="5"/>
          </p:nvPr>
        </p:nvSpPr>
        <p:spPr/>
        <p:txBody>
          <a:bodyPr/>
          <a:lstStyle/>
          <a:p>
            <a:fld id="{38EFF46E-6B43-41F9-9272-B566D03A251C}" type="slidenum">
              <a:rPr lang="en-US" smtClean="0"/>
              <a:t>9</a:t>
            </a:fld>
            <a:endParaRPr lang="en-US"/>
          </a:p>
        </p:txBody>
      </p:sp>
    </p:spTree>
    <p:extLst>
      <p:ext uri="{BB962C8B-B14F-4D97-AF65-F5344CB8AC3E}">
        <p14:creationId xmlns:p14="http://schemas.microsoft.com/office/powerpoint/2010/main" val="2012014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6" y="685800"/>
            <a:ext cx="10055354" cy="4007406"/>
          </a:xfrm>
        </p:spPr>
        <p:txBody>
          <a:bodyPr vert="horz" lIns="91440" tIns="45720" rIns="91440" bIns="45720" rtlCol="0" anchor="t">
            <a:noAutofit/>
          </a:bodyPr>
          <a:lstStyle>
            <a:lvl1pPr>
              <a:defRPr lang="en-US" sz="9000" dirty="0">
                <a:solidFill>
                  <a:schemeClr val="bg2"/>
                </a:solidFill>
              </a:defRPr>
            </a:lvl1pPr>
          </a:lstStyle>
          <a:p>
            <a:pPr lvl="0"/>
            <a:r>
              <a:rPr lang="en-US" dirty="0"/>
              <a:t>Click to edit Master title style</a:t>
            </a:r>
          </a:p>
        </p:txBody>
      </p:sp>
      <p:sp>
        <p:nvSpPr>
          <p:cNvPr id="14" name="Subtitle 2">
            <a:extLst>
              <a:ext uri="{FF2B5EF4-FFF2-40B4-BE49-F238E27FC236}">
                <a16:creationId xmlns:a16="http://schemas.microsoft.com/office/drawing/2014/main" id="{29A3647E-D38D-4EA6-ADC1-75AA53F8988F}"/>
              </a:ext>
            </a:extLst>
          </p:cNvPr>
          <p:cNvSpPr>
            <a:spLocks noGrp="1"/>
          </p:cNvSpPr>
          <p:nvPr>
            <p:ph type="subTitle" idx="1"/>
          </p:nvPr>
        </p:nvSpPr>
        <p:spPr>
          <a:xfrm>
            <a:off x="609598" y="5427002"/>
            <a:ext cx="9144001" cy="745198"/>
          </a:xfrm>
        </p:spPr>
        <p:txBody>
          <a:bodyPr vert="horz" lIns="91440" tIns="45720" rIns="91440" bIns="45720" rtlCol="0" anchor="t">
            <a:noAutofit/>
          </a:bodyPr>
          <a:lstStyle>
            <a:lvl1pPr>
              <a:defRPr lang="en-US" dirty="0">
                <a:solidFill>
                  <a:schemeClr val="bg2"/>
                </a:solidFill>
              </a:defRPr>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noAutofit/>
          </a:bodyPr>
          <a:lstStyle>
            <a:lvl1pPr>
              <a:defRPr>
                <a:solidFill>
                  <a:schemeClr val="bg1"/>
                </a:solidFill>
              </a:defRPr>
            </a:lvl1pPr>
          </a:lstStyle>
          <a:p>
            <a:fld id="{77EA5D59-5512-467D-834D-D04827A6AF83}" type="datetime1">
              <a:rPr lang="en-US" smtClean="0"/>
              <a:pPr/>
              <a:t>9/23/2025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7" name="Freeform: Shape 6">
            <a:extLst>
              <a:ext uri="{FF2B5EF4-FFF2-40B4-BE49-F238E27FC236}">
                <a16:creationId xmlns:a16="http://schemas.microsoft.com/office/drawing/2014/main" id="{50459DEE-913E-5261-4E77-AF3657E3AE0B}"/>
              </a:ext>
            </a:extLst>
          </p:cNvPr>
          <p:cNvSpPr/>
          <p:nvPr/>
        </p:nvSpPr>
        <p:spPr>
          <a:xfrm>
            <a:off x="11250895" y="4648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2F9BC4F-9D44-3587-056B-336E1457A6E2}"/>
              </a:ext>
            </a:extLst>
          </p:cNvPr>
          <p:cNvSpPr/>
          <p:nvPr/>
        </p:nvSpPr>
        <p:spPr>
          <a:xfrm>
            <a:off x="685800" y="4998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09D5EC-E7EA-22BC-7C88-C33F509CB5CF}"/>
              </a:ext>
            </a:extLst>
          </p:cNvPr>
          <p:cNvSpPr/>
          <p:nvPr/>
        </p:nvSpPr>
        <p:spPr>
          <a:xfrm>
            <a:off x="10998565" y="4730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98E9758-F942-96A0-231D-A25933E4CA82}"/>
              </a:ext>
            </a:extLst>
          </p:cNvPr>
          <p:cNvSpPr/>
          <p:nvPr/>
        </p:nvSpPr>
        <p:spPr>
          <a:xfrm>
            <a:off x="10976145" y="4730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Tree>
    <p:extLst>
      <p:ext uri="{BB962C8B-B14F-4D97-AF65-F5344CB8AC3E}">
        <p14:creationId xmlns:p14="http://schemas.microsoft.com/office/powerpoint/2010/main" val="366515023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accent4"/>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1C10CD-8205-284F-2921-9485E7A98F0D}"/>
              </a:ext>
            </a:extLst>
          </p:cNvPr>
          <p:cNvSpPr/>
          <p:nvPr/>
        </p:nvSpPr>
        <p:spPr>
          <a:xfrm>
            <a:off x="11250895" y="5791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bg2"/>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75DFD7E-DC78-4573-96D7-845D38E0273E}"/>
              </a:ext>
            </a:extLst>
          </p:cNvPr>
          <p:cNvSpPr/>
          <p:nvPr/>
        </p:nvSpPr>
        <p:spPr>
          <a:xfrm>
            <a:off x="685800" y="6141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bg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FCC10B5-4890-B43F-DE24-5200F4E75EEB}"/>
              </a:ext>
            </a:extLst>
          </p:cNvPr>
          <p:cNvSpPr/>
          <p:nvPr/>
        </p:nvSpPr>
        <p:spPr>
          <a:xfrm>
            <a:off x="10998565" y="5873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bg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D5586E6-D520-6A63-5060-BF06C136BEF5}"/>
              </a:ext>
            </a:extLst>
          </p:cNvPr>
          <p:cNvSpPr/>
          <p:nvPr/>
        </p:nvSpPr>
        <p:spPr>
          <a:xfrm>
            <a:off x="10976145" y="5873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bg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09600" y="990600"/>
            <a:ext cx="10058400" cy="5029200"/>
          </a:xfrm>
        </p:spPr>
        <p:txBody>
          <a:bodyPr vert="horz" lIns="91440" tIns="45720" rIns="91440" bIns="45720" rtlCol="0" anchor="b">
            <a:noAutofit/>
          </a:bodyPr>
          <a:lstStyle>
            <a:lvl1pPr>
              <a:defRPr lang="en-US" sz="11000" dirty="0">
                <a:solidFill>
                  <a:schemeClr val="bg2"/>
                </a:solidFill>
              </a:defRPr>
            </a:lvl1pPr>
          </a:lstStyle>
          <a:p>
            <a:pPr lvl="0"/>
            <a:r>
              <a:rPr lang="en-US" dirty="0"/>
              <a:t>Section Header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p:spPr>
        <p:txBody>
          <a:bodyPr>
            <a:noAutofit/>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p:spPr>
        <p:txBody>
          <a:bodyPr>
            <a:noAutofit/>
          </a:bodyPr>
          <a:lstStyle>
            <a:lvl1pPr>
              <a:defRPr>
                <a:solidFill>
                  <a:schemeClr val="bg1"/>
                </a:solidFill>
              </a:defRPr>
            </a:lvl1pPr>
          </a:lstStyle>
          <a:p>
            <a:fld id="{76FC08D9-20DE-421C-BE4E-310427BB699B}" type="datetime1">
              <a:rPr lang="en-US" smtClean="0"/>
              <a:pPr/>
              <a:t>9/23/2025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p:spPr>
        <p:txBody>
          <a:bodyPr>
            <a:noAutofit/>
          </a:bodyPr>
          <a:lstStyle>
            <a:lvl1pPr>
              <a:defRPr>
                <a:solidFill>
                  <a:schemeClr val="bg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14148995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FADE904-3C65-5E48-6B12-22998C2ADF5E}"/>
              </a:ext>
            </a:extLst>
          </p:cNvPr>
          <p:cNvSpPr/>
          <p:nvPr/>
        </p:nvSpPr>
        <p:spPr>
          <a:xfrm>
            <a:off x="11250895" y="2172321"/>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16963C8-87F3-6B42-F30F-1915935FA752}"/>
              </a:ext>
            </a:extLst>
          </p:cNvPr>
          <p:cNvSpPr/>
          <p:nvPr/>
        </p:nvSpPr>
        <p:spPr>
          <a:xfrm>
            <a:off x="685800" y="2522816"/>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F0C119A-1D9E-D43F-8A7E-D24C1B551326}"/>
              </a:ext>
            </a:extLst>
          </p:cNvPr>
          <p:cNvSpPr/>
          <p:nvPr/>
        </p:nvSpPr>
        <p:spPr>
          <a:xfrm>
            <a:off x="10998565" y="2254753"/>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2018CE4-7594-0746-8B7E-8DEC95CB8822}"/>
              </a:ext>
            </a:extLst>
          </p:cNvPr>
          <p:cNvSpPr/>
          <p:nvPr/>
        </p:nvSpPr>
        <p:spPr>
          <a:xfrm>
            <a:off x="10976145" y="2254758"/>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12185" y="685800"/>
            <a:ext cx="9141415" cy="1532788"/>
          </a:xfrm>
        </p:spPr>
        <p:txBody>
          <a:bodyPr anchor="t">
            <a:noAutofit/>
          </a:bodyPr>
          <a:lstStyle>
            <a:lvl1pPr>
              <a:defRPr sz="90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2185" y="2958705"/>
            <a:ext cx="9141415" cy="3213494"/>
          </a:xfrm>
        </p:spPr>
        <p:txBody>
          <a:bodyPr anchor="t">
            <a:noAutofit/>
          </a:bodyPr>
          <a:lstStyle>
            <a:lvl1pPr marL="0" indent="0">
              <a:lnSpc>
                <a:spcPct val="150000"/>
              </a:lnSpc>
              <a:buFont typeface="+mj-lt"/>
              <a:buNone/>
              <a:defRPr sz="1800"/>
            </a:lvl1pPr>
            <a:lvl2pPr marL="228600" indent="0">
              <a:lnSpc>
                <a:spcPct val="150000"/>
              </a:lnSpc>
              <a:buFont typeface="+mj-lt"/>
              <a:buNone/>
              <a:defRPr sz="1800"/>
            </a:lvl2pPr>
            <a:lvl3pPr marL="457200" indent="0">
              <a:lnSpc>
                <a:spcPct val="150000"/>
              </a:lnSpc>
              <a:buFont typeface="+mj-lt"/>
              <a:buNone/>
              <a:defRPr sz="1800"/>
            </a:lvl3pPr>
            <a:lvl4pPr marL="685800" indent="0">
              <a:lnSpc>
                <a:spcPct val="150000"/>
              </a:lnSpc>
              <a:buFont typeface="+mj-lt"/>
              <a:buNone/>
              <a:defRPr sz="1800"/>
            </a:lvl4pPr>
            <a:lvl5pPr marL="914400" indent="0">
              <a:lnSpc>
                <a:spcPct val="150000"/>
              </a:lnSpc>
              <a:buFont typeface="+mj-lt"/>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noAutofit/>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noAutofit/>
          </a:bodyPr>
          <a:lstStyle/>
          <a:p>
            <a:fld id="{4F1AC263-88EE-42CC-B640-B12BA856CF71}" type="datetime1">
              <a:rPr lang="en-US" smtClean="0"/>
              <a:t>9/23/2025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68432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095999" y="685800"/>
            <a:ext cx="5480304" cy="1818050"/>
          </a:xfrm>
        </p:spPr>
        <p:txBody>
          <a:bodyPr anchor="t">
            <a:noAutofit/>
          </a:bodyPr>
          <a:lstStyle>
            <a:lvl1pPr>
              <a:defRPr sz="9000"/>
            </a:lvl1pPr>
          </a:lstStyle>
          <a:p>
            <a:r>
              <a:rPr lang="en-US" dirty="0"/>
              <a:t>Agenda</a:t>
            </a:r>
          </a:p>
        </p:txBody>
      </p:sp>
      <p:sp>
        <p:nvSpPr>
          <p:cNvPr id="11" name="Picture Placeholder 10">
            <a:extLst>
              <a:ext uri="{FF2B5EF4-FFF2-40B4-BE49-F238E27FC236}">
                <a16:creationId xmlns:a16="http://schemas.microsoft.com/office/drawing/2014/main" id="{FAF861DB-D5EF-3FC9-7595-570C8498D757}"/>
              </a:ext>
            </a:extLst>
          </p:cNvPr>
          <p:cNvSpPr>
            <a:spLocks noGrp="1"/>
          </p:cNvSpPr>
          <p:nvPr>
            <p:ph type="pic" sz="quarter" idx="14"/>
          </p:nvPr>
        </p:nvSpPr>
        <p:spPr>
          <a:xfrm>
            <a:off x="0" y="0"/>
            <a:ext cx="5477256" cy="6858000"/>
          </a:xfrm>
          <a:blipFill>
            <a:blip r:embed="rId2">
              <a:alphaModFix amt="60000"/>
            </a:blip>
            <a:stretch>
              <a:fillRect/>
            </a:stretch>
          </a:blipFill>
        </p:spPr>
        <p:txBody>
          <a:bodyPr/>
          <a:lstStyle/>
          <a:p>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096000" y="3189770"/>
            <a:ext cx="5480304" cy="2982429"/>
          </a:xfrm>
        </p:spPr>
        <p:txBody>
          <a:bodyPr anchor="t">
            <a:noAutofit/>
          </a:bodyPr>
          <a:lstStyle>
            <a:lvl1pPr marL="0" indent="0">
              <a:lnSpc>
                <a:spcPct val="150000"/>
              </a:lnSpc>
              <a:buFont typeface="+mj-lt"/>
              <a:buNone/>
              <a:defRPr sz="1800"/>
            </a:lvl1pPr>
            <a:lvl2pPr marL="228600" indent="0">
              <a:lnSpc>
                <a:spcPct val="150000"/>
              </a:lnSpc>
              <a:buFont typeface="+mj-lt"/>
              <a:buNone/>
              <a:defRPr sz="1800"/>
            </a:lvl2pPr>
            <a:lvl3pPr marL="457200" indent="0">
              <a:lnSpc>
                <a:spcPct val="150000"/>
              </a:lnSpc>
              <a:buFont typeface="+mj-lt"/>
              <a:buNone/>
              <a:defRPr sz="1800"/>
            </a:lvl3pPr>
            <a:lvl4pPr marL="685800" indent="0">
              <a:lnSpc>
                <a:spcPct val="150000"/>
              </a:lnSpc>
              <a:buFont typeface="+mj-lt"/>
              <a:buNone/>
              <a:defRPr sz="1800"/>
            </a:lvl4pPr>
            <a:lvl5pPr>
              <a:lnSpc>
                <a:spcPct val="150000"/>
              </a:lnSpc>
              <a:buFont typeface="+mj-lt"/>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a:extLst>
              <a:ext uri="{FF2B5EF4-FFF2-40B4-BE49-F238E27FC236}">
                <a16:creationId xmlns:a16="http://schemas.microsoft.com/office/drawing/2014/main" id="{79C1A172-F829-D2DE-BDB2-B86E6ACE1886}"/>
              </a:ext>
            </a:extLst>
          </p:cNvPr>
          <p:cNvCxnSpPr>
            <a:cxnSpLocks/>
          </p:cNvCxnSpPr>
          <p:nvPr userDrawn="1"/>
        </p:nvCxnSpPr>
        <p:spPr>
          <a:xfrm>
            <a:off x="6095999" y="2743200"/>
            <a:ext cx="54772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6096000" y="6343955"/>
            <a:ext cx="2985400" cy="365125"/>
          </a:xfrm>
        </p:spPr>
        <p:txBody>
          <a:bodyPr>
            <a:noAutofit/>
          </a:bodyPr>
          <a:lstStyle/>
          <a:p>
            <a:r>
              <a:rPr lang="en-US"/>
              <a:t>Sample Footer Text</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9535886" y="6343955"/>
            <a:ext cx="1553108" cy="365125"/>
          </a:xfrm>
        </p:spPr>
        <p:txBody>
          <a:bodyPr>
            <a:noAutofit/>
          </a:bodyPr>
          <a:lstStyle/>
          <a:p>
            <a:fld id="{68A32F6A-E7E2-4607-B207-B787B539B854}" type="datetime1">
              <a:rPr lang="en-US" smtClean="0"/>
              <a:t>9/23/2025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38701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824824"/>
            <a:ext cx="6397753" cy="1527976"/>
          </a:xfrm>
        </p:spPr>
        <p:txBody>
          <a:bodyPr vert="horz" lIns="91440" tIns="45720" rIns="91440" bIns="45720" rtlCol="0" anchor="b">
            <a:noAutofit/>
          </a:bodyPr>
          <a:lstStyle>
            <a:lvl1pPr>
              <a:defRPr lang="en-US" dirty="0"/>
            </a:lvl1pPr>
          </a:lstStyle>
          <a:p>
            <a:pPr lvl="0"/>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12647" y="3505200"/>
            <a:ext cx="4568953" cy="1645198"/>
          </a:xfrm>
        </p:spPr>
        <p:txBody>
          <a:bodyPr vert="horz" lIns="91440" tIns="45720" rIns="91440" bIns="45720" rtlCol="0">
            <a:noAutofit/>
          </a:bodyPr>
          <a:lstStyle>
            <a:lvl1pPr>
              <a:defRPr lang="en-US" sz="1400" dirty="0"/>
            </a:lvl1pPr>
            <a:lvl2pPr>
              <a:defRPr lang="en-US" sz="1400"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9467FC12-63BB-4A63-9424-BFBF8E1D71D9}" type="datetime1">
              <a:rPr lang="en-US" smtClean="0"/>
              <a:t>9/23/2025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
        <p:nvSpPr>
          <p:cNvPr id="9" name="Freeform: Shape 8">
            <a:extLst>
              <a:ext uri="{FF2B5EF4-FFF2-40B4-BE49-F238E27FC236}">
                <a16:creationId xmlns:a16="http://schemas.microsoft.com/office/drawing/2014/main" id="{889251BE-373D-9B13-B9E2-73DFEBE40118}"/>
              </a:ext>
            </a:extLst>
          </p:cNvPr>
          <p:cNvSpPr/>
          <p:nvPr/>
        </p:nvSpPr>
        <p:spPr>
          <a:xfrm>
            <a:off x="11250895" y="5791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698E032-CDEE-AA9B-44A7-CE5EBB6948C0}"/>
              </a:ext>
            </a:extLst>
          </p:cNvPr>
          <p:cNvSpPr/>
          <p:nvPr/>
        </p:nvSpPr>
        <p:spPr>
          <a:xfrm>
            <a:off x="685800" y="6141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C778913-9F6C-8FDD-B123-16048004EC56}"/>
              </a:ext>
            </a:extLst>
          </p:cNvPr>
          <p:cNvSpPr/>
          <p:nvPr/>
        </p:nvSpPr>
        <p:spPr>
          <a:xfrm>
            <a:off x="10998565" y="5873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283179-133D-0E64-C08A-4D59C8B2F9DB}"/>
              </a:ext>
            </a:extLst>
          </p:cNvPr>
          <p:cNvSpPr/>
          <p:nvPr/>
        </p:nvSpPr>
        <p:spPr>
          <a:xfrm>
            <a:off x="10976145" y="5873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Tree>
    <p:extLst>
      <p:ext uri="{BB962C8B-B14F-4D97-AF65-F5344CB8AC3E}">
        <p14:creationId xmlns:p14="http://schemas.microsoft.com/office/powerpoint/2010/main" val="156054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6" y="685800"/>
            <a:ext cx="3654553" cy="3657600"/>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181601" y="685800"/>
            <a:ext cx="4572000" cy="36576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BAA7FA5-AD20-4A92-9D35-3CC6CFA49E64}" type="datetime1">
              <a:rPr lang="en-US" smtClean="0"/>
              <a:t>9/23/2025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sp>
        <p:nvSpPr>
          <p:cNvPr id="9" name="Freeform: Shape 8">
            <a:extLst>
              <a:ext uri="{FF2B5EF4-FFF2-40B4-BE49-F238E27FC236}">
                <a16:creationId xmlns:a16="http://schemas.microsoft.com/office/drawing/2014/main" id="{C662DADE-FB83-6BD4-1D72-E22F0783A67E}"/>
              </a:ext>
            </a:extLst>
          </p:cNvPr>
          <p:cNvSpPr/>
          <p:nvPr/>
        </p:nvSpPr>
        <p:spPr>
          <a:xfrm>
            <a:off x="11254003"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tx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7CD6A0-64A5-5058-DFD2-8DD1FAF7BEEB}"/>
              </a:ext>
            </a:extLst>
          </p:cNvPr>
          <p:cNvSpPr/>
          <p:nvPr/>
        </p:nvSpPr>
        <p:spPr>
          <a:xfrm>
            <a:off x="10866791"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tx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E8E4321-3109-17F5-C530-4108033F07F5}"/>
              </a:ext>
            </a:extLst>
          </p:cNvPr>
          <p:cNvSpPr/>
          <p:nvPr/>
        </p:nvSpPr>
        <p:spPr>
          <a:xfrm>
            <a:off x="11003886"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tx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AAD0450-E765-A0E1-7C56-37246411FDD0}"/>
              </a:ext>
            </a:extLst>
          </p:cNvPr>
          <p:cNvSpPr/>
          <p:nvPr/>
        </p:nvSpPr>
        <p:spPr>
          <a:xfrm>
            <a:off x="10981626"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tx2"/>
            </a:solidFill>
            <a:prstDash val="solid"/>
            <a:miter/>
          </a:ln>
        </p:spPr>
        <p:txBody>
          <a:bodyPr rtlCol="0" anchor="ctr"/>
          <a:lstStyle/>
          <a:p>
            <a:endParaRPr lang="en-US"/>
          </a:p>
        </p:txBody>
      </p:sp>
    </p:spTree>
    <p:extLst>
      <p:ext uri="{BB962C8B-B14F-4D97-AF65-F5344CB8AC3E}">
        <p14:creationId xmlns:p14="http://schemas.microsoft.com/office/powerpoint/2010/main" val="317040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05E2B5C-398A-3F2F-4BCC-FFF94D44632F}"/>
              </a:ext>
            </a:extLst>
          </p:cNvPr>
          <p:cNvSpPr/>
          <p:nvPr/>
        </p:nvSpPr>
        <p:spPr>
          <a:xfrm>
            <a:off x="11250895" y="5407944"/>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2897460-3A7D-EC5C-76B9-2725193E10AF}"/>
              </a:ext>
            </a:extLst>
          </p:cNvPr>
          <p:cNvSpPr/>
          <p:nvPr/>
        </p:nvSpPr>
        <p:spPr>
          <a:xfrm>
            <a:off x="685800" y="5758439"/>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742E741-698E-A2B8-7BD5-9DE89C610C2F}"/>
              </a:ext>
            </a:extLst>
          </p:cNvPr>
          <p:cNvSpPr/>
          <p:nvPr/>
        </p:nvSpPr>
        <p:spPr>
          <a:xfrm>
            <a:off x="10998565" y="5490376"/>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A04551B-2E70-1734-DA15-F26ABEC9D9D0}"/>
              </a:ext>
            </a:extLst>
          </p:cNvPr>
          <p:cNvSpPr/>
          <p:nvPr/>
        </p:nvSpPr>
        <p:spPr>
          <a:xfrm>
            <a:off x="10976145" y="5490381"/>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685800"/>
            <a:ext cx="3654553" cy="4083580"/>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181600" y="685800"/>
            <a:ext cx="6045390" cy="4083579"/>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02AB700-8552-46A0-B700-5DA0068ADBFC}" type="datetime1">
              <a:rPr lang="en-US" smtClean="0"/>
              <a:t>9/23/2025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38046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85B71F7-9EDC-DB6C-D713-7ACE3A2EADC0}"/>
              </a:ext>
            </a:extLst>
          </p:cNvPr>
          <p:cNvSpPr/>
          <p:nvPr/>
        </p:nvSpPr>
        <p:spPr>
          <a:xfrm>
            <a:off x="968457"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tx2"/>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842DDA-AD76-0064-2B85-CB145F4CE540}"/>
              </a:ext>
            </a:extLst>
          </p:cNvPr>
          <p:cNvSpPr/>
          <p:nvPr/>
        </p:nvSpPr>
        <p:spPr>
          <a:xfrm>
            <a:off x="581245"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tx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5E58AC6-620E-20FA-E8F5-375DA2977A43}"/>
              </a:ext>
            </a:extLst>
          </p:cNvPr>
          <p:cNvSpPr/>
          <p:nvPr/>
        </p:nvSpPr>
        <p:spPr>
          <a:xfrm>
            <a:off x="718340"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tx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EA14E2E-5098-2800-A72C-138A5840365C}"/>
              </a:ext>
            </a:extLst>
          </p:cNvPr>
          <p:cNvSpPr/>
          <p:nvPr/>
        </p:nvSpPr>
        <p:spPr>
          <a:xfrm>
            <a:off x="696080"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tx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7" y="685800"/>
            <a:ext cx="3652523" cy="4102460"/>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181600" y="685800"/>
            <a:ext cx="6394703" cy="5455003"/>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A892AD61-D199-4B74-B80B-2001400510FA}" type="datetime1">
              <a:rPr lang="en-US" smtClean="0"/>
              <a:t>9/23/2025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56241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94DE839-4377-D8CF-B2A4-D0C3E0F49821}"/>
              </a:ext>
            </a:extLst>
          </p:cNvPr>
          <p:cNvSpPr/>
          <p:nvPr/>
        </p:nvSpPr>
        <p:spPr>
          <a:xfrm>
            <a:off x="968457"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tx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5E5478-C025-8AD6-B7FE-E95C356E887C}"/>
              </a:ext>
            </a:extLst>
          </p:cNvPr>
          <p:cNvSpPr/>
          <p:nvPr/>
        </p:nvSpPr>
        <p:spPr>
          <a:xfrm>
            <a:off x="581245"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tx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0EF54C8-1B9C-18F9-4647-D96F1A37BC05}"/>
              </a:ext>
            </a:extLst>
          </p:cNvPr>
          <p:cNvSpPr/>
          <p:nvPr/>
        </p:nvSpPr>
        <p:spPr>
          <a:xfrm>
            <a:off x="718340"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tx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C1B42D9-101B-9822-0BAF-F80E962BB4CD}"/>
              </a:ext>
            </a:extLst>
          </p:cNvPr>
          <p:cNvSpPr/>
          <p:nvPr/>
        </p:nvSpPr>
        <p:spPr>
          <a:xfrm>
            <a:off x="696080"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tx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6" y="685800"/>
            <a:ext cx="3654554" cy="4550251"/>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181600" y="685800"/>
            <a:ext cx="6394703" cy="5464016"/>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D00D9374-B0AF-43C5-90A8-C409C7D54B55}" type="datetime1">
              <a:rPr lang="en-US" smtClean="0"/>
              <a:t>9/23/2025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583167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Picture">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AC2E340-F7F3-5093-0E0A-41015057E720}"/>
              </a:ext>
            </a:extLst>
          </p:cNvPr>
          <p:cNvCxnSpPr/>
          <p:nvPr userDrawn="1"/>
        </p:nvCxnSpPr>
        <p:spPr>
          <a:xfrm>
            <a:off x="5191026" y="2362200"/>
            <a:ext cx="63916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191026" y="685807"/>
            <a:ext cx="6391374" cy="1372001"/>
          </a:xfrm>
        </p:spPr>
        <p:txBody>
          <a:bodyPr anchor="b">
            <a:noAutofit/>
          </a:bodyPr>
          <a:lstStyle>
            <a:lvl1pPr>
              <a:defRPr>
                <a:solidFill>
                  <a:schemeClr val="tx2"/>
                </a:solidFill>
              </a:defRPr>
            </a:lvl1pPr>
          </a:lstStyle>
          <a:p>
            <a:r>
              <a:rPr lang="en-US" dirty="0"/>
              <a:t>Click to edit Master title style</a:t>
            </a:r>
          </a:p>
        </p:txBody>
      </p:sp>
      <p:sp>
        <p:nvSpPr>
          <p:cNvPr id="14" name="Picture Placeholder 13">
            <a:extLst>
              <a:ext uri="{FF2B5EF4-FFF2-40B4-BE49-F238E27FC236}">
                <a16:creationId xmlns:a16="http://schemas.microsoft.com/office/drawing/2014/main" id="{0F6718FE-EF5C-5023-A98D-91BFEF2C0337}"/>
              </a:ext>
            </a:extLst>
          </p:cNvPr>
          <p:cNvSpPr>
            <a:spLocks noGrp="1"/>
          </p:cNvSpPr>
          <p:nvPr>
            <p:ph type="pic" sz="quarter" idx="13" hasCustomPrompt="1"/>
          </p:nvPr>
        </p:nvSpPr>
        <p:spPr>
          <a:xfrm>
            <a:off x="0" y="1"/>
            <a:ext cx="4560454" cy="6858000"/>
          </a:xfrm>
          <a:custGeom>
            <a:avLst/>
            <a:gdLst>
              <a:gd name="connsiteX0" fmla="*/ 0 w 4560454"/>
              <a:gd name="connsiteY0" fmla="*/ 0 h 6858000"/>
              <a:gd name="connsiteX1" fmla="*/ 4560454 w 4560454"/>
              <a:gd name="connsiteY1" fmla="*/ 0 h 6858000"/>
              <a:gd name="connsiteX2" fmla="*/ 4560454 w 4560454"/>
              <a:gd name="connsiteY2" fmla="*/ 6858000 h 6858000"/>
              <a:gd name="connsiteX3" fmla="*/ 0 w 4560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0454" h="6858000">
                <a:moveTo>
                  <a:pt x="0" y="0"/>
                </a:moveTo>
                <a:lnTo>
                  <a:pt x="4560454" y="0"/>
                </a:lnTo>
                <a:lnTo>
                  <a:pt x="4560454"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180729" y="2743204"/>
            <a:ext cx="6395573" cy="3428989"/>
          </a:xfrm>
        </p:spPr>
        <p:txBody>
          <a:bodyPr>
            <a:no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5191026" y="6343825"/>
            <a:ext cx="3364903" cy="365125"/>
          </a:xfrm>
        </p:spPr>
        <p:txBody>
          <a:bodyPr>
            <a:noAutofit/>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9030713" y="6343955"/>
            <a:ext cx="2060808" cy="365125"/>
          </a:xfrm>
        </p:spPr>
        <p:txBody>
          <a:bodyPr>
            <a:noAutofit/>
          </a:bodyPr>
          <a:lstStyle>
            <a:lvl1pPr>
              <a:defRPr>
                <a:solidFill>
                  <a:schemeClr val="tx1"/>
                </a:solidFill>
              </a:defRPr>
            </a:lvl1pPr>
          </a:lstStyle>
          <a:p>
            <a:fld id="{9CBB6888-43ED-4D3A-B8DA-89EF29644561}" type="datetime1">
              <a:rPr lang="en-US" smtClean="0"/>
              <a:pPr/>
              <a:t>9/23/2025</a:t>
            </a:fld>
            <a:endParaRPr lang="en-US" dirty="0"/>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a:xfrm>
            <a:off x="11147096" y="6343955"/>
            <a:ext cx="429207" cy="365125"/>
          </a:xfrm>
        </p:spPr>
        <p:txBody>
          <a:bodyPr>
            <a:noAutofit/>
          </a:bodyPr>
          <a:lstStyle>
            <a:lvl1pPr>
              <a:defRPr>
                <a:solidFill>
                  <a:schemeClr val="tx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560893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881EABF-B6BB-1FBF-962C-A6A6C8C2418A}"/>
              </a:ext>
            </a:extLst>
          </p:cNvPr>
          <p:cNvCxnSpPr/>
          <p:nvPr userDrawn="1"/>
        </p:nvCxnSpPr>
        <p:spPr>
          <a:xfrm>
            <a:off x="612647" y="2359152"/>
            <a:ext cx="6336792"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4"/>
            <a:ext cx="6391374" cy="1371996"/>
          </a:xfrm>
        </p:spPr>
        <p:txBody>
          <a:bodyPr anchor="b">
            <a:noAutofit/>
          </a:body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773" y="2742645"/>
            <a:ext cx="6391247" cy="3429551"/>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612774" y="6346865"/>
            <a:ext cx="2805405" cy="365125"/>
          </a:xfrm>
        </p:spPr>
        <p:txBody>
          <a:bodyPr>
            <a:noAutofit/>
          </a:bodyPr>
          <a:lstStyle/>
          <a:p>
            <a:r>
              <a:rPr lang="en-US"/>
              <a:t>Sample Footer Text</a:t>
            </a:r>
            <a:endParaRPr lang="en-US" dirty="0"/>
          </a:p>
        </p:txBody>
      </p:sp>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4886895" y="6346865"/>
            <a:ext cx="1607270" cy="365125"/>
          </a:xfrm>
        </p:spPr>
        <p:txBody>
          <a:bodyPr>
            <a:noAutofit/>
          </a:bodyPr>
          <a:lstStyle/>
          <a:p>
            <a:fld id="{27C7479B-2077-4468-85E0-F9294B46DEAE}" type="datetime1">
              <a:rPr lang="en-US" smtClean="0"/>
              <a:t>9/23/2025</a:t>
            </a:fld>
            <a:endParaRPr lang="en-US" dirty="0"/>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530932" y="6346865"/>
            <a:ext cx="429207" cy="365125"/>
          </a:xfrm>
        </p:spPr>
        <p:txBody>
          <a:bodyPr>
            <a:noAutofit/>
          </a:bodyPr>
          <a:lstStyle/>
          <a:p>
            <a:fld id="{AEAA3239-9EA4-4A65-A281-97F994456D9F}" type="slidenum">
              <a:rPr lang="en-US" smtClean="0"/>
              <a:t>‹#›</a:t>
            </a:fld>
            <a:endParaRPr lang="en-US" dirty="0"/>
          </a:p>
        </p:txBody>
      </p:sp>
      <p:sp>
        <p:nvSpPr>
          <p:cNvPr id="4" name="Picture Placeholder 13">
            <a:extLst>
              <a:ext uri="{FF2B5EF4-FFF2-40B4-BE49-F238E27FC236}">
                <a16:creationId xmlns:a16="http://schemas.microsoft.com/office/drawing/2014/main" id="{35EC8126-6431-465A-8AC3-0118DD8825B5}"/>
              </a:ext>
            </a:extLst>
          </p:cNvPr>
          <p:cNvSpPr>
            <a:spLocks noGrp="1"/>
          </p:cNvSpPr>
          <p:nvPr>
            <p:ph type="pic" sz="quarter" idx="13" hasCustomPrompt="1"/>
          </p:nvPr>
        </p:nvSpPr>
        <p:spPr>
          <a:xfrm>
            <a:off x="7631546" y="1"/>
            <a:ext cx="4560454" cy="6858000"/>
          </a:xfrm>
          <a:custGeom>
            <a:avLst/>
            <a:gdLst>
              <a:gd name="connsiteX0" fmla="*/ 0 w 4560454"/>
              <a:gd name="connsiteY0" fmla="*/ 0 h 6858000"/>
              <a:gd name="connsiteX1" fmla="*/ 4560454 w 4560454"/>
              <a:gd name="connsiteY1" fmla="*/ 0 h 6858000"/>
              <a:gd name="connsiteX2" fmla="*/ 4560454 w 4560454"/>
              <a:gd name="connsiteY2" fmla="*/ 6858000 h 6858000"/>
              <a:gd name="connsiteX3" fmla="*/ 0 w 4560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0454" h="6858000">
                <a:moveTo>
                  <a:pt x="0" y="0"/>
                </a:moveTo>
                <a:lnTo>
                  <a:pt x="4560454" y="0"/>
                </a:lnTo>
                <a:lnTo>
                  <a:pt x="4560454"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a:t>
            </a:r>
          </a:p>
        </p:txBody>
      </p:sp>
    </p:spTree>
    <p:extLst>
      <p:ext uri="{BB962C8B-B14F-4D97-AF65-F5344CB8AC3E}">
        <p14:creationId xmlns:p14="http://schemas.microsoft.com/office/powerpoint/2010/main" val="349854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0"/>
            <a:ext cx="10963655" cy="762001"/>
          </a:xfrm>
        </p:spPr>
        <p:txBody>
          <a:bodyPr anchor="b">
            <a:noAutofit/>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7" y="1828800"/>
            <a:ext cx="10963656" cy="4343400"/>
          </a:xfrm>
        </p:spPr>
        <p:txBody>
          <a:bodyP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B42362D5-E350-46C5-8BB1-F9E806A91933}" type="datetime1">
              <a:rPr lang="en-US" smtClean="0"/>
              <a:t>9/23/2025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564317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18303" y="685800"/>
            <a:ext cx="6858000" cy="1111532"/>
          </a:xfrm>
        </p:spPr>
        <p:txBody>
          <a:bodyPr anchor="b">
            <a:noAutofit/>
          </a:bodyPr>
          <a:lstStyle/>
          <a:p>
            <a:r>
              <a:rPr lang="en-US" dirty="0"/>
              <a:t>Click to edit Master title style</a:t>
            </a:r>
          </a:p>
        </p:txBody>
      </p:sp>
      <p:sp>
        <p:nvSpPr>
          <p:cNvPr id="5" name="Picture Placeholder 10">
            <a:extLst>
              <a:ext uri="{FF2B5EF4-FFF2-40B4-BE49-F238E27FC236}">
                <a16:creationId xmlns:a16="http://schemas.microsoft.com/office/drawing/2014/main" id="{D2B02E8B-EB97-8158-B585-0E0E95CF40CC}"/>
              </a:ext>
            </a:extLst>
          </p:cNvPr>
          <p:cNvSpPr>
            <a:spLocks noGrp="1"/>
          </p:cNvSpPr>
          <p:nvPr>
            <p:ph type="pic" sz="quarter" idx="13" hasCustomPrompt="1"/>
          </p:nvPr>
        </p:nvSpPr>
        <p:spPr>
          <a:xfrm>
            <a:off x="0" y="0"/>
            <a:ext cx="4100267" cy="6858000"/>
          </a:xfrm>
          <a:blipFill>
            <a:blip r:embed="rId2">
              <a:alphaModFix amt="60000"/>
            </a:blip>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18303" y="1965960"/>
            <a:ext cx="6858000" cy="420019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4724397" y="6343954"/>
            <a:ext cx="3422906" cy="365125"/>
          </a:xfrm>
        </p:spPr>
        <p:txBody>
          <a:bodyPr>
            <a:noAutofit/>
          </a:bodyPr>
          <a:lstStyle/>
          <a:p>
            <a:r>
              <a:rPr lang="en-US"/>
              <a:t>Sample Footer Text</a:t>
            </a:r>
            <a:endParaRPr lang="en-US" dirty="0"/>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8945699" y="6343955"/>
            <a:ext cx="2150873" cy="365125"/>
          </a:xfrm>
        </p:spPr>
        <p:txBody>
          <a:bodyPr>
            <a:noAutofit/>
          </a:bodyPr>
          <a:lstStyle/>
          <a:p>
            <a:fld id="{28E9021D-675F-4984-8FE0-04DA4F4E22F1}" type="datetime1">
              <a:rPr lang="en-US" smtClean="0"/>
              <a:t>9/23/2025</a:t>
            </a:fld>
            <a:endParaRPr lang="en-US" dirty="0"/>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62621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6858000" cy="1111532"/>
          </a:xfrm>
        </p:spPr>
        <p:txBody>
          <a:bodyPr anchor="b">
            <a:noAutofit/>
          </a:body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1965960"/>
            <a:ext cx="6858000" cy="420019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6870"/>
            <a:ext cx="2805405" cy="365125"/>
          </a:xfrm>
        </p:spPr>
        <p:txBody>
          <a:bodyPr>
            <a:noAutofit/>
          </a:bodyPr>
          <a:lstStyle/>
          <a:p>
            <a:r>
              <a:rPr lang="en-US"/>
              <a:t>Sample Footer Text</a:t>
            </a:r>
            <a:endParaRPr lang="en-US" dirty="0"/>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4115853" y="6346870"/>
            <a:ext cx="2925587" cy="365125"/>
          </a:xfrm>
        </p:spPr>
        <p:txBody>
          <a:bodyPr>
            <a:noAutofit/>
          </a:bodyPr>
          <a:lstStyle/>
          <a:p>
            <a:fld id="{A7F72289-EB8A-47CA-A283-A769C9E761BF}" type="datetime1">
              <a:rPr lang="en-US" smtClean="0"/>
              <a:t>9/23/2025</a:t>
            </a:fld>
            <a:endParaRPr lang="en-US" dirty="0"/>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346870"/>
            <a:ext cx="429207" cy="365125"/>
          </a:xfrm>
        </p:spPr>
        <p:txBody>
          <a:bodyPr>
            <a:noAutofit/>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a:blip r:embed="rId2">
              <a:alphaModFix amt="60000"/>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2236223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10400" y="685800"/>
            <a:ext cx="4561665" cy="1371264"/>
          </a:xfrm>
        </p:spPr>
        <p:txBody>
          <a:bodyPr anchor="b">
            <a:noAutofit/>
          </a:bodyPr>
          <a:lstStyle>
            <a:lvl1pPr>
              <a:defRPr sz="5400"/>
            </a:lvl1pPr>
          </a:lstStyle>
          <a:p>
            <a:r>
              <a:rPr lang="en-US" dirty="0"/>
              <a:t>Click to edit Master title style</a:t>
            </a:r>
          </a:p>
        </p:txBody>
      </p:sp>
      <p:sp>
        <p:nvSpPr>
          <p:cNvPr id="12" name="Picture Placeholder 11">
            <a:extLst>
              <a:ext uri="{FF2B5EF4-FFF2-40B4-BE49-F238E27FC236}">
                <a16:creationId xmlns:a16="http://schemas.microsoft.com/office/drawing/2014/main" id="{EEEFBBBB-A526-5A93-34B8-A377087586AE}"/>
              </a:ext>
            </a:extLst>
          </p:cNvPr>
          <p:cNvSpPr>
            <a:spLocks noGrp="1"/>
          </p:cNvSpPr>
          <p:nvPr>
            <p:ph type="pic" sz="quarter" idx="15"/>
          </p:nvPr>
        </p:nvSpPr>
        <p:spPr>
          <a:xfrm>
            <a:off x="1" y="0"/>
            <a:ext cx="6390464" cy="6858000"/>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20736" y="2286000"/>
            <a:ext cx="4561665" cy="38862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020736" y="6343955"/>
            <a:ext cx="2105099" cy="365125"/>
          </a:xfrm>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75067" y="6343955"/>
            <a:ext cx="1772029" cy="365125"/>
          </a:xfrm>
        </p:spPr>
        <p:txBody>
          <a:bodyPr>
            <a:noAutofit/>
          </a:bodyPr>
          <a:lstStyle>
            <a:lvl1pPr>
              <a:defRPr>
                <a:solidFill>
                  <a:schemeClr val="tx1"/>
                </a:solidFill>
                <a:effectLst/>
              </a:defRPr>
            </a:lvl1pPr>
          </a:lstStyle>
          <a:p>
            <a:fld id="{74049900-C118-46F7-B9EF-5F7C1F0005B2}" type="datetime1">
              <a:rPr lang="en-US" smtClean="0"/>
              <a:t>9/23/2025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046699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599" y="685800"/>
            <a:ext cx="4572002" cy="1371264"/>
          </a:xfrm>
        </p:spPr>
        <p:txBody>
          <a:bodyPr anchor="b">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09599" y="2286000"/>
            <a:ext cx="4561666" cy="38862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5">
            <a:extLst>
              <a:ext uri="{FF2B5EF4-FFF2-40B4-BE49-F238E27FC236}">
                <a16:creationId xmlns:a16="http://schemas.microsoft.com/office/drawing/2014/main" id="{3C6055EC-0CB7-A026-AE8C-74A36F768BEB}"/>
              </a:ext>
            </a:extLst>
          </p:cNvPr>
          <p:cNvSpPr>
            <a:spLocks noGrp="1"/>
          </p:cNvSpPr>
          <p:nvPr>
            <p:ph type="ftr" sz="quarter" idx="11"/>
          </p:nvPr>
        </p:nvSpPr>
        <p:spPr>
          <a:xfrm>
            <a:off x="609599" y="6343955"/>
            <a:ext cx="2105099" cy="365125"/>
          </a:xfrm>
        </p:spPr>
        <p:txBody>
          <a:bodyPr>
            <a:noAutofit/>
          </a:bodyPr>
          <a:lstStyle/>
          <a:p>
            <a:r>
              <a:rPr lang="en-US"/>
              <a:t>Sample Footer Text</a:t>
            </a:r>
          </a:p>
        </p:txBody>
      </p:sp>
      <p:sp>
        <p:nvSpPr>
          <p:cNvPr id="13" name="Date Placeholder 4">
            <a:extLst>
              <a:ext uri="{FF2B5EF4-FFF2-40B4-BE49-F238E27FC236}">
                <a16:creationId xmlns:a16="http://schemas.microsoft.com/office/drawing/2014/main" id="{AE86096B-57D4-1243-A86D-1D5E7DC3A755}"/>
              </a:ext>
            </a:extLst>
          </p:cNvPr>
          <p:cNvSpPr>
            <a:spLocks noGrp="1"/>
          </p:cNvSpPr>
          <p:nvPr>
            <p:ph type="dt" sz="half" idx="10"/>
          </p:nvPr>
        </p:nvSpPr>
        <p:spPr>
          <a:xfrm>
            <a:off x="2963930" y="6343955"/>
            <a:ext cx="1772029" cy="365125"/>
          </a:xfrm>
        </p:spPr>
        <p:txBody>
          <a:bodyPr>
            <a:noAutofit/>
          </a:bodyPr>
          <a:lstStyle>
            <a:lvl1pPr>
              <a:defRPr>
                <a:solidFill>
                  <a:schemeClr val="tx1"/>
                </a:solidFill>
                <a:effectLst/>
              </a:defRPr>
            </a:lvl1pPr>
          </a:lstStyle>
          <a:p>
            <a:fld id="{74049900-C118-46F7-B9EF-5F7C1F0005B2}" type="datetime1">
              <a:rPr lang="en-US" smtClean="0"/>
              <a:t>9/23/2025</a:t>
            </a:fld>
            <a:endParaRPr lang="en-US"/>
          </a:p>
        </p:txBody>
      </p:sp>
      <p:sp>
        <p:nvSpPr>
          <p:cNvPr id="15" name="Slide Number Placeholder 6">
            <a:extLst>
              <a:ext uri="{FF2B5EF4-FFF2-40B4-BE49-F238E27FC236}">
                <a16:creationId xmlns:a16="http://schemas.microsoft.com/office/drawing/2014/main" id="{A98A8E55-200E-96B4-1462-6DA457A20CE9}"/>
              </a:ext>
            </a:extLst>
          </p:cNvPr>
          <p:cNvSpPr>
            <a:spLocks noGrp="1"/>
          </p:cNvSpPr>
          <p:nvPr>
            <p:ph type="sldNum" sz="quarter" idx="12"/>
          </p:nvPr>
        </p:nvSpPr>
        <p:spPr>
          <a:xfrm>
            <a:off x="4735959" y="6343955"/>
            <a:ext cx="429207" cy="365125"/>
          </a:xfrm>
        </p:spPr>
        <p:txBody>
          <a:bodyPr>
            <a:noAutofit/>
          </a:bodyPr>
          <a:lstStyle/>
          <a:p>
            <a:fld id="{AEAA3239-9EA4-4A65-A281-97F994456D9F}" type="slidenum">
              <a:rPr lang="en-US" smtClean="0"/>
              <a:t>‹#›</a:t>
            </a:fld>
            <a:endParaRPr lang="en-US"/>
          </a:p>
        </p:txBody>
      </p:sp>
      <p:sp>
        <p:nvSpPr>
          <p:cNvPr id="3" name="Picture Placeholder 11">
            <a:extLst>
              <a:ext uri="{FF2B5EF4-FFF2-40B4-BE49-F238E27FC236}">
                <a16:creationId xmlns:a16="http://schemas.microsoft.com/office/drawing/2014/main" id="{48233842-32AB-C53C-CA20-8101D4E63DC5}"/>
              </a:ext>
            </a:extLst>
          </p:cNvPr>
          <p:cNvSpPr>
            <a:spLocks noGrp="1"/>
          </p:cNvSpPr>
          <p:nvPr>
            <p:ph type="pic" sz="quarter" idx="15"/>
          </p:nvPr>
        </p:nvSpPr>
        <p:spPr>
          <a:xfrm>
            <a:off x="5801536" y="0"/>
            <a:ext cx="6390464" cy="6858000"/>
          </a:xfrm>
          <a:blipFill>
            <a:blip r:embed="rId2">
              <a:alphaModFix amt="60000"/>
            </a:blip>
            <a:stretch>
              <a:fillRect/>
            </a:stretch>
          </a:blipFill>
        </p:spPr>
        <p:txBody>
          <a:bodyPr/>
          <a:lstStyle/>
          <a:p>
            <a:endParaRPr lang="en-US"/>
          </a:p>
        </p:txBody>
      </p:sp>
    </p:spTree>
    <p:extLst>
      <p:ext uri="{BB962C8B-B14F-4D97-AF65-F5344CB8AC3E}">
        <p14:creationId xmlns:p14="http://schemas.microsoft.com/office/powerpoint/2010/main" val="9470453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4" y="687787"/>
            <a:ext cx="3363259" cy="1993392"/>
          </a:xfrm>
        </p:spPr>
        <p:txBody>
          <a:bodyPr anchor="b">
            <a:noAutofit/>
          </a:bodyPr>
          <a:lstStyle>
            <a:lvl1pPr>
              <a:defRPr sz="54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7584144" cy="6858000"/>
          </a:xfrm>
          <a:blipFill>
            <a:blip r:embed="rId2">
              <a:alphaModFix amt="60000"/>
            </a:blip>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1" y="2880360"/>
            <a:ext cx="3363259" cy="3274612"/>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8212663" y="6343955"/>
            <a:ext cx="2012061" cy="365125"/>
          </a:xfrm>
        </p:spPr>
        <p:txBody>
          <a:bodyPr>
            <a:noAutofit/>
          </a:bodyPr>
          <a:lstStyle/>
          <a:p>
            <a:r>
              <a:rPr lang="en-US"/>
              <a:t>Sample Footer Text</a:t>
            </a:r>
            <a:endParaRPr lang="en-US" dirty="0"/>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10224724" y="6343955"/>
            <a:ext cx="922372" cy="365125"/>
          </a:xfrm>
        </p:spPr>
        <p:txBody>
          <a:bodyPr>
            <a:noAutofit/>
          </a:bodyPr>
          <a:lstStyle/>
          <a:p>
            <a:fld id="{0B4A3A31-ACEE-4A00-9ED7-D579651BDB0B}" type="datetime1">
              <a:rPr lang="en-US" smtClean="0"/>
              <a:t>9/23/2025</a:t>
            </a:fld>
            <a:endParaRPr lang="en-US" dirty="0"/>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31844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8" y="685800"/>
            <a:ext cx="3364992" cy="1996301"/>
          </a:xfrm>
        </p:spPr>
        <p:txBody>
          <a:bodyPr anchor="b">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5698" y="2880360"/>
            <a:ext cx="3364992" cy="3234856"/>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8">
            <a:extLst>
              <a:ext uri="{FF2B5EF4-FFF2-40B4-BE49-F238E27FC236}">
                <a16:creationId xmlns:a16="http://schemas.microsoft.com/office/drawing/2014/main" id="{C119522C-433C-CA02-AD5B-2ABB39A41622}"/>
              </a:ext>
            </a:extLst>
          </p:cNvPr>
          <p:cNvSpPr>
            <a:spLocks noGrp="1"/>
          </p:cNvSpPr>
          <p:nvPr>
            <p:ph type="ftr" sz="quarter" idx="16"/>
          </p:nvPr>
        </p:nvSpPr>
        <p:spPr>
          <a:xfrm>
            <a:off x="615698" y="6343955"/>
            <a:ext cx="2012061" cy="365125"/>
          </a:xfrm>
        </p:spPr>
        <p:txBody>
          <a:bodyPr>
            <a:noAutofit/>
          </a:bodyPr>
          <a:lstStyle/>
          <a:p>
            <a:r>
              <a:rPr lang="en-US"/>
              <a:t>Sample Footer Text</a:t>
            </a:r>
            <a:endParaRPr lang="en-US" dirty="0"/>
          </a:p>
        </p:txBody>
      </p:sp>
      <p:sp>
        <p:nvSpPr>
          <p:cNvPr id="7" name="Date Placeholder 3">
            <a:extLst>
              <a:ext uri="{FF2B5EF4-FFF2-40B4-BE49-F238E27FC236}">
                <a16:creationId xmlns:a16="http://schemas.microsoft.com/office/drawing/2014/main" id="{E76C67AD-99A1-8DF0-C332-BB3E0C537172}"/>
              </a:ext>
            </a:extLst>
          </p:cNvPr>
          <p:cNvSpPr>
            <a:spLocks noGrp="1"/>
          </p:cNvSpPr>
          <p:nvPr>
            <p:ph type="dt" sz="half" idx="15"/>
          </p:nvPr>
        </p:nvSpPr>
        <p:spPr>
          <a:xfrm>
            <a:off x="2627759" y="6343955"/>
            <a:ext cx="922372" cy="365125"/>
          </a:xfrm>
        </p:spPr>
        <p:txBody>
          <a:bodyPr>
            <a:noAutofit/>
          </a:bodyPr>
          <a:lstStyle/>
          <a:p>
            <a:fld id="{0B4A3A31-ACEE-4A00-9ED7-D579651BDB0B}" type="datetime1">
              <a:rPr lang="en-US" smtClean="0"/>
              <a:t>9/23/2025</a:t>
            </a:fld>
            <a:endParaRPr lang="en-US" dirty="0"/>
          </a:p>
        </p:txBody>
      </p:sp>
      <p:sp>
        <p:nvSpPr>
          <p:cNvPr id="13" name="Slide Number Placeholder 9">
            <a:extLst>
              <a:ext uri="{FF2B5EF4-FFF2-40B4-BE49-F238E27FC236}">
                <a16:creationId xmlns:a16="http://schemas.microsoft.com/office/drawing/2014/main" id="{C8D2CF7B-FF7A-7960-DB96-2B1846DA41A0}"/>
              </a:ext>
            </a:extLst>
          </p:cNvPr>
          <p:cNvSpPr>
            <a:spLocks noGrp="1"/>
          </p:cNvSpPr>
          <p:nvPr>
            <p:ph type="sldNum" sz="quarter" idx="17"/>
          </p:nvPr>
        </p:nvSpPr>
        <p:spPr>
          <a:xfrm>
            <a:off x="3550131" y="6343955"/>
            <a:ext cx="429207" cy="365125"/>
          </a:xfrm>
        </p:spPr>
        <p:txBody>
          <a:bodyPr>
            <a:noAutofit/>
          </a:bodyPr>
          <a:lstStyle/>
          <a:p>
            <a:fld id="{AEAA3239-9EA4-4A65-A281-97F994456D9F}" type="slidenum">
              <a:rPr lang="en-US" smtClean="0"/>
              <a:t>‹#›</a:t>
            </a:fld>
            <a:endParaRPr lang="en-US"/>
          </a:p>
        </p:txBody>
      </p:sp>
      <p:sp>
        <p:nvSpPr>
          <p:cNvPr id="4" name="Picture Placeholder 10">
            <a:extLst>
              <a:ext uri="{FF2B5EF4-FFF2-40B4-BE49-F238E27FC236}">
                <a16:creationId xmlns:a16="http://schemas.microsoft.com/office/drawing/2014/main" id="{B08A763A-F1F9-D459-6C34-397656627599}"/>
              </a:ext>
            </a:extLst>
          </p:cNvPr>
          <p:cNvSpPr>
            <a:spLocks noGrp="1"/>
          </p:cNvSpPr>
          <p:nvPr>
            <p:ph type="pic" sz="quarter" idx="13" hasCustomPrompt="1"/>
          </p:nvPr>
        </p:nvSpPr>
        <p:spPr>
          <a:xfrm>
            <a:off x="4607856" y="0"/>
            <a:ext cx="7584144" cy="6858000"/>
          </a:xfrm>
          <a:blipFill>
            <a:blip r:embed="rId2">
              <a:alphaModFix amt="60000"/>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2181964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839200" y="685800"/>
            <a:ext cx="2748115" cy="2743200"/>
          </a:xfrm>
          <a:noFill/>
        </p:spPr>
        <p:txBody>
          <a:bodyPr anchor="t">
            <a:noAutofit/>
          </a:bodyPr>
          <a:lstStyle/>
          <a:p>
            <a:r>
              <a:rPr lang="en-US" dirty="0"/>
              <a:t>Click to edit Master title style</a:t>
            </a:r>
          </a:p>
        </p:txBody>
      </p:sp>
      <p:sp>
        <p:nvSpPr>
          <p:cNvPr id="4" name="Picture Placeholder 3">
            <a:extLst>
              <a:ext uri="{FF2B5EF4-FFF2-40B4-BE49-F238E27FC236}">
                <a16:creationId xmlns:a16="http://schemas.microsoft.com/office/drawing/2014/main" id="{5487E718-4223-B4DB-C92A-99E891E642B8}"/>
              </a:ext>
            </a:extLst>
          </p:cNvPr>
          <p:cNvSpPr>
            <a:spLocks noGrp="1"/>
          </p:cNvSpPr>
          <p:nvPr>
            <p:ph type="pic" sz="quarter" idx="15"/>
          </p:nvPr>
        </p:nvSpPr>
        <p:spPr>
          <a:xfrm>
            <a:off x="0" y="0"/>
            <a:ext cx="8229600" cy="6858000"/>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839200" y="3703320"/>
            <a:ext cx="2743201" cy="2476061"/>
          </a:xfrm>
          <a:noFill/>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39200" y="6343955"/>
            <a:ext cx="1404460" cy="365125"/>
          </a:xfrm>
          <a:noFill/>
        </p:spPr>
        <p:txBody>
          <a:bodyPr>
            <a:noAutofit/>
          </a:bodyPr>
          <a:lstStyle/>
          <a:p>
            <a:r>
              <a:rPr lang="en-US"/>
              <a:t>Sample Footer Text</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92522" y="6343955"/>
            <a:ext cx="854573" cy="365125"/>
          </a:xfrm>
          <a:noFill/>
        </p:spPr>
        <p:txBody>
          <a:bodyPr>
            <a:noAutofit/>
          </a:bodyPr>
          <a:lstStyle>
            <a:lvl1pPr>
              <a:defRPr>
                <a:solidFill>
                  <a:schemeClr val="tx1"/>
                </a:solidFill>
                <a:effectLst/>
              </a:defRPr>
            </a:lvl1pPr>
          </a:lstStyle>
          <a:p>
            <a:fld id="{FAD7B7F7-7F90-4F0B-A996-5443656EFF4A}" type="datetime1">
              <a:rPr lang="en-US" smtClean="0"/>
              <a:t>9/23/2025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noFill/>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169549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7" y="685800"/>
            <a:ext cx="2748114" cy="2743200"/>
          </a:xfrm>
        </p:spPr>
        <p:txBody>
          <a:bodyPr anchor="t">
            <a:noAutofit/>
          </a:bodyPr>
          <a:lstStyle/>
          <a:p>
            <a:r>
              <a:rPr lang="en-US" dirty="0"/>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616691" y="3703320"/>
            <a:ext cx="2743200" cy="2476061"/>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5">
            <a:extLst>
              <a:ext uri="{FF2B5EF4-FFF2-40B4-BE49-F238E27FC236}">
                <a16:creationId xmlns:a16="http://schemas.microsoft.com/office/drawing/2014/main" id="{644F6AEF-CB45-AC6F-F205-7AB277670F4E}"/>
              </a:ext>
            </a:extLst>
          </p:cNvPr>
          <p:cNvSpPr>
            <a:spLocks noGrp="1"/>
          </p:cNvSpPr>
          <p:nvPr>
            <p:ph type="ftr" sz="quarter" idx="11"/>
          </p:nvPr>
        </p:nvSpPr>
        <p:spPr>
          <a:xfrm>
            <a:off x="615697" y="6343955"/>
            <a:ext cx="1404460" cy="365125"/>
          </a:xfrm>
        </p:spPr>
        <p:txBody>
          <a:bodyPr>
            <a:noAutofit/>
          </a:bodyPr>
          <a:lstStyle/>
          <a:p>
            <a:r>
              <a:rPr lang="en-US"/>
              <a:t>Sample Footer Text</a:t>
            </a:r>
            <a:endParaRPr lang="en-US" dirty="0"/>
          </a:p>
        </p:txBody>
      </p:sp>
      <p:sp>
        <p:nvSpPr>
          <p:cNvPr id="14" name="Date Placeholder 4">
            <a:extLst>
              <a:ext uri="{FF2B5EF4-FFF2-40B4-BE49-F238E27FC236}">
                <a16:creationId xmlns:a16="http://schemas.microsoft.com/office/drawing/2014/main" id="{980DDA2F-B408-A7AF-463F-3F6ED55C1A9C}"/>
              </a:ext>
            </a:extLst>
          </p:cNvPr>
          <p:cNvSpPr>
            <a:spLocks noGrp="1"/>
          </p:cNvSpPr>
          <p:nvPr>
            <p:ph type="dt" sz="half" idx="10"/>
          </p:nvPr>
        </p:nvSpPr>
        <p:spPr>
          <a:xfrm>
            <a:off x="2069019" y="6343955"/>
            <a:ext cx="854573" cy="365125"/>
          </a:xfrm>
        </p:spPr>
        <p:txBody>
          <a:bodyPr>
            <a:noAutofit/>
          </a:bodyPr>
          <a:lstStyle>
            <a:lvl1pPr>
              <a:defRPr>
                <a:solidFill>
                  <a:schemeClr val="tx1"/>
                </a:solidFill>
                <a:effectLst/>
              </a:defRPr>
            </a:lvl1pPr>
          </a:lstStyle>
          <a:p>
            <a:fld id="{FAD7B7F7-7F90-4F0B-A996-5443656EFF4A}" type="datetime1">
              <a:rPr lang="en-US" smtClean="0"/>
              <a:t>9/23/2025</a:t>
            </a:fld>
            <a:endParaRPr lang="en-US" dirty="0"/>
          </a:p>
        </p:txBody>
      </p:sp>
      <p:sp>
        <p:nvSpPr>
          <p:cNvPr id="16" name="Slide Number Placeholder 6">
            <a:extLst>
              <a:ext uri="{FF2B5EF4-FFF2-40B4-BE49-F238E27FC236}">
                <a16:creationId xmlns:a16="http://schemas.microsoft.com/office/drawing/2014/main" id="{9C6A3F52-E7A3-B732-2650-C47F8BE25FF4}"/>
              </a:ext>
            </a:extLst>
          </p:cNvPr>
          <p:cNvSpPr>
            <a:spLocks noGrp="1"/>
          </p:cNvSpPr>
          <p:nvPr>
            <p:ph type="sldNum" sz="quarter" idx="12"/>
          </p:nvPr>
        </p:nvSpPr>
        <p:spPr>
          <a:xfrm>
            <a:off x="2923593" y="6343955"/>
            <a:ext cx="429207" cy="365125"/>
          </a:xfrm>
        </p:spPr>
        <p:txBody>
          <a:bodyPr>
            <a:noAutofit/>
          </a:bodyPr>
          <a:lstStyle/>
          <a:p>
            <a:fld id="{AEAA3239-9EA4-4A65-A281-97F994456D9F}" type="slidenum">
              <a:rPr lang="en-US" smtClean="0"/>
              <a:t>‹#›</a:t>
            </a:fld>
            <a:endParaRPr lang="en-US"/>
          </a:p>
        </p:txBody>
      </p:sp>
      <p:sp>
        <p:nvSpPr>
          <p:cNvPr id="5" name="Picture Placeholder 3">
            <a:extLst>
              <a:ext uri="{FF2B5EF4-FFF2-40B4-BE49-F238E27FC236}">
                <a16:creationId xmlns:a16="http://schemas.microsoft.com/office/drawing/2014/main" id="{80894EEF-95B5-F8FE-9FBB-D5DFD413C066}"/>
              </a:ext>
            </a:extLst>
          </p:cNvPr>
          <p:cNvSpPr>
            <a:spLocks noGrp="1"/>
          </p:cNvSpPr>
          <p:nvPr>
            <p:ph type="pic" sz="quarter" idx="15"/>
          </p:nvPr>
        </p:nvSpPr>
        <p:spPr>
          <a:xfrm>
            <a:off x="3962400" y="0"/>
            <a:ext cx="8229600" cy="6858000"/>
          </a:xfrm>
          <a:blipFill>
            <a:blip r:embed="rId2">
              <a:alphaModFix amt="60000"/>
            </a:blip>
            <a:stretch>
              <a:fillRect/>
            </a:stretch>
          </a:blipFill>
        </p:spPr>
        <p:txBody>
          <a:bodyPr/>
          <a:lstStyle/>
          <a:p>
            <a:endParaRPr lang="en-US"/>
          </a:p>
        </p:txBody>
      </p:sp>
    </p:spTree>
    <p:extLst>
      <p:ext uri="{BB962C8B-B14F-4D97-AF65-F5344CB8AC3E}">
        <p14:creationId xmlns:p14="http://schemas.microsoft.com/office/powerpoint/2010/main" val="42611547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4343400"/>
            <a:ext cx="4019522" cy="1159931"/>
          </a:xfrm>
        </p:spPr>
        <p:txBody>
          <a:bodyPr anchor="t">
            <a:noAutofit/>
          </a:bodyPr>
          <a:lstStyle>
            <a:lvl1pPr>
              <a:defRPr sz="5400"/>
            </a:lvl1pPr>
          </a:lstStyle>
          <a:p>
            <a:r>
              <a:rPr lang="en-US" dirty="0"/>
              <a:t>Click to edit Master title style</a:t>
            </a:r>
          </a:p>
        </p:txBody>
      </p:sp>
      <p:sp>
        <p:nvSpPr>
          <p:cNvPr id="4" name="Picture Placeholder 3">
            <a:extLst>
              <a:ext uri="{FF2B5EF4-FFF2-40B4-BE49-F238E27FC236}">
                <a16:creationId xmlns:a16="http://schemas.microsoft.com/office/drawing/2014/main" id="{0E0CE544-3552-FE00-5B00-942E522A2A5A}"/>
              </a:ext>
            </a:extLst>
          </p:cNvPr>
          <p:cNvSpPr>
            <a:spLocks noGrp="1"/>
          </p:cNvSpPr>
          <p:nvPr>
            <p:ph type="pic" sz="quarter" idx="15"/>
          </p:nvPr>
        </p:nvSpPr>
        <p:spPr>
          <a:xfrm>
            <a:off x="0" y="0"/>
            <a:ext cx="12192000" cy="3886200"/>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181600" y="4343400"/>
            <a:ext cx="6400800" cy="1159931"/>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2086C921-50A5-4289-8B96-30101E64A548}" type="datetime1">
              <a:rPr lang="en-US" smtClean="0"/>
              <a:t>9/23/2025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486011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3886200"/>
            <a:ext cx="3044954" cy="2245126"/>
          </a:xfrm>
        </p:spPr>
        <p:txBody>
          <a:bodyPr anchor="b">
            <a:noAutofit/>
          </a:bodyPr>
          <a:lstStyle>
            <a:lvl1pPr>
              <a:defRPr sz="54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443331"/>
          </a:xfrm>
          <a:blipFill>
            <a:blip r:embed="rId2">
              <a:alphaModFix amt="60000"/>
            </a:blip>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67200" y="3886200"/>
            <a:ext cx="7315199" cy="2245127"/>
          </a:xfrm>
        </p:spPr>
        <p:txBody>
          <a:bodyPr vert="horz" lIns="91440" tIns="45720" rIns="91440" bIns="45720" rtlCol="0">
            <a:noAutofit/>
          </a:bodyPr>
          <a:lstStyle>
            <a:lvl1pPr marL="0" indent="0">
              <a:buNone/>
              <a:defRPr lang="en-US" sz="1400" b="0" i="0" dirty="0">
                <a:latin typeface="+mn-lt"/>
              </a:defRPr>
            </a:lvl1pPr>
            <a:lvl2pPr marL="228600" indent="0">
              <a:buNone/>
              <a:defRPr lang="en-US" sz="1400" b="0" i="0" dirty="0">
                <a:latin typeface="+mn-lt"/>
              </a:defRPr>
            </a:lvl2pPr>
            <a:lvl3pPr marL="457200" indent="0">
              <a:buNone/>
              <a:defRPr lang="en-US" sz="1400" b="0" i="0" dirty="0">
                <a:latin typeface="+mn-lt"/>
              </a:defRPr>
            </a:lvl3pPr>
            <a:lvl4pPr marL="685800" indent="0">
              <a:buNone/>
              <a:defRPr lang="en-US" sz="1400" b="0" i="0" dirty="0">
                <a:latin typeface="+mn-lt"/>
              </a:defRPr>
            </a:lvl4pPr>
            <a:lvl5pPr marL="914400" indent="0">
              <a:buNone/>
              <a:defRPr lang="en-US" sz="1400" b="0" i="0" dirty="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1B948B66-4D7B-4FF2-9F42-B85226272225}" type="datetime1">
              <a:rPr lang="en-US" smtClean="0"/>
              <a:t>9/23/2025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29866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C6C0090-085A-1FB3-B3B7-D8DA73A125FE}"/>
              </a:ext>
            </a:extLst>
          </p:cNvPr>
          <p:cNvSpPr>
            <a:spLocks noGrp="1"/>
          </p:cNvSpPr>
          <p:nvPr>
            <p:ph type="ctrTitle"/>
          </p:nvPr>
        </p:nvSpPr>
        <p:spPr>
          <a:xfrm>
            <a:off x="614172" y="4419600"/>
            <a:ext cx="10963657" cy="1352245"/>
          </a:xfrm>
        </p:spPr>
        <p:txBody>
          <a:bodyPr vert="horz" lIns="91440" tIns="45720" rIns="91440" bIns="45720" rtlCol="0" anchor="b">
            <a:noAutofit/>
          </a:bodyPr>
          <a:lstStyle>
            <a:lvl1pPr>
              <a:defRPr lang="en-US" sz="7000" dirty="0">
                <a:solidFill>
                  <a:schemeClr val="bg2"/>
                </a:solidFill>
              </a:defRPr>
            </a:lvl1pPr>
          </a:lstStyle>
          <a:p>
            <a:pPr lvl="0"/>
            <a:r>
              <a:rPr lang="en-US" dirty="0"/>
              <a:t>Click to edit Master title style</a:t>
            </a:r>
          </a:p>
        </p:txBody>
      </p:sp>
      <p:sp>
        <p:nvSpPr>
          <p:cNvPr id="10" name="Subtitle 2">
            <a:extLst>
              <a:ext uri="{FF2B5EF4-FFF2-40B4-BE49-F238E27FC236}">
                <a16:creationId xmlns:a16="http://schemas.microsoft.com/office/drawing/2014/main" id="{76834447-947D-F9FA-98D1-8BF0FC477ABA}"/>
              </a:ext>
            </a:extLst>
          </p:cNvPr>
          <p:cNvSpPr>
            <a:spLocks noGrp="1"/>
          </p:cNvSpPr>
          <p:nvPr>
            <p:ph type="subTitle" idx="1"/>
          </p:nvPr>
        </p:nvSpPr>
        <p:spPr>
          <a:xfrm>
            <a:off x="614172" y="5943600"/>
            <a:ext cx="10963657" cy="609600"/>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15" name="Picture Placeholder 14">
            <a:extLst>
              <a:ext uri="{FF2B5EF4-FFF2-40B4-BE49-F238E27FC236}">
                <a16:creationId xmlns:a16="http://schemas.microsoft.com/office/drawing/2014/main" id="{2573ACD2-30C7-6922-D14F-66F23CBA3774}"/>
              </a:ext>
            </a:extLst>
          </p:cNvPr>
          <p:cNvSpPr>
            <a:spLocks noGrp="1"/>
          </p:cNvSpPr>
          <p:nvPr>
            <p:ph type="pic" sz="quarter" idx="17"/>
          </p:nvPr>
        </p:nvSpPr>
        <p:spPr>
          <a:xfrm>
            <a:off x="0" y="0"/>
            <a:ext cx="12192000" cy="4114800"/>
          </a:xfrm>
          <a:blipFill>
            <a:blip r:embed="rId2">
              <a:alphaModFix amt="60000"/>
            </a:blip>
            <a:stretch>
              <a:fillRect/>
            </a:stretch>
          </a:blipFill>
        </p:spPr>
        <p:txBody>
          <a:bodyPr/>
          <a:lstStyle/>
          <a:p>
            <a:endParaRPr lang="en-US" dirty="0"/>
          </a:p>
        </p:txBody>
      </p:sp>
    </p:spTree>
    <p:extLst>
      <p:ext uri="{BB962C8B-B14F-4D97-AF65-F5344CB8AC3E}">
        <p14:creationId xmlns:p14="http://schemas.microsoft.com/office/powerpoint/2010/main" val="2309385213"/>
      </p:ext>
    </p:extLst>
  </p:cSld>
  <p:clrMapOvr>
    <a:masterClrMapping/>
  </p:clrMapOvr>
  <p:hf sldNum="0" hdr="0" ftr="0" dt="0"/>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599" y="685800"/>
            <a:ext cx="3044954" cy="2035724"/>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59158" y="685800"/>
            <a:ext cx="7315199" cy="2014665"/>
          </a:xfrm>
        </p:spPr>
        <p:txBody>
          <a:bodyPr vert="horz" lIns="91440" tIns="45720" rIns="91440" bIns="45720" rtlCol="0" anchor="b">
            <a:noAutofit/>
          </a:bodyPr>
          <a:lstStyle>
            <a:lvl1pPr marL="0" indent="0">
              <a:buNone/>
              <a:defRPr lang="en-US" sz="1400" b="0" i="0" dirty="0">
                <a:latin typeface="+mn-lt"/>
              </a:defRPr>
            </a:lvl1pPr>
            <a:lvl2pPr marL="228600" indent="0">
              <a:buNone/>
              <a:defRPr lang="en-US" sz="1400" b="0" i="0" dirty="0">
                <a:latin typeface="+mn-lt"/>
              </a:defRPr>
            </a:lvl2pPr>
            <a:lvl3pPr marL="457200" indent="0">
              <a:buNone/>
              <a:defRPr lang="en-US" sz="1400" b="0" i="0" dirty="0">
                <a:latin typeface="+mn-lt"/>
              </a:defRPr>
            </a:lvl3pPr>
            <a:lvl4pPr marL="685800" indent="0">
              <a:buNone/>
              <a:defRPr lang="en-US" sz="1400" b="0" i="0" dirty="0">
                <a:latin typeface="+mn-lt"/>
              </a:defRPr>
            </a:lvl4pPr>
            <a:lvl5pPr marL="914400" indent="0">
              <a:buNone/>
              <a:defRPr lang="en-US" sz="1400" b="0" i="0" dirty="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09600" y="2896372"/>
            <a:ext cx="2791027" cy="365125"/>
          </a:xfrm>
        </p:spPr>
        <p:txBody>
          <a:bodyPr>
            <a:noAutofit/>
          </a:bodyPr>
          <a:lstStyle/>
          <a:p>
            <a:r>
              <a:rPr lang="en-US"/>
              <a:t>Sample Footer Text</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565894" y="2896372"/>
            <a:ext cx="1559379" cy="365125"/>
          </a:xfrm>
        </p:spPr>
        <p:txBody>
          <a:bodyPr>
            <a:noAutofit/>
          </a:bodyPr>
          <a:lstStyle/>
          <a:p>
            <a:fld id="{6D1D18D0-7308-42C5-B784-8892F327ABD3}" type="datetime1">
              <a:rPr lang="en-US" smtClean="0"/>
              <a:t>9/23/2025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5151" y="2896372"/>
            <a:ext cx="429207" cy="365125"/>
          </a:xfrm>
        </p:spPr>
        <p:txBody>
          <a:bodyPr>
            <a:noAutofit/>
          </a:bodyPr>
          <a:lstStyle/>
          <a:p>
            <a:fld id="{AEAA3239-9EA4-4A65-A281-97F994456D9F}" type="slidenum">
              <a:rPr lang="en-US" smtClean="0"/>
              <a:t>‹#›</a:t>
            </a:fld>
            <a:endParaRPr lang="en-US"/>
          </a:p>
        </p:txBody>
      </p:sp>
      <p:sp>
        <p:nvSpPr>
          <p:cNvPr id="3" name="Picture Placeholder 10">
            <a:extLst>
              <a:ext uri="{FF2B5EF4-FFF2-40B4-BE49-F238E27FC236}">
                <a16:creationId xmlns:a16="http://schemas.microsoft.com/office/drawing/2014/main" id="{4178283B-8F20-CAA0-928D-318B857F9592}"/>
              </a:ext>
            </a:extLst>
          </p:cNvPr>
          <p:cNvSpPr>
            <a:spLocks noGrp="1"/>
          </p:cNvSpPr>
          <p:nvPr>
            <p:ph type="pic" sz="quarter" idx="13" hasCustomPrompt="1"/>
          </p:nvPr>
        </p:nvSpPr>
        <p:spPr>
          <a:xfrm>
            <a:off x="-1" y="3414669"/>
            <a:ext cx="12192000" cy="3443331"/>
          </a:xfrm>
          <a:blipFill>
            <a:blip r:embed="rId2">
              <a:alphaModFix amt="60000"/>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42076729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Picture 14">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8"/>
            <a:ext cx="5483353" cy="1388318"/>
          </a:xfrm>
        </p:spPr>
        <p:txBody>
          <a:bodyPr anchor="b">
            <a:noAutofit/>
          </a:body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8" y="2651760"/>
            <a:ext cx="5483352" cy="352185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4AB12E0E-A617-768A-7E0E-472481185B12}"/>
              </a:ext>
            </a:extLst>
          </p:cNvPr>
          <p:cNvSpPr>
            <a:spLocks noGrp="1"/>
          </p:cNvSpPr>
          <p:nvPr>
            <p:ph type="pic" sz="quarter" idx="18"/>
          </p:nvPr>
        </p:nvSpPr>
        <p:spPr>
          <a:xfrm>
            <a:off x="6717792" y="685807"/>
            <a:ext cx="4864608" cy="5486377"/>
          </a:xfrm>
          <a:blipFill>
            <a:blip r:embed="rId2">
              <a:alphaModFix amt="60000"/>
            </a:blip>
            <a:stretch>
              <a:fillRect/>
            </a:stretch>
          </a:blipFill>
        </p:spPr>
        <p:txBody>
          <a:bodyPr/>
          <a:lstStyle/>
          <a:p>
            <a:endParaRPr lang="en-US"/>
          </a:p>
        </p:txBody>
      </p:sp>
      <p:cxnSp>
        <p:nvCxnSpPr>
          <p:cNvPr id="3" name="Straight Connector 2">
            <a:extLst>
              <a:ext uri="{FF2B5EF4-FFF2-40B4-BE49-F238E27FC236}">
                <a16:creationId xmlns:a16="http://schemas.microsoft.com/office/drawing/2014/main" id="{EC1D70B4-629A-1A3A-D1BB-D35C3AED4BAD}"/>
              </a:ext>
            </a:extLst>
          </p:cNvPr>
          <p:cNvCxnSpPr>
            <a:cxnSpLocks/>
          </p:cNvCxnSpPr>
          <p:nvPr userDrawn="1"/>
        </p:nvCxnSpPr>
        <p:spPr>
          <a:xfrm>
            <a:off x="609600" y="2362229"/>
            <a:ext cx="5486400"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8F922763-A12B-44C2-4F2D-AAD3B317EC9A}"/>
              </a:ext>
            </a:extLst>
          </p:cNvPr>
          <p:cNvSpPr>
            <a:spLocks noGrp="1"/>
          </p:cNvSpPr>
          <p:nvPr>
            <p:ph type="ftr" sz="quarter" idx="15"/>
          </p:nvPr>
        </p:nvSpPr>
        <p:spPr>
          <a:xfrm>
            <a:off x="612647" y="6343955"/>
            <a:ext cx="2805405" cy="365125"/>
          </a:xfrm>
        </p:spPr>
        <p:txBody>
          <a:bodyPr>
            <a:noAutofit/>
          </a:bodyPr>
          <a:lstStyle/>
          <a:p>
            <a:r>
              <a:rPr lang="en-US" dirty="0"/>
              <a:t>Sample Footer Text</a:t>
            </a:r>
          </a:p>
        </p:txBody>
      </p:sp>
      <p:sp>
        <p:nvSpPr>
          <p:cNvPr id="11" name="Date Placeholder 6">
            <a:extLst>
              <a:ext uri="{FF2B5EF4-FFF2-40B4-BE49-F238E27FC236}">
                <a16:creationId xmlns:a16="http://schemas.microsoft.com/office/drawing/2014/main" id="{88D44AB0-B4BD-5097-DB6C-0B96B75B1DA6}"/>
              </a:ext>
            </a:extLst>
          </p:cNvPr>
          <p:cNvSpPr>
            <a:spLocks noGrp="1"/>
          </p:cNvSpPr>
          <p:nvPr>
            <p:ph type="dt" sz="half" idx="19"/>
          </p:nvPr>
        </p:nvSpPr>
        <p:spPr>
          <a:xfrm>
            <a:off x="8893929" y="6343955"/>
            <a:ext cx="2202644" cy="365125"/>
          </a:xfrm>
        </p:spPr>
        <p:txBody>
          <a:bodyPr>
            <a:noAutofit/>
          </a:bodyPr>
          <a:lstStyle/>
          <a:p>
            <a:fld id="{5888334B-5C34-4E7E-A4B0-3A19575F6DD8}" type="datetime1">
              <a:rPr lang="en-US" smtClean="0"/>
              <a:t>9/23/2025</a:t>
            </a:fld>
            <a:endParaRPr lang="en-US" dirty="0"/>
          </a:p>
        </p:txBody>
      </p:sp>
      <p:sp>
        <p:nvSpPr>
          <p:cNvPr id="14" name="Slide Number Placeholder 8">
            <a:extLst>
              <a:ext uri="{FF2B5EF4-FFF2-40B4-BE49-F238E27FC236}">
                <a16:creationId xmlns:a16="http://schemas.microsoft.com/office/drawing/2014/main" id="{8EA9CC9C-E71E-C316-0680-F4BD6EDC87C1}"/>
              </a:ext>
            </a:extLst>
          </p:cNvPr>
          <p:cNvSpPr>
            <a:spLocks noGrp="1"/>
          </p:cNvSpPr>
          <p:nvPr>
            <p:ph type="sldNum" sz="quarter" idx="16"/>
          </p:nvPr>
        </p:nvSpPr>
        <p:spPr>
          <a:xfrm>
            <a:off x="11147096" y="6343955"/>
            <a:ext cx="429207" cy="365125"/>
          </a:xfrm>
        </p:spPr>
        <p:txBody>
          <a:bodyPr>
            <a:noAutofit/>
          </a:bodyPr>
          <a:lstStyle/>
          <a:p>
            <a:fld id="{AEAA3239-9EA4-4A65-A281-97F994456D9F}" type="slidenum">
              <a:rPr lang="en-US" smtClean="0"/>
              <a:t>‹#›</a:t>
            </a:fld>
            <a:endParaRPr lang="en-US" dirty="0"/>
          </a:p>
        </p:txBody>
      </p:sp>
    </p:spTree>
    <p:extLst>
      <p:ext uri="{BB962C8B-B14F-4D97-AF65-F5344CB8AC3E}">
        <p14:creationId xmlns:p14="http://schemas.microsoft.com/office/powerpoint/2010/main" val="35233409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10969753" cy="898525"/>
          </a:xfrm>
        </p:spPr>
        <p:txBody>
          <a:bodyPr anchor="b">
            <a:noAutofit/>
          </a:bodyPr>
          <a:lstStyle/>
          <a:p>
            <a:r>
              <a:rPr lang="en-US" dirty="0"/>
              <a:t>Click to edit Master title style</a:t>
            </a:r>
          </a:p>
        </p:txBody>
      </p:sp>
      <p:cxnSp>
        <p:nvCxnSpPr>
          <p:cNvPr id="7" name="Straight Connector 6">
            <a:extLst>
              <a:ext uri="{FF2B5EF4-FFF2-40B4-BE49-F238E27FC236}">
                <a16:creationId xmlns:a16="http://schemas.microsoft.com/office/drawing/2014/main" id="{54E15E62-FEF2-298A-EC8D-72D59188CB27}"/>
              </a:ext>
            </a:extLst>
          </p:cNvPr>
          <p:cNvCxnSpPr>
            <a:cxnSpLocks/>
          </p:cNvCxnSpPr>
          <p:nvPr userDrawn="1"/>
        </p:nvCxnSpPr>
        <p:spPr>
          <a:xfrm>
            <a:off x="609600" y="1905000"/>
            <a:ext cx="10972800"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09600" y="2286012"/>
            <a:ext cx="5479474" cy="298765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C4892D5B-0772-8929-54F9-AA16EED38E2B}"/>
              </a:ext>
            </a:extLst>
          </p:cNvPr>
          <p:cNvSpPr>
            <a:spLocks noGrp="1"/>
          </p:cNvSpPr>
          <p:nvPr>
            <p:ph type="pic" sz="quarter" idx="18"/>
          </p:nvPr>
        </p:nvSpPr>
        <p:spPr>
          <a:xfrm>
            <a:off x="6715575" y="2285301"/>
            <a:ext cx="4863778" cy="3886188"/>
          </a:xfrm>
          <a:blipFill>
            <a:blip r:embed="rId2">
              <a:alphaModFix amt="60000"/>
            </a:blip>
            <a:stretch>
              <a:fillRect/>
            </a:stretch>
          </a:blipFill>
        </p:spPr>
        <p:txBody>
          <a:bodyPr/>
          <a:lstStyle/>
          <a:p>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3955"/>
            <a:ext cx="2642932" cy="365125"/>
          </a:xfrm>
        </p:spPr>
        <p:txBody>
          <a:bodyPr>
            <a:noAutofit/>
          </a:bodyPr>
          <a:lstStyle/>
          <a:p>
            <a:r>
              <a:rPr lang="en-US"/>
              <a:t>Sample Footer Text</a:t>
            </a:r>
            <a:endParaRPr lang="en-US" dirty="0"/>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9686595" y="6343955"/>
            <a:ext cx="1449697" cy="365125"/>
          </a:xfrm>
        </p:spPr>
        <p:txBody>
          <a:bodyPr>
            <a:noAutofit/>
          </a:bodyPr>
          <a:lstStyle/>
          <a:p>
            <a:fld id="{6C46EC71-0129-40A3-85CE-244216EACC39}" type="datetime1">
              <a:rPr lang="en-US" smtClean="0"/>
              <a:t>9/23/2025</a:t>
            </a:fld>
            <a:endParaRPr lang="en-US" dirty="0"/>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1136293" y="6343955"/>
            <a:ext cx="443060" cy="365125"/>
          </a:xfrm>
        </p:spPr>
        <p:txBody>
          <a:bodyPr>
            <a:noAutofit/>
          </a:bodyPr>
          <a:lstStyle/>
          <a:p>
            <a:fld id="{AEAA3239-9EA4-4A65-A281-97F994456D9F}" type="slidenum">
              <a:rPr lang="en-US" smtClean="0"/>
              <a:t>‹#›</a:t>
            </a:fld>
            <a:endParaRPr lang="en-US" dirty="0"/>
          </a:p>
        </p:txBody>
      </p:sp>
    </p:spTree>
    <p:extLst>
      <p:ext uri="{BB962C8B-B14F-4D97-AF65-F5344CB8AC3E}">
        <p14:creationId xmlns:p14="http://schemas.microsoft.com/office/powerpoint/2010/main" val="118424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89903" y="685807"/>
            <a:ext cx="5486400" cy="1388302"/>
          </a:xfrm>
        </p:spPr>
        <p:txBody>
          <a:bodyPr anchor="b">
            <a:noAutofit/>
          </a:bodyPr>
          <a:lstStyle/>
          <a:p>
            <a:r>
              <a:rPr lang="en-US" dirty="0"/>
              <a:t>Click to edit Master title style</a:t>
            </a:r>
          </a:p>
        </p:txBody>
      </p:sp>
      <p:sp>
        <p:nvSpPr>
          <p:cNvPr id="16" name="Picture Placeholder 5">
            <a:extLst>
              <a:ext uri="{FF2B5EF4-FFF2-40B4-BE49-F238E27FC236}">
                <a16:creationId xmlns:a16="http://schemas.microsoft.com/office/drawing/2014/main" id="{3F8ACB4F-E132-97B5-797E-ADFB9AC83456}"/>
              </a:ext>
            </a:extLst>
          </p:cNvPr>
          <p:cNvSpPr>
            <a:spLocks noGrp="1"/>
          </p:cNvSpPr>
          <p:nvPr>
            <p:ph type="pic" sz="quarter" idx="18"/>
          </p:nvPr>
        </p:nvSpPr>
        <p:spPr>
          <a:xfrm>
            <a:off x="616658" y="685807"/>
            <a:ext cx="4864608" cy="5486377"/>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089903" y="2650330"/>
            <a:ext cx="5486400" cy="3521854"/>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60415657-C9CC-A8DC-C841-09A42AC901EC}"/>
              </a:ext>
            </a:extLst>
          </p:cNvPr>
          <p:cNvCxnSpPr>
            <a:cxnSpLocks/>
          </p:cNvCxnSpPr>
          <p:nvPr userDrawn="1"/>
        </p:nvCxnSpPr>
        <p:spPr>
          <a:xfrm>
            <a:off x="6089903" y="2362219"/>
            <a:ext cx="5486400"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ooter Placeholder 7">
            <a:extLst>
              <a:ext uri="{FF2B5EF4-FFF2-40B4-BE49-F238E27FC236}">
                <a16:creationId xmlns:a16="http://schemas.microsoft.com/office/drawing/2014/main" id="{D65827FC-FBF0-2A7B-2AE9-11D916DB970C}"/>
              </a:ext>
            </a:extLst>
          </p:cNvPr>
          <p:cNvSpPr>
            <a:spLocks noGrp="1"/>
          </p:cNvSpPr>
          <p:nvPr>
            <p:ph type="ftr" sz="quarter" idx="15"/>
          </p:nvPr>
        </p:nvSpPr>
        <p:spPr>
          <a:xfrm>
            <a:off x="612647" y="6343955"/>
            <a:ext cx="2805405" cy="365125"/>
          </a:xfrm>
        </p:spPr>
        <p:txBody>
          <a:bodyPr>
            <a:noAutofit/>
          </a:bodyPr>
          <a:lstStyle/>
          <a:p>
            <a:r>
              <a:rPr lang="en-US" dirty="0"/>
              <a:t>Sample Footer Text</a:t>
            </a:r>
          </a:p>
        </p:txBody>
      </p:sp>
      <p:sp>
        <p:nvSpPr>
          <p:cNvPr id="3" name="Date Placeholder 6">
            <a:extLst>
              <a:ext uri="{FF2B5EF4-FFF2-40B4-BE49-F238E27FC236}">
                <a16:creationId xmlns:a16="http://schemas.microsoft.com/office/drawing/2014/main" id="{7D3F37AD-0904-9EC0-EFEE-899B457A4536}"/>
              </a:ext>
            </a:extLst>
          </p:cNvPr>
          <p:cNvSpPr>
            <a:spLocks noGrp="1"/>
          </p:cNvSpPr>
          <p:nvPr>
            <p:ph type="dt" sz="half" idx="19"/>
          </p:nvPr>
        </p:nvSpPr>
        <p:spPr>
          <a:xfrm>
            <a:off x="8893929" y="6343955"/>
            <a:ext cx="2202644" cy="365125"/>
          </a:xfrm>
        </p:spPr>
        <p:txBody>
          <a:bodyPr>
            <a:noAutofit/>
          </a:bodyPr>
          <a:lstStyle/>
          <a:p>
            <a:fld id="{5888334B-5C34-4E7E-A4B0-3A19575F6DD8}" type="datetime1">
              <a:rPr lang="en-US" smtClean="0"/>
              <a:t>9/23/2025</a:t>
            </a:fld>
            <a:endParaRPr lang="en-US"/>
          </a:p>
        </p:txBody>
      </p:sp>
      <p:sp>
        <p:nvSpPr>
          <p:cNvPr id="6" name="Slide Number Placeholder 8">
            <a:extLst>
              <a:ext uri="{FF2B5EF4-FFF2-40B4-BE49-F238E27FC236}">
                <a16:creationId xmlns:a16="http://schemas.microsoft.com/office/drawing/2014/main" id="{655EC9E8-1A84-6C33-ADB3-D40020F50907}"/>
              </a:ext>
            </a:extLst>
          </p:cNvPr>
          <p:cNvSpPr>
            <a:spLocks noGrp="1"/>
          </p:cNvSpPr>
          <p:nvPr>
            <p:ph type="sldNum" sz="quarter" idx="16"/>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1425829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599" y="685800"/>
            <a:ext cx="4564763" cy="1426798"/>
          </a:xfrm>
        </p:spPr>
        <p:txBody>
          <a:bodyPr anchor="b">
            <a:noAutofit/>
          </a:bodyPr>
          <a:lstStyle>
            <a:lvl1pPr>
              <a:defRPr sz="5400"/>
            </a:lvl1pPr>
          </a:lstStyle>
          <a:p>
            <a:r>
              <a:rPr lang="en-US" dirty="0"/>
              <a:t>Click to edit Master title style</a:t>
            </a:r>
          </a:p>
        </p:txBody>
      </p:sp>
      <p:sp>
        <p:nvSpPr>
          <p:cNvPr id="4" name="Picture Placeholder 3">
            <a:extLst>
              <a:ext uri="{FF2B5EF4-FFF2-40B4-BE49-F238E27FC236}">
                <a16:creationId xmlns:a16="http://schemas.microsoft.com/office/drawing/2014/main" id="{45580E71-5349-7975-EE00-1D48FBB45527}"/>
              </a:ext>
            </a:extLst>
          </p:cNvPr>
          <p:cNvSpPr>
            <a:spLocks noGrp="1"/>
          </p:cNvSpPr>
          <p:nvPr>
            <p:ph type="pic" sz="quarter" idx="15"/>
          </p:nvPr>
        </p:nvSpPr>
        <p:spPr>
          <a:xfrm>
            <a:off x="609599" y="2514600"/>
            <a:ext cx="4564763" cy="3636598"/>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790060" y="685800"/>
            <a:ext cx="5792341" cy="5465398"/>
          </a:xfrm>
        </p:spPr>
        <p:txBody>
          <a:bodyPr anchor="b">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3CC8FB4D-92F2-4C28-8BFC-2AE0229C3E9A}" type="datetime1">
              <a:rPr lang="en-US" smtClean="0"/>
              <a:t>9/23/2025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0979622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10963655" cy="891102"/>
          </a:xfrm>
        </p:spPr>
        <p:txBody>
          <a:bodyPr anchor="b">
            <a:noAutofit/>
          </a:bodyPr>
          <a:lstStyle>
            <a:lvl1pPr>
              <a:defRPr sz="5400"/>
            </a:lvl1pPr>
          </a:lstStyle>
          <a:p>
            <a:r>
              <a:rPr lang="en-US" dirty="0"/>
              <a:t>Click to edit Master title style</a:t>
            </a:r>
          </a:p>
        </p:txBody>
      </p:sp>
      <p:sp>
        <p:nvSpPr>
          <p:cNvPr id="9" name="Picture Placeholder 8">
            <a:extLst>
              <a:ext uri="{FF2B5EF4-FFF2-40B4-BE49-F238E27FC236}">
                <a16:creationId xmlns:a16="http://schemas.microsoft.com/office/drawing/2014/main" id="{2EC4665C-5805-BDA9-0EA4-387D86C88ABA}"/>
              </a:ext>
            </a:extLst>
          </p:cNvPr>
          <p:cNvSpPr>
            <a:spLocks noGrp="1"/>
          </p:cNvSpPr>
          <p:nvPr>
            <p:ph type="pic" sz="quarter" idx="15"/>
          </p:nvPr>
        </p:nvSpPr>
        <p:spPr>
          <a:xfrm>
            <a:off x="612647" y="2057400"/>
            <a:ext cx="2740153" cy="4091502"/>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3810001" y="2057400"/>
            <a:ext cx="7766302" cy="4091502"/>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7B708C30-1428-4C16-AD49-DE42CFEA37BF}" type="datetime1">
              <a:rPr lang="en-US" smtClean="0"/>
              <a:t>9/23/2025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850194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umber Large">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1DA757D-A9AE-985A-6EEE-C02E46D45DC9}"/>
              </a:ext>
            </a:extLst>
          </p:cNvPr>
          <p:cNvSpPr/>
          <p:nvPr/>
        </p:nvSpPr>
        <p:spPr>
          <a:xfrm>
            <a:off x="11250895" y="43434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50" cap="flat">
            <a:solidFill>
              <a:schemeClr val="accent4"/>
            </a:solidFill>
            <a:prstDash val="solid"/>
            <a:miter/>
          </a:ln>
        </p:spPr>
        <p:txBody>
          <a:bodyPr rtlCol="0" anchor="ctr"/>
          <a:lstStyle/>
          <a:p>
            <a:pPr algn="l" rtl="0"/>
            <a:endParaRPr lang="en-US"/>
          </a:p>
        </p:txBody>
      </p:sp>
      <p:sp>
        <p:nvSpPr>
          <p:cNvPr id="8" name="Freeform: Shape 7">
            <a:extLst>
              <a:ext uri="{FF2B5EF4-FFF2-40B4-BE49-F238E27FC236}">
                <a16:creationId xmlns:a16="http://schemas.microsoft.com/office/drawing/2014/main" id="{271E517F-7D77-FEA1-94A2-D8522A1BF181}"/>
              </a:ext>
            </a:extLst>
          </p:cNvPr>
          <p:cNvSpPr/>
          <p:nvPr/>
        </p:nvSpPr>
        <p:spPr>
          <a:xfrm>
            <a:off x="685800" y="46938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50" cap="flat">
            <a:solidFill>
              <a:schemeClr val="accent4"/>
            </a:solidFill>
            <a:prstDash val="solid"/>
            <a:miter/>
          </a:ln>
        </p:spPr>
        <p:txBody>
          <a:bodyPr rtlCol="0" anchor="ctr"/>
          <a:lstStyle/>
          <a:p>
            <a:pPr algn="l" rtl="0"/>
            <a:endParaRPr lang="en-US"/>
          </a:p>
        </p:txBody>
      </p:sp>
      <p:sp>
        <p:nvSpPr>
          <p:cNvPr id="11" name="Freeform: Shape 10">
            <a:extLst>
              <a:ext uri="{FF2B5EF4-FFF2-40B4-BE49-F238E27FC236}">
                <a16:creationId xmlns:a16="http://schemas.microsoft.com/office/drawing/2014/main" id="{562EAE4C-19D0-A0E4-1FDC-967BD2694E6F}"/>
              </a:ext>
            </a:extLst>
          </p:cNvPr>
          <p:cNvSpPr/>
          <p:nvPr/>
        </p:nvSpPr>
        <p:spPr>
          <a:xfrm>
            <a:off x="10998565" y="44258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50" cap="flat">
            <a:solidFill>
              <a:schemeClr val="accent4"/>
            </a:solidFill>
            <a:prstDash val="solid"/>
            <a:miter/>
          </a:ln>
        </p:spPr>
        <p:txBody>
          <a:bodyPr rtlCol="0" anchor="ctr"/>
          <a:lstStyle/>
          <a:p>
            <a:pPr algn="l" rtl="0"/>
            <a:endParaRPr lang="en-US"/>
          </a:p>
        </p:txBody>
      </p:sp>
      <p:sp>
        <p:nvSpPr>
          <p:cNvPr id="12" name="Freeform: Shape 11">
            <a:extLst>
              <a:ext uri="{FF2B5EF4-FFF2-40B4-BE49-F238E27FC236}">
                <a16:creationId xmlns:a16="http://schemas.microsoft.com/office/drawing/2014/main" id="{77E35C93-E0FF-6186-7502-985D78DA9B28}"/>
              </a:ext>
            </a:extLst>
          </p:cNvPr>
          <p:cNvSpPr/>
          <p:nvPr/>
        </p:nvSpPr>
        <p:spPr>
          <a:xfrm>
            <a:off x="10976145" y="44258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50" cap="flat">
            <a:solidFill>
              <a:schemeClr val="accent4"/>
            </a:solidFill>
            <a:prstDash val="solid"/>
            <a:miter/>
          </a:ln>
        </p:spPr>
        <p:txBody>
          <a:bodyPr rtlCol="0" anchor="ctr"/>
          <a:lstStyle/>
          <a:p>
            <a:pPr algn="l" rtl="0"/>
            <a:endParaRPr lang="en-US"/>
          </a:p>
        </p:txBody>
      </p:sp>
      <p:sp>
        <p:nvSpPr>
          <p:cNvPr id="15" name="Title 14">
            <a:extLst>
              <a:ext uri="{FF2B5EF4-FFF2-40B4-BE49-F238E27FC236}">
                <a16:creationId xmlns:a16="http://schemas.microsoft.com/office/drawing/2014/main" id="{D4E889F8-D8CB-1564-17A8-26A2F4258445}"/>
              </a:ext>
            </a:extLst>
          </p:cNvPr>
          <p:cNvSpPr>
            <a:spLocks noGrp="1"/>
          </p:cNvSpPr>
          <p:nvPr>
            <p:ph type="title"/>
          </p:nvPr>
        </p:nvSpPr>
        <p:spPr>
          <a:xfrm>
            <a:off x="612649" y="5025460"/>
            <a:ext cx="9144000" cy="868680"/>
          </a:xfrm>
        </p:spPr>
        <p:txBody>
          <a:bodyPr anchor="t">
            <a:normAutofit/>
          </a:bodyPr>
          <a:lstStyle>
            <a:lvl1pPr>
              <a:lnSpc>
                <a:spcPct val="110000"/>
              </a:lnSpc>
              <a:defRPr sz="1800" cap="none" baseline="0">
                <a:solidFill>
                  <a:schemeClr val="tx2"/>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13B51AE5-91E2-069A-7DF2-EB394DA25E2D}"/>
              </a:ext>
            </a:extLst>
          </p:cNvPr>
          <p:cNvSpPr>
            <a:spLocks noGrp="1"/>
          </p:cNvSpPr>
          <p:nvPr>
            <p:ph sz="quarter" idx="15" hasCustomPrompt="1"/>
          </p:nvPr>
        </p:nvSpPr>
        <p:spPr>
          <a:xfrm>
            <a:off x="582484" y="1143000"/>
            <a:ext cx="10115679" cy="3474720"/>
          </a:xfrm>
        </p:spPr>
        <p:txBody>
          <a:bodyPr anchor="ctr">
            <a:noAutofit/>
          </a:bodyPr>
          <a:lstStyle>
            <a:lvl1pPr>
              <a:lnSpc>
                <a:spcPct val="90000"/>
              </a:lnSpc>
              <a:defRPr sz="28000"/>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noAutofit/>
          </a:bodyPr>
          <a:lstStyle>
            <a:lvl1pPr algn="l" rtl="0">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noAutofit/>
          </a:bodyPr>
          <a:lstStyle>
            <a:lvl1pPr algn="r" rtl="0">
              <a:defRPr>
                <a:solidFill>
                  <a:schemeClr val="tx1"/>
                </a:solidFill>
              </a:defRPr>
            </a:lvl1pPr>
          </a:lstStyle>
          <a:p>
            <a:fld id="{DCE8854E-90F8-4761-A9B8-18B1C5A3D25C}" type="datetime1">
              <a:rPr lang="en-US" smtClean="0"/>
              <a:pPr/>
              <a:t>9/23/2025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noAutofit/>
          </a:bodyPr>
          <a:lstStyle>
            <a:lvl1pPr algn="r" rtl="0">
              <a:defRPr>
                <a:solidFill>
                  <a:schemeClr val="tx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3651120387"/>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umber Large 2">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FE73F6F-B481-328B-CE64-8485DC66B8EA}"/>
              </a:ext>
            </a:extLst>
          </p:cNvPr>
          <p:cNvSpPr/>
          <p:nvPr/>
        </p:nvSpPr>
        <p:spPr>
          <a:xfrm>
            <a:off x="11254003" y="729226"/>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57D968F-BFC6-694E-9A7C-A113E7DEBF65}"/>
              </a:ext>
            </a:extLst>
          </p:cNvPr>
          <p:cNvSpPr/>
          <p:nvPr/>
        </p:nvSpPr>
        <p:spPr>
          <a:xfrm>
            <a:off x="10866791" y="1080910"/>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77A14AD-A403-0816-9FED-F4E7BB405B17}"/>
              </a:ext>
            </a:extLst>
          </p:cNvPr>
          <p:cNvSpPr/>
          <p:nvPr/>
        </p:nvSpPr>
        <p:spPr>
          <a:xfrm>
            <a:off x="11003886" y="811408"/>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C5DE6E3-5C5B-04A2-6D84-63D852F6062A}"/>
              </a:ext>
            </a:extLst>
          </p:cNvPr>
          <p:cNvSpPr/>
          <p:nvPr/>
        </p:nvSpPr>
        <p:spPr>
          <a:xfrm>
            <a:off x="10981626" y="811414"/>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accent4"/>
            </a:solidFill>
            <a:prstDash val="solid"/>
            <a:miter/>
          </a:ln>
        </p:spPr>
        <p:txBody>
          <a:bodyPr rtlCol="0" anchor="ctr"/>
          <a:lstStyle/>
          <a:p>
            <a:endParaRPr lang="en-US"/>
          </a:p>
        </p:txBody>
      </p:sp>
      <p:sp>
        <p:nvSpPr>
          <p:cNvPr id="13" name="Title 12">
            <a:extLst>
              <a:ext uri="{FF2B5EF4-FFF2-40B4-BE49-F238E27FC236}">
                <a16:creationId xmlns:a16="http://schemas.microsoft.com/office/drawing/2014/main" id="{6D258FD5-5B6B-DBB1-0F00-D02C71197F95}"/>
              </a:ext>
            </a:extLst>
          </p:cNvPr>
          <p:cNvSpPr>
            <a:spLocks noGrp="1"/>
          </p:cNvSpPr>
          <p:nvPr>
            <p:ph type="title"/>
          </p:nvPr>
        </p:nvSpPr>
        <p:spPr>
          <a:xfrm>
            <a:off x="612648" y="4859867"/>
            <a:ext cx="9144000" cy="1097280"/>
          </a:xfrm>
        </p:spPr>
        <p:txBody>
          <a:bodyPr anchor="t">
            <a:normAutofit/>
          </a:bodyPr>
          <a:lstStyle>
            <a:lvl1pPr>
              <a:lnSpc>
                <a:spcPct val="110000"/>
              </a:lnSpc>
              <a:defRPr sz="1800" cap="none" baseline="0"/>
            </a:lvl1pPr>
          </a:lstStyle>
          <a:p>
            <a:r>
              <a:rPr lang="en-US" dirty="0"/>
              <a:t>Click to edit Master title style</a:t>
            </a:r>
          </a:p>
        </p:txBody>
      </p:sp>
      <p:sp>
        <p:nvSpPr>
          <p:cNvPr id="8" name="Content Placeholder 12">
            <a:extLst>
              <a:ext uri="{FF2B5EF4-FFF2-40B4-BE49-F238E27FC236}">
                <a16:creationId xmlns:a16="http://schemas.microsoft.com/office/drawing/2014/main" id="{196BB08E-5668-89FF-C0AE-D8A83C783F77}"/>
              </a:ext>
            </a:extLst>
          </p:cNvPr>
          <p:cNvSpPr>
            <a:spLocks noGrp="1"/>
          </p:cNvSpPr>
          <p:nvPr>
            <p:ph sz="quarter" idx="15" hasCustomPrompt="1"/>
          </p:nvPr>
        </p:nvSpPr>
        <p:spPr>
          <a:xfrm>
            <a:off x="582484" y="1600199"/>
            <a:ext cx="9171115" cy="3259668"/>
          </a:xfrm>
        </p:spPr>
        <p:txBody>
          <a:bodyPr anchor="ctr">
            <a:noAutofit/>
          </a:bodyPr>
          <a:lstStyle>
            <a:lvl1pPr>
              <a:lnSpc>
                <a:spcPct val="90000"/>
              </a:lnSpc>
              <a:defRPr sz="28000"/>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noAutofit/>
          </a:bodyPr>
          <a:lstStyle>
            <a:lvl1pPr>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noAutofit/>
          </a:bodyPr>
          <a:lstStyle>
            <a:lvl1pPr>
              <a:defRPr>
                <a:solidFill>
                  <a:schemeClr val="tx1"/>
                </a:solidFill>
              </a:defRPr>
            </a:lvl1pPr>
          </a:lstStyle>
          <a:p>
            <a:fld id="{53DF09C0-6535-4055-81CC-988E059C8EEC}" type="datetime1">
              <a:rPr lang="en-US" smtClean="0"/>
              <a:t>9/23/2025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noAutofit/>
          </a:bodyPr>
          <a:lstStyle>
            <a:lvl1pPr>
              <a:defRPr>
                <a:solidFill>
                  <a:schemeClr val="tx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24727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mber Large 3">
    <p:bg>
      <p:bgPr>
        <a:solidFill>
          <a:schemeClr val="accent1">
            <a:lumMod val="50000"/>
          </a:schemeClr>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2C402C-8B4C-3690-6875-FE157681B853}"/>
              </a:ext>
            </a:extLst>
          </p:cNvPr>
          <p:cNvSpPr>
            <a:spLocks noGrp="1"/>
          </p:cNvSpPr>
          <p:nvPr>
            <p:ph type="title"/>
          </p:nvPr>
        </p:nvSpPr>
        <p:spPr>
          <a:xfrm>
            <a:off x="612648" y="5257800"/>
            <a:ext cx="9144000" cy="868680"/>
          </a:xfrm>
        </p:spPr>
        <p:txBody>
          <a:bodyPr anchor="t">
            <a:normAutofit/>
          </a:bodyPr>
          <a:lstStyle>
            <a:lvl1pPr>
              <a:lnSpc>
                <a:spcPct val="110000"/>
              </a:lnSpc>
              <a:defRPr sz="1800" cap="none" baseline="0">
                <a:solidFill>
                  <a:schemeClr val="tx2"/>
                </a:solidFill>
              </a:defRPr>
            </a:lvl1pPr>
          </a:lstStyle>
          <a:p>
            <a:r>
              <a:rPr lang="en-US"/>
              <a:t>Click to edit Master title style</a:t>
            </a:r>
          </a:p>
        </p:txBody>
      </p:sp>
      <p:sp>
        <p:nvSpPr>
          <p:cNvPr id="14" name="Content Placeholder 12">
            <a:extLst>
              <a:ext uri="{FF2B5EF4-FFF2-40B4-BE49-F238E27FC236}">
                <a16:creationId xmlns:a16="http://schemas.microsoft.com/office/drawing/2014/main" id="{C80DC0CF-9044-3D55-7D8F-4CD97232E3E8}"/>
              </a:ext>
            </a:extLst>
          </p:cNvPr>
          <p:cNvSpPr>
            <a:spLocks noGrp="1"/>
          </p:cNvSpPr>
          <p:nvPr>
            <p:ph sz="quarter" idx="15" hasCustomPrompt="1"/>
          </p:nvPr>
        </p:nvSpPr>
        <p:spPr>
          <a:xfrm>
            <a:off x="582484" y="1143000"/>
            <a:ext cx="10115679" cy="3474720"/>
          </a:xfrm>
        </p:spPr>
        <p:txBody>
          <a:bodyPr anchor="ctr">
            <a:noAutofit/>
          </a:bodyPr>
          <a:lstStyle>
            <a:lvl1pPr>
              <a:lnSpc>
                <a:spcPct val="90000"/>
              </a:lnSpc>
              <a:defRPr sz="28000"/>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noAutofit/>
          </a:bodyPr>
          <a:lstStyle/>
          <a:p>
            <a:fld id="{B85187EE-7BBC-405E-B3F5-9C3E88970356}" type="datetime1">
              <a:rPr lang="en-US" smtClean="0"/>
              <a:t>9/23/2025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
        <p:nvSpPr>
          <p:cNvPr id="6" name="Freeform: Shape 5">
            <a:extLst>
              <a:ext uri="{FF2B5EF4-FFF2-40B4-BE49-F238E27FC236}">
                <a16:creationId xmlns:a16="http://schemas.microsoft.com/office/drawing/2014/main" id="{1B480B90-B64C-0559-ACB2-7DBB57135C77}"/>
              </a:ext>
            </a:extLst>
          </p:cNvPr>
          <p:cNvSpPr/>
          <p:nvPr/>
        </p:nvSpPr>
        <p:spPr>
          <a:xfrm>
            <a:off x="11250895" y="4562062"/>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50" cap="flat">
            <a:solidFill>
              <a:schemeClr val="accent2"/>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D2E866D-D29F-1CC5-14B2-BB24F10745FE}"/>
              </a:ext>
            </a:extLst>
          </p:cNvPr>
          <p:cNvSpPr/>
          <p:nvPr/>
        </p:nvSpPr>
        <p:spPr>
          <a:xfrm>
            <a:off x="685800" y="4912557"/>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50" cap="flat">
            <a:solidFill>
              <a:schemeClr val="accent2"/>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FA0DC7F-E416-CA3E-E389-945D5FA32CC9}"/>
              </a:ext>
            </a:extLst>
          </p:cNvPr>
          <p:cNvSpPr/>
          <p:nvPr/>
        </p:nvSpPr>
        <p:spPr>
          <a:xfrm>
            <a:off x="10998565" y="4644494"/>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50"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2D9CC5C-2252-AB09-49B5-FD1BE0E74E30}"/>
              </a:ext>
            </a:extLst>
          </p:cNvPr>
          <p:cNvSpPr/>
          <p:nvPr/>
        </p:nvSpPr>
        <p:spPr>
          <a:xfrm>
            <a:off x="10976145" y="4644499"/>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50" cap="flat">
            <a:solidFill>
              <a:schemeClr val="accent2"/>
            </a:solidFill>
            <a:prstDash val="solid"/>
            <a:miter/>
          </a:ln>
        </p:spPr>
        <p:txBody>
          <a:bodyPr rtlCol="0" anchor="ctr"/>
          <a:lstStyle/>
          <a:p>
            <a:endParaRPr lang="en-US"/>
          </a:p>
        </p:txBody>
      </p:sp>
    </p:spTree>
    <p:extLst>
      <p:ext uri="{BB962C8B-B14F-4D97-AF65-F5344CB8AC3E}">
        <p14:creationId xmlns:p14="http://schemas.microsoft.com/office/powerpoint/2010/main" val="2108005121"/>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979D7E7-81D7-BD45-ADEC-E83F7EF73EC8}"/>
              </a:ext>
            </a:extLst>
          </p:cNvPr>
          <p:cNvSpPr/>
          <p:nvPr/>
        </p:nvSpPr>
        <p:spPr>
          <a:xfrm>
            <a:off x="11254003"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6D6EAAA-843B-4F5B-47BF-3A0B75B59A45}"/>
              </a:ext>
            </a:extLst>
          </p:cNvPr>
          <p:cNvSpPr/>
          <p:nvPr/>
        </p:nvSpPr>
        <p:spPr>
          <a:xfrm>
            <a:off x="10866791"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5A4CCB8-341A-D7B3-2B2F-C6943129C281}"/>
              </a:ext>
            </a:extLst>
          </p:cNvPr>
          <p:cNvSpPr/>
          <p:nvPr/>
        </p:nvSpPr>
        <p:spPr>
          <a:xfrm>
            <a:off x="11003886"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A1B2662-9528-65C6-986B-EA4135BF4CA6}"/>
              </a:ext>
            </a:extLst>
          </p:cNvPr>
          <p:cNvSpPr/>
          <p:nvPr/>
        </p:nvSpPr>
        <p:spPr>
          <a:xfrm>
            <a:off x="10981626"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noAutofit/>
          </a:bodyPr>
          <a:lstStyle>
            <a:lvl1pPr>
              <a:defRPr sz="5400" b="0" i="0" cap="all" baseline="0">
                <a:solidFill>
                  <a:schemeClr val="accent1">
                    <a:lumMod val="50000"/>
                  </a:schemeClr>
                </a:solidFill>
                <a:latin typeface="+mj-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09600" y="685800"/>
            <a:ext cx="10972800" cy="4514529"/>
          </a:xfrm>
        </p:spPr>
        <p:txBody>
          <a:bodyPr anchor="t">
            <a:noAutofit/>
          </a:bodyPr>
          <a:lstStyle>
            <a:lvl1pPr marL="0" indent="0">
              <a:lnSpc>
                <a:spcPct val="90000"/>
              </a:lnSpc>
              <a:buNone/>
              <a:defRPr sz="7000" b="0" i="0" cap="all" baseline="0">
                <a:latin typeface="+mn-lt"/>
              </a:defRPr>
            </a:lvl1pPr>
            <a:lvl2pPr marL="228600" indent="0">
              <a:lnSpc>
                <a:spcPct val="90000"/>
              </a:lnSpc>
              <a:buNone/>
              <a:defRPr sz="7000" b="0" i="0" cap="all" baseline="0">
                <a:latin typeface="+mn-lt"/>
              </a:defRPr>
            </a:lvl2pPr>
            <a:lvl3pPr marL="457200" indent="0">
              <a:lnSpc>
                <a:spcPct val="90000"/>
              </a:lnSpc>
              <a:buNone/>
              <a:defRPr sz="7000" b="0" i="0" cap="all" baseline="0">
                <a:latin typeface="+mn-lt"/>
              </a:defRPr>
            </a:lvl3pPr>
            <a:lvl4pPr marL="685800" indent="0">
              <a:lnSpc>
                <a:spcPct val="90000"/>
              </a:lnSpc>
              <a:buNone/>
              <a:defRPr sz="7000" b="0" i="0" cap="all" baseline="0">
                <a:latin typeface="+mn-lt"/>
              </a:defRPr>
            </a:lvl4pPr>
            <a:lvl5pPr marL="914400" indent="0">
              <a:lnSpc>
                <a:spcPct val="90000"/>
              </a:lnSpc>
              <a:buNone/>
              <a:defRPr sz="7000" b="0" i="0" cap="all" baseline="0">
                <a:latin typeface="+mn-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noAutofit/>
          </a:bodyPr>
          <a:lstStyle/>
          <a:p>
            <a:fld id="{967A35BA-41D5-4E87-94C2-E365E2A3656B}" type="datetime1">
              <a:rPr lang="en-US" smtClean="0"/>
              <a:t>9/23/2025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2511127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813B312-A2CE-16E4-D28B-8DDFF5527304}"/>
              </a:ext>
            </a:extLst>
          </p:cNvPr>
          <p:cNvSpPr>
            <a:spLocks noGrp="1"/>
          </p:cNvSpPr>
          <p:nvPr>
            <p:ph type="ctrTitle"/>
          </p:nvPr>
        </p:nvSpPr>
        <p:spPr>
          <a:xfrm>
            <a:off x="4476746" y="685799"/>
            <a:ext cx="7080507" cy="3200400"/>
          </a:xfrm>
        </p:spPr>
        <p:txBody>
          <a:bodyPr vert="horz" lIns="91440" tIns="45720" rIns="91440" bIns="45720" rtlCol="0" anchor="t">
            <a:noAutofit/>
          </a:bodyPr>
          <a:lstStyle>
            <a:lvl1pPr>
              <a:defRPr lang="en-US" sz="7000" dirty="0">
                <a:solidFill>
                  <a:schemeClr val="bg2"/>
                </a:solidFill>
              </a:defRPr>
            </a:lvl1pPr>
          </a:lstStyle>
          <a:p>
            <a:pPr lvl="0"/>
            <a:r>
              <a:rPr lang="en-US" dirty="0"/>
              <a:t>Click to edit Master title style</a:t>
            </a:r>
          </a:p>
        </p:txBody>
      </p:sp>
      <p:sp>
        <p:nvSpPr>
          <p:cNvPr id="16" name="Subtitle 2">
            <a:extLst>
              <a:ext uri="{FF2B5EF4-FFF2-40B4-BE49-F238E27FC236}">
                <a16:creationId xmlns:a16="http://schemas.microsoft.com/office/drawing/2014/main" id="{4846D76D-B1D3-9330-420A-6ED740BDB970}"/>
              </a:ext>
            </a:extLst>
          </p:cNvPr>
          <p:cNvSpPr>
            <a:spLocks noGrp="1"/>
          </p:cNvSpPr>
          <p:nvPr>
            <p:ph type="subTitle" idx="1"/>
          </p:nvPr>
        </p:nvSpPr>
        <p:spPr>
          <a:xfrm>
            <a:off x="4476746" y="5277549"/>
            <a:ext cx="7080507" cy="894646"/>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14" name="Picture Placeholder 25">
            <a:extLst>
              <a:ext uri="{FF2B5EF4-FFF2-40B4-BE49-F238E27FC236}">
                <a16:creationId xmlns:a16="http://schemas.microsoft.com/office/drawing/2014/main" id="{982E949F-6B9B-8268-EB83-127C78D43502}"/>
              </a:ext>
            </a:extLst>
          </p:cNvPr>
          <p:cNvSpPr>
            <a:spLocks noGrp="1"/>
          </p:cNvSpPr>
          <p:nvPr>
            <p:ph type="pic" sz="quarter" idx="17"/>
          </p:nvPr>
        </p:nvSpPr>
        <p:spPr>
          <a:xfrm>
            <a:off x="0" y="0"/>
            <a:ext cx="3889251" cy="6858000"/>
          </a:xfrm>
          <a:blipFill>
            <a:blip r:embed="rId2">
              <a:alphaModFix amt="60000"/>
            </a:blip>
            <a:stretch>
              <a:fillRect/>
            </a:stretch>
          </a:blipFill>
        </p:spPr>
        <p:txBody>
          <a:bodyPr/>
          <a:lstStyle/>
          <a:p>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4476746" y="6343955"/>
            <a:ext cx="2100482" cy="365125"/>
          </a:xfrm>
        </p:spPr>
        <p:txBody>
          <a:bodyPr>
            <a:noAutofit/>
          </a:bodyPr>
          <a:lstStyle>
            <a:lvl1pPr>
              <a:defRPr>
                <a:solidFill>
                  <a:schemeClr val="bg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35138" y="6343955"/>
            <a:ext cx="1458908" cy="365125"/>
          </a:xfrm>
        </p:spPr>
        <p:txBody>
          <a:bodyPr>
            <a:noAutofit/>
          </a:bodyPr>
          <a:lstStyle>
            <a:lvl1pPr>
              <a:defRPr>
                <a:solidFill>
                  <a:schemeClr val="bg1"/>
                </a:solidFill>
                <a:effectLst/>
              </a:defRPr>
            </a:lvl1pPr>
          </a:lstStyle>
          <a:p>
            <a:fld id="{BFE899EF-3666-4EAB-A626-E7AA02E66CC1}" type="datetime1">
              <a:rPr lang="en-US" smtClean="0"/>
              <a:pPr/>
              <a:t>9/23/2025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cxnSp>
        <p:nvCxnSpPr>
          <p:cNvPr id="18" name="Straight Connector 17">
            <a:extLst>
              <a:ext uri="{FF2B5EF4-FFF2-40B4-BE49-F238E27FC236}">
                <a16:creationId xmlns:a16="http://schemas.microsoft.com/office/drawing/2014/main" id="{DD53745E-5DC2-F332-24A5-4F8F509E820B}"/>
              </a:ext>
            </a:extLst>
          </p:cNvPr>
          <p:cNvCxnSpPr/>
          <p:nvPr userDrawn="1"/>
        </p:nvCxnSpPr>
        <p:spPr>
          <a:xfrm>
            <a:off x="4479797" y="4876800"/>
            <a:ext cx="70774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70207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accent1">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0572EAA-9C03-6737-7961-89F7D9E127AC}"/>
              </a:ext>
            </a:extLst>
          </p:cNvPr>
          <p:cNvSpPr/>
          <p:nvPr/>
        </p:nvSpPr>
        <p:spPr>
          <a:xfrm>
            <a:off x="11250895" y="5430148"/>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D2A1F66-1FB1-8357-178D-CB1C0F8B7E56}"/>
              </a:ext>
            </a:extLst>
          </p:cNvPr>
          <p:cNvSpPr/>
          <p:nvPr/>
        </p:nvSpPr>
        <p:spPr>
          <a:xfrm>
            <a:off x="685800" y="5780643"/>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DAD8E75-63C0-8CE8-7E5A-37E4E429140F}"/>
              </a:ext>
            </a:extLst>
          </p:cNvPr>
          <p:cNvSpPr/>
          <p:nvPr/>
        </p:nvSpPr>
        <p:spPr>
          <a:xfrm>
            <a:off x="10998565" y="5512580"/>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DF1B2A2-FEB2-CC42-0F0F-71CD13535424}"/>
              </a:ext>
            </a:extLst>
          </p:cNvPr>
          <p:cNvSpPr/>
          <p:nvPr/>
        </p:nvSpPr>
        <p:spPr>
          <a:xfrm>
            <a:off x="10976145" y="5512585"/>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noAutofit/>
          </a:bodyPr>
          <a:lstStyle>
            <a:lvl1pPr>
              <a:defRPr sz="5400" b="0" i="0" cap="all" baseline="0">
                <a:solidFill>
                  <a:schemeClr val="accent1">
                    <a:lumMod val="50000"/>
                  </a:schemeClr>
                </a:solidFill>
                <a:latin typeface="+mj-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85800"/>
            <a:ext cx="10972800" cy="4572000"/>
          </a:xfrm>
        </p:spPr>
        <p:txBody>
          <a:bodyPr vert="horz" lIns="91440" tIns="45720" rIns="91440" bIns="45720" rtlCol="0" anchor="t">
            <a:noAutofit/>
          </a:bodyPr>
          <a:lstStyle>
            <a:lvl1pPr marL="0" indent="0">
              <a:lnSpc>
                <a:spcPct val="90000"/>
              </a:lnSpc>
              <a:buNone/>
              <a:defRPr lang="en-US" sz="7000" b="0" i="0" cap="all" baseline="0" dirty="0">
                <a:latin typeface="+mn-lt"/>
              </a:defRPr>
            </a:lvl1pPr>
            <a:lvl2pPr marL="228600" indent="0">
              <a:lnSpc>
                <a:spcPct val="90000"/>
              </a:lnSpc>
              <a:buNone/>
              <a:defRPr lang="en-US" sz="7000" b="0" i="0" cap="all" baseline="0" dirty="0">
                <a:latin typeface="+mn-lt"/>
              </a:defRPr>
            </a:lvl2pPr>
            <a:lvl3pPr marL="457200" indent="0">
              <a:lnSpc>
                <a:spcPct val="90000"/>
              </a:lnSpc>
              <a:buNone/>
              <a:defRPr lang="en-US" sz="7000" b="0" i="0" cap="all" baseline="0" dirty="0">
                <a:latin typeface="+mn-lt"/>
              </a:defRPr>
            </a:lvl3pPr>
            <a:lvl4pPr marL="685800" indent="0">
              <a:lnSpc>
                <a:spcPct val="90000"/>
              </a:lnSpc>
              <a:buNone/>
              <a:defRPr lang="en-US" sz="7000" b="0" i="0" cap="all" baseline="0" dirty="0">
                <a:latin typeface="+mn-lt"/>
              </a:defRPr>
            </a:lvl4pPr>
            <a:lvl5pPr marL="914400" indent="0">
              <a:lnSpc>
                <a:spcPct val="90000"/>
              </a:lnSpc>
              <a:buNone/>
              <a:defRPr lang="en-US" sz="7000" b="0" i="0" cap="all" baseline="0" dirty="0">
                <a:latin typeface="+mn-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noAutofit/>
          </a:bodyPr>
          <a:lstStyle/>
          <a:p>
            <a:fld id="{DA4345C7-9F39-4767-92C9-EBF29396D0A9}" type="datetime1">
              <a:rPr lang="en-US" smtClean="0"/>
              <a:t>9/23/2025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59455163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2"/>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22479" y="685800"/>
            <a:ext cx="9140953" cy="2699775"/>
          </a:xfrm>
        </p:spPr>
        <p:txBody>
          <a:bodyPr anchor="t">
            <a:noAutofit/>
          </a:bodyPr>
          <a:lstStyle>
            <a:lvl1pPr marL="164592" indent="-164592">
              <a:lnSpc>
                <a:spcPct val="100000"/>
              </a:lnSpc>
              <a:spcBef>
                <a:spcPts val="0"/>
              </a:spcBef>
              <a:buNone/>
              <a:defRPr sz="5400" b="0" i="0" cap="all" baseline="0">
                <a:solidFill>
                  <a:schemeClr val="bg2"/>
                </a:solidFill>
                <a:latin typeface="+mj-lt"/>
              </a:defRPr>
            </a:lvl1pPr>
          </a:lstStyle>
          <a:p>
            <a:pPr lvl="0"/>
            <a:r>
              <a:rPr lang="en-US" dirty="0"/>
              <a:t>Click to add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noAutofit/>
          </a:bodyPr>
          <a:lstStyle>
            <a:lvl1pPr>
              <a:defRPr>
                <a:solidFill>
                  <a:schemeClr val="bg1"/>
                </a:solidFill>
              </a:defRPr>
            </a:lvl1pPr>
          </a:lstStyle>
          <a:p>
            <a:fld id="{4A6891D2-C712-4357-A4F9-7362E459A272}" type="datetime1">
              <a:rPr lang="en-US" smtClean="0"/>
              <a:pPr/>
              <a:t>9/23/2025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8" name="Freeform: Shape 7">
            <a:extLst>
              <a:ext uri="{FF2B5EF4-FFF2-40B4-BE49-F238E27FC236}">
                <a16:creationId xmlns:a16="http://schemas.microsoft.com/office/drawing/2014/main" id="{FE594965-EF4A-40C0-FED1-CF5564CED970}"/>
              </a:ext>
            </a:extLst>
          </p:cNvPr>
          <p:cNvSpPr/>
          <p:nvPr/>
        </p:nvSpPr>
        <p:spPr>
          <a:xfrm>
            <a:off x="11250895" y="4562061"/>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9DE90F9-432C-AEEC-88D5-177A0E299391}"/>
              </a:ext>
            </a:extLst>
          </p:cNvPr>
          <p:cNvSpPr/>
          <p:nvPr/>
        </p:nvSpPr>
        <p:spPr>
          <a:xfrm>
            <a:off x="685800" y="4912556"/>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8ECD3CD-C697-A46B-71F2-D64BD77C395C}"/>
              </a:ext>
            </a:extLst>
          </p:cNvPr>
          <p:cNvSpPr/>
          <p:nvPr/>
        </p:nvSpPr>
        <p:spPr>
          <a:xfrm>
            <a:off x="10998565" y="4644493"/>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46793A7-6512-567E-DAFF-BB4A63B89DC3}"/>
              </a:ext>
            </a:extLst>
          </p:cNvPr>
          <p:cNvSpPr/>
          <p:nvPr/>
        </p:nvSpPr>
        <p:spPr>
          <a:xfrm>
            <a:off x="10976145" y="4644498"/>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6" name="Title 5">
            <a:extLst>
              <a:ext uri="{FF2B5EF4-FFF2-40B4-BE49-F238E27FC236}">
                <a16:creationId xmlns:a16="http://schemas.microsoft.com/office/drawing/2014/main" id="{A66A0D5A-6B2D-15B8-4FC0-30535DF01217}"/>
              </a:ext>
            </a:extLst>
          </p:cNvPr>
          <p:cNvSpPr>
            <a:spLocks noGrp="1"/>
          </p:cNvSpPr>
          <p:nvPr>
            <p:ph type="title" hasCustomPrompt="1"/>
          </p:nvPr>
        </p:nvSpPr>
        <p:spPr>
          <a:xfrm>
            <a:off x="612648" y="5486398"/>
            <a:ext cx="10058400" cy="669473"/>
          </a:xfrm>
        </p:spPr>
        <p:txBody>
          <a:bodyPr anchor="ctr">
            <a:normAutofit/>
          </a:bodyPr>
          <a:lstStyle>
            <a:lvl1pPr>
              <a:lnSpc>
                <a:spcPct val="120000"/>
              </a:lnSpc>
              <a:defRPr sz="1800" cap="none" baseline="0">
                <a:solidFill>
                  <a:schemeClr val="bg2"/>
                </a:solidFill>
              </a:defRPr>
            </a:lvl1pPr>
          </a:lstStyle>
          <a:p>
            <a:r>
              <a:rPr lang="en-US" dirty="0"/>
              <a:t>Quote Author</a:t>
            </a:r>
          </a:p>
        </p:txBody>
      </p:sp>
    </p:spTree>
    <p:extLst>
      <p:ext uri="{BB962C8B-B14F-4D97-AF65-F5344CB8AC3E}">
        <p14:creationId xmlns:p14="http://schemas.microsoft.com/office/powerpoint/2010/main" val="17991821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D86F34B-87C2-AC58-5483-78C0E5DB477C}"/>
              </a:ext>
            </a:extLst>
          </p:cNvPr>
          <p:cNvSpPr/>
          <p:nvPr/>
        </p:nvSpPr>
        <p:spPr>
          <a:xfrm>
            <a:off x="11254003" y="729226"/>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bg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B6B59A7-7C3C-7431-CC9A-51EFBA257959}"/>
              </a:ext>
            </a:extLst>
          </p:cNvPr>
          <p:cNvSpPr/>
          <p:nvPr/>
        </p:nvSpPr>
        <p:spPr>
          <a:xfrm>
            <a:off x="10866791" y="1080910"/>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bg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D2D0661-BB9A-E751-A4EB-2C95BF96A560}"/>
              </a:ext>
            </a:extLst>
          </p:cNvPr>
          <p:cNvSpPr/>
          <p:nvPr/>
        </p:nvSpPr>
        <p:spPr>
          <a:xfrm>
            <a:off x="11003886" y="811408"/>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bg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09A5AB9-86E5-2BD1-8EFC-49C204619282}"/>
              </a:ext>
            </a:extLst>
          </p:cNvPr>
          <p:cNvSpPr/>
          <p:nvPr/>
        </p:nvSpPr>
        <p:spPr>
          <a:xfrm>
            <a:off x="10981626" y="811414"/>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bg2"/>
            </a:solid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12647" y="1600200"/>
            <a:ext cx="10055353" cy="3657601"/>
          </a:xfrm>
        </p:spPr>
        <p:txBody>
          <a:bodyPr anchor="b">
            <a:noAutofit/>
          </a:bodyPr>
          <a:lstStyle>
            <a:lvl1pPr marL="164592" indent="-164592">
              <a:lnSpc>
                <a:spcPct val="100000"/>
              </a:lnSpc>
              <a:spcBef>
                <a:spcPts val="0"/>
              </a:spcBef>
              <a:buNone/>
              <a:defRPr sz="5400" b="0" i="0" cap="all" baseline="0">
                <a:solidFill>
                  <a:schemeClr val="bg2"/>
                </a:solidFill>
                <a:latin typeface="+mj-lt"/>
              </a:defRPr>
            </a:lvl1pPr>
          </a:lstStyle>
          <a:p>
            <a:pPr lvl="0"/>
            <a:r>
              <a:rPr lang="en-US" dirty="0"/>
              <a:t>Click to add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noAutofit/>
          </a:bodyPr>
          <a:lstStyle>
            <a:lvl1pPr>
              <a:defRPr>
                <a:solidFill>
                  <a:schemeClr val="bg1"/>
                </a:solidFill>
              </a:defRPr>
            </a:lvl1pPr>
          </a:lstStyle>
          <a:p>
            <a:fld id="{234566FD-24FB-4338-A35C-D9AE347B4F66}" type="datetime1">
              <a:rPr lang="en-US" smtClean="0"/>
              <a:pPr/>
              <a:t>9/23/2025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13" name="Title 5">
            <a:extLst>
              <a:ext uri="{FF2B5EF4-FFF2-40B4-BE49-F238E27FC236}">
                <a16:creationId xmlns:a16="http://schemas.microsoft.com/office/drawing/2014/main" id="{A4A8879E-F637-BA38-C325-517B59E125EE}"/>
              </a:ext>
            </a:extLst>
          </p:cNvPr>
          <p:cNvSpPr>
            <a:spLocks noGrp="1"/>
          </p:cNvSpPr>
          <p:nvPr>
            <p:ph type="title" hasCustomPrompt="1"/>
          </p:nvPr>
        </p:nvSpPr>
        <p:spPr>
          <a:xfrm>
            <a:off x="612648" y="5486398"/>
            <a:ext cx="10058400" cy="669473"/>
          </a:xfrm>
        </p:spPr>
        <p:txBody>
          <a:bodyPr anchor="ctr">
            <a:normAutofit/>
          </a:bodyPr>
          <a:lstStyle>
            <a:lvl1pPr>
              <a:lnSpc>
                <a:spcPct val="120000"/>
              </a:lnSpc>
              <a:defRPr sz="1800" cap="none" baseline="0">
                <a:solidFill>
                  <a:schemeClr val="bg2"/>
                </a:solidFill>
              </a:defRPr>
            </a:lvl1pPr>
          </a:lstStyle>
          <a:p>
            <a:r>
              <a:rPr lang="en-US" dirty="0"/>
              <a:t>Quote Author</a:t>
            </a:r>
          </a:p>
        </p:txBody>
      </p:sp>
    </p:spTree>
    <p:extLst>
      <p:ext uri="{BB962C8B-B14F-4D97-AF65-F5344CB8AC3E}">
        <p14:creationId xmlns:p14="http://schemas.microsoft.com/office/powerpoint/2010/main" val="2160219630"/>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accent1">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0ED10B2-4172-93C9-B408-242DDBA504A8}"/>
              </a:ext>
            </a:extLst>
          </p:cNvPr>
          <p:cNvSpPr/>
          <p:nvPr/>
        </p:nvSpPr>
        <p:spPr>
          <a:xfrm>
            <a:off x="11250895" y="5430148"/>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CF4AA95-C597-81F0-35EA-96B5BA7A12BB}"/>
              </a:ext>
            </a:extLst>
          </p:cNvPr>
          <p:cNvSpPr/>
          <p:nvPr/>
        </p:nvSpPr>
        <p:spPr>
          <a:xfrm>
            <a:off x="685800" y="5780643"/>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DA37871-D86F-9BA6-1D96-9B3392C2F247}"/>
              </a:ext>
            </a:extLst>
          </p:cNvPr>
          <p:cNvSpPr/>
          <p:nvPr/>
        </p:nvSpPr>
        <p:spPr>
          <a:xfrm>
            <a:off x="10998565" y="5512580"/>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B203EFA-FE43-9B63-5768-4A3FD1509639}"/>
              </a:ext>
            </a:extLst>
          </p:cNvPr>
          <p:cNvSpPr/>
          <p:nvPr/>
        </p:nvSpPr>
        <p:spPr>
          <a:xfrm>
            <a:off x="10976145" y="5512585"/>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2"/>
            </a:solid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12648" y="868680"/>
            <a:ext cx="9140952" cy="3660746"/>
          </a:xfrm>
        </p:spPr>
        <p:txBody>
          <a:bodyPr anchor="ctr">
            <a:noAutofit/>
          </a:bodyPr>
          <a:lstStyle>
            <a:lvl1pPr marL="164592" indent="-164592">
              <a:lnSpc>
                <a:spcPct val="110000"/>
              </a:lnSpc>
              <a:spcBef>
                <a:spcPts val="0"/>
              </a:spcBef>
              <a:buNone/>
              <a:defRPr sz="5400" b="0" i="0" cap="all" baseline="0">
                <a:solidFill>
                  <a:schemeClr val="bg2"/>
                </a:solidFill>
                <a:latin typeface="+mj-lt"/>
              </a:defRPr>
            </a:lvl1pPr>
          </a:lstStyle>
          <a:p>
            <a:pPr lvl="0"/>
            <a:r>
              <a:rPr lang="en-US" dirty="0"/>
              <a:t>Click to add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noAutofit/>
          </a:bodyPr>
          <a:lstStyle>
            <a:lvl1pPr>
              <a:defRPr>
                <a:solidFill>
                  <a:schemeClr val="bg1"/>
                </a:solidFill>
              </a:defRPr>
            </a:lvl1pPr>
          </a:lstStyle>
          <a:p>
            <a:fld id="{D02BF1DD-1BF4-406D-9906-B4846BCC8D55}" type="datetime1">
              <a:rPr lang="en-US" smtClean="0"/>
              <a:pPr/>
              <a:t>9/23/2025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13" name="Title 12">
            <a:extLst>
              <a:ext uri="{FF2B5EF4-FFF2-40B4-BE49-F238E27FC236}">
                <a16:creationId xmlns:a16="http://schemas.microsoft.com/office/drawing/2014/main" id="{F259B8E5-883A-B6CE-4C6C-F6F48B038CDE}"/>
              </a:ext>
            </a:extLst>
          </p:cNvPr>
          <p:cNvSpPr>
            <a:spLocks noGrp="1"/>
          </p:cNvSpPr>
          <p:nvPr>
            <p:ph type="title" hasCustomPrompt="1"/>
          </p:nvPr>
        </p:nvSpPr>
        <p:spPr>
          <a:xfrm>
            <a:off x="612648" y="4617720"/>
            <a:ext cx="9140951" cy="788609"/>
          </a:xfrm>
        </p:spPr>
        <p:txBody>
          <a:bodyPr anchor="t">
            <a:normAutofit/>
          </a:bodyPr>
          <a:lstStyle>
            <a:lvl1pPr>
              <a:lnSpc>
                <a:spcPct val="120000"/>
              </a:lnSpc>
              <a:defRPr sz="1800" cap="none" baseline="0">
                <a:solidFill>
                  <a:schemeClr val="bg2"/>
                </a:solidFill>
              </a:defRPr>
            </a:lvl1pPr>
          </a:lstStyle>
          <a:p>
            <a:r>
              <a:rPr lang="en-US" dirty="0"/>
              <a:t>Quote Author</a:t>
            </a:r>
          </a:p>
        </p:txBody>
      </p:sp>
    </p:spTree>
    <p:extLst>
      <p:ext uri="{BB962C8B-B14F-4D97-AF65-F5344CB8AC3E}">
        <p14:creationId xmlns:p14="http://schemas.microsoft.com/office/powerpoint/2010/main" val="22918804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10963655" cy="1133170"/>
          </a:xfrm>
        </p:spPr>
        <p:txBody>
          <a:bodyPr anchor="b">
            <a:noAutofit/>
          </a:bodyPr>
          <a:lstStyle/>
          <a:p>
            <a:r>
              <a:rPr lang="en-US" dirty="0"/>
              <a:t>Click to edit Master title style</a:t>
            </a:r>
          </a:p>
        </p:txBody>
      </p:sp>
      <p:sp>
        <p:nvSpPr>
          <p:cNvPr id="4" name="Content Placeholder 3">
            <a:extLst>
              <a:ext uri="{FF2B5EF4-FFF2-40B4-BE49-F238E27FC236}">
                <a16:creationId xmlns:a16="http://schemas.microsoft.com/office/drawing/2014/main" id="{6627D5A5-84C3-7EDE-A8EB-2DE057DE46AB}"/>
              </a:ext>
            </a:extLst>
          </p:cNvPr>
          <p:cNvSpPr>
            <a:spLocks noGrp="1"/>
          </p:cNvSpPr>
          <p:nvPr>
            <p:ph sz="quarter" idx="15"/>
          </p:nvPr>
        </p:nvSpPr>
        <p:spPr>
          <a:xfrm>
            <a:off x="612775" y="1965960"/>
            <a:ext cx="5074920" cy="4195763"/>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D54150AE-A7C6-D328-35D7-F5B840930E3B}"/>
              </a:ext>
            </a:extLst>
          </p:cNvPr>
          <p:cNvSpPr>
            <a:spLocks noGrp="1"/>
          </p:cNvSpPr>
          <p:nvPr>
            <p:ph sz="quarter" idx="16"/>
          </p:nvPr>
        </p:nvSpPr>
        <p:spPr>
          <a:xfrm>
            <a:off x="6470969" y="1965960"/>
            <a:ext cx="5075237" cy="4195763"/>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CD0A52C9-A7D6-4EB8-8F3D-1519181DDC1D}" type="datetime1">
              <a:rPr lang="en-US" smtClean="0"/>
              <a:t>9/23/2025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790243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A77448-F1DA-CAC1-9B05-8F5CE65586ED}"/>
              </a:ext>
            </a:extLst>
          </p:cNvPr>
          <p:cNvSpPr>
            <a:spLocks noGrp="1"/>
          </p:cNvSpPr>
          <p:nvPr>
            <p:ph type="title"/>
          </p:nvPr>
        </p:nvSpPr>
        <p:spPr>
          <a:xfrm>
            <a:off x="612647" y="685800"/>
            <a:ext cx="10963655" cy="1133170"/>
          </a:xfrm>
        </p:spPr>
        <p:txBody>
          <a:bodyPr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40080" y="1878566"/>
            <a:ext cx="5074920" cy="559834"/>
          </a:xfrm>
        </p:spPr>
        <p:txBody>
          <a:bodyPr anchor="b">
            <a:no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497572" y="1878566"/>
            <a:ext cx="5075556" cy="559834"/>
          </a:xfrm>
        </p:spPr>
        <p:txBody>
          <a:bodyPr anchor="b">
            <a:no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76AAF7-C632-FCD0-6A60-E0EA4A52F229}"/>
              </a:ext>
            </a:extLst>
          </p:cNvPr>
          <p:cNvSpPr>
            <a:spLocks noGrp="1"/>
          </p:cNvSpPr>
          <p:nvPr>
            <p:ph sz="quarter" idx="15"/>
          </p:nvPr>
        </p:nvSpPr>
        <p:spPr>
          <a:xfrm>
            <a:off x="609600" y="2514600"/>
            <a:ext cx="5075238" cy="36591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1">
            <a:extLst>
              <a:ext uri="{FF2B5EF4-FFF2-40B4-BE49-F238E27FC236}">
                <a16:creationId xmlns:a16="http://schemas.microsoft.com/office/drawing/2014/main" id="{CD998360-6973-27D8-8B08-ACAE10572B32}"/>
              </a:ext>
            </a:extLst>
          </p:cNvPr>
          <p:cNvSpPr>
            <a:spLocks noGrp="1"/>
          </p:cNvSpPr>
          <p:nvPr>
            <p:ph sz="quarter" idx="16"/>
          </p:nvPr>
        </p:nvSpPr>
        <p:spPr>
          <a:xfrm>
            <a:off x="6497572" y="2514600"/>
            <a:ext cx="5075556" cy="36591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noAutofit/>
          </a:bodyPr>
          <a:lstStyle/>
          <a:p>
            <a:r>
              <a:rPr lang="en-US"/>
              <a:t>Sample Footer Text</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noAutofit/>
          </a:bodyPr>
          <a:lstStyle/>
          <a:p>
            <a:fld id="{2E9CE581-A048-42A8-B14C-488A3338D2F0}" type="datetime1">
              <a:rPr lang="en-US" smtClean="0"/>
              <a:t>9/23/2025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285353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5184-1DAA-DFF4-A408-3D5DD1517148}"/>
              </a:ext>
            </a:extLst>
          </p:cNvPr>
          <p:cNvSpPr>
            <a:spLocks noGrp="1"/>
          </p:cNvSpPr>
          <p:nvPr>
            <p:ph type="title"/>
          </p:nvPr>
        </p:nvSpPr>
        <p:spPr>
          <a:xfrm>
            <a:off x="612647" y="685800"/>
            <a:ext cx="10963655" cy="1133170"/>
          </a:xfrm>
        </p:spPr>
        <p:txBody>
          <a:bodyPr anchor="b">
            <a:noAutofit/>
          </a:bodyPr>
          <a:lstStyle/>
          <a:p>
            <a:r>
              <a:rPr lang="en-US" dirty="0"/>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fld id="{F37B15FB-E45F-4977-9C40-BB6531CE6EA6}" type="datetime1">
              <a:rPr lang="en-US" smtClean="0"/>
              <a:t>9/23/2025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488152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noAutofit/>
          </a:body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noAutofit/>
          </a:bodyPr>
          <a:lstStyle/>
          <a:p>
            <a:fld id="{18922BC5-E711-4A36-A80E-0A418F83672D}" type="datetime1">
              <a:rPr lang="en-US" smtClean="0"/>
              <a:t>9/23/2025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125990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A9EA653-B766-E096-036C-1C173E2991BD}"/>
              </a:ext>
            </a:extLst>
          </p:cNvPr>
          <p:cNvSpPr>
            <a:spLocks noGrp="1"/>
          </p:cNvSpPr>
          <p:nvPr>
            <p:ph type="title"/>
          </p:nvPr>
        </p:nvSpPr>
        <p:spPr>
          <a:xfrm>
            <a:off x="612647" y="685800"/>
            <a:ext cx="3654553" cy="3643916"/>
          </a:xfrm>
        </p:spPr>
        <p:txBody>
          <a:bodyPr anchor="t">
            <a:noAutofit/>
          </a:bodyPr>
          <a:lstStyle>
            <a:lvl1pPr>
              <a:defRPr sz="5400"/>
            </a:lvl1pPr>
          </a:lstStyle>
          <a:p>
            <a:r>
              <a:rPr lang="en-US" dirty="0"/>
              <a:t>Click to edit Master title style</a:t>
            </a:r>
          </a:p>
        </p:txBody>
      </p:sp>
      <p:sp>
        <p:nvSpPr>
          <p:cNvPr id="9" name="Text Placeholder 3">
            <a:extLst>
              <a:ext uri="{FF2B5EF4-FFF2-40B4-BE49-F238E27FC236}">
                <a16:creationId xmlns:a16="http://schemas.microsoft.com/office/drawing/2014/main" id="{31845593-CC30-27D6-3F82-E2BA784C49F2}"/>
              </a:ext>
            </a:extLst>
          </p:cNvPr>
          <p:cNvSpPr>
            <a:spLocks noGrp="1"/>
          </p:cNvSpPr>
          <p:nvPr>
            <p:ph type="body" sz="half" idx="2"/>
          </p:nvPr>
        </p:nvSpPr>
        <p:spPr>
          <a:xfrm>
            <a:off x="612647" y="4526280"/>
            <a:ext cx="3654553" cy="1621111"/>
          </a:xfrm>
        </p:spPr>
        <p:txBody>
          <a:bodyPr anchor="b">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876801" y="685800"/>
            <a:ext cx="6699502" cy="5486400"/>
          </a:xfrm>
        </p:spPr>
        <p:txBody>
          <a:bodyPr vert="horz" lIns="91440" tIns="45720" rIns="91440" bIns="45720" rtlCol="0">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noAutofit/>
          </a:bodyPr>
          <a:lstStyle/>
          <a:p>
            <a:fld id="{81D94988-488B-40CC-9623-27A54F95F7B4}" type="datetime1">
              <a:rPr lang="en-US" smtClean="0"/>
              <a:t>9/23/2025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42736543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7" y="685800"/>
            <a:ext cx="3654553" cy="3643916"/>
          </a:xfrm>
        </p:spPr>
        <p:txBody>
          <a:bodyPr anchor="t">
            <a:noAutofit/>
          </a:bodyPr>
          <a:lstStyle>
            <a:lvl1pPr>
              <a:defRPr sz="54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7" y="4526280"/>
            <a:ext cx="3654553" cy="1621111"/>
          </a:xfrm>
        </p:spPr>
        <p:txBody>
          <a:bodyPr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4872039" y="685800"/>
            <a:ext cx="6699502" cy="5442639"/>
          </a:xfrm>
          <a:blipFill>
            <a:blip r:embed="rId2">
              <a:alphaModFix amt="60000"/>
            </a:blip>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noAutofit/>
          </a:bodyPr>
          <a:lstStyle/>
          <a:p>
            <a:fld id="{FA3C7011-18F0-49E4-85C9-3E22BE44E3EB}" type="datetime1">
              <a:rPr lang="en-US" smtClean="0"/>
              <a:t>9/23/2025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53188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704076" y="685801"/>
            <a:ext cx="4872227" cy="2743200"/>
          </a:xfrm>
        </p:spPr>
        <p:txBody>
          <a:bodyPr vert="horz" lIns="91440" tIns="45720" rIns="91440" bIns="45720" rtlCol="0" anchor="t">
            <a:noAutofit/>
          </a:bodyPr>
          <a:lstStyle>
            <a:lvl1pPr>
              <a:defRPr lang="en-US" sz="7000" dirty="0">
                <a:solidFill>
                  <a:schemeClr val="bg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702552" y="5277548"/>
            <a:ext cx="4873752" cy="894639"/>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18" name="Picture Placeholder 17">
            <a:extLst>
              <a:ext uri="{FF2B5EF4-FFF2-40B4-BE49-F238E27FC236}">
                <a16:creationId xmlns:a16="http://schemas.microsoft.com/office/drawing/2014/main" id="{74A0A082-71CB-3C57-3B74-102869C0CAC7}"/>
              </a:ext>
            </a:extLst>
          </p:cNvPr>
          <p:cNvSpPr>
            <a:spLocks noGrp="1"/>
          </p:cNvSpPr>
          <p:nvPr>
            <p:ph type="pic" sz="quarter" idx="13"/>
          </p:nvPr>
        </p:nvSpPr>
        <p:spPr>
          <a:xfrm>
            <a:off x="0" y="0"/>
            <a:ext cx="6096000" cy="6858000"/>
          </a:xfrm>
          <a:blipFill>
            <a:blip r:embed="rId2">
              <a:alphaModFix amt="60000"/>
            </a:blip>
            <a:stretch>
              <a:fillRect/>
            </a:stretch>
          </a:blipFill>
        </p:spPr>
        <p:txBody>
          <a:bodyPr/>
          <a:lstStyle/>
          <a:p>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702552" y="6343955"/>
            <a:ext cx="2100482" cy="365125"/>
          </a:xfrm>
        </p:spPr>
        <p:txBody>
          <a:bodyPr>
            <a:noAutofit/>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18883" y="6343955"/>
            <a:ext cx="1475163" cy="365125"/>
          </a:xfrm>
        </p:spPr>
        <p:txBody>
          <a:bodyPr>
            <a:noAutofit/>
          </a:bodyPr>
          <a:lstStyle>
            <a:lvl1pPr>
              <a:defRPr>
                <a:solidFill>
                  <a:schemeClr val="bg1"/>
                </a:solidFill>
                <a:effectLst/>
              </a:defRPr>
            </a:lvl1pPr>
          </a:lstStyle>
          <a:p>
            <a:fld id="{1F92EF8E-B9EB-49F8-83E1-F362FA442011}" type="datetime1">
              <a:rPr lang="en-US" smtClean="0"/>
              <a:pPr/>
              <a:t>9/23/2025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cxnSp>
        <p:nvCxnSpPr>
          <p:cNvPr id="10" name="Straight Connector 9">
            <a:extLst>
              <a:ext uri="{FF2B5EF4-FFF2-40B4-BE49-F238E27FC236}">
                <a16:creationId xmlns:a16="http://schemas.microsoft.com/office/drawing/2014/main" id="{0D373E34-3B51-EAD4-B8AB-256ACA4B8D8C}"/>
              </a:ext>
            </a:extLst>
          </p:cNvPr>
          <p:cNvCxnSpPr>
            <a:cxnSpLocks/>
          </p:cNvCxnSpPr>
          <p:nvPr userDrawn="1"/>
        </p:nvCxnSpPr>
        <p:spPr>
          <a:xfrm>
            <a:off x="6704076" y="4876800"/>
            <a:ext cx="4873752"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86033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0"/>
            <a:ext cx="10972800" cy="1828800"/>
          </a:xfrm>
        </p:spPr>
        <p:txBody>
          <a:bodyPr anchor="b">
            <a:noAutofit/>
          </a:bodyPr>
          <a:lstStyle>
            <a:lvl1pPr>
              <a:defRPr sz="90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429000"/>
            <a:ext cx="10972800" cy="2743198"/>
          </a:xfrm>
        </p:spPr>
        <p:txBody>
          <a:bodyPr>
            <a:no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A07EC6D5-3C89-D412-4A74-4DD843571D29}"/>
              </a:ext>
            </a:extLst>
          </p:cNvPr>
          <p:cNvCxnSpPr/>
          <p:nvPr userDrawn="1"/>
        </p:nvCxnSpPr>
        <p:spPr>
          <a:xfrm>
            <a:off x="621792" y="2895600"/>
            <a:ext cx="109636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8B1E6060-C53E-4F28-8D83-0C4FB26C4A3F}" type="datetime1">
              <a:rPr lang="en-US" smtClean="0"/>
              <a:t>9/23/2025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494120587"/>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AB975A1-C2E9-D1D4-3C6F-7296B13798B1}"/>
              </a:ext>
            </a:extLst>
          </p:cNvPr>
          <p:cNvSpPr/>
          <p:nvPr/>
        </p:nvSpPr>
        <p:spPr>
          <a:xfrm>
            <a:off x="11254003" y="729226"/>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243F218-F67B-B464-9035-A6AA389E6224}"/>
              </a:ext>
            </a:extLst>
          </p:cNvPr>
          <p:cNvSpPr/>
          <p:nvPr/>
        </p:nvSpPr>
        <p:spPr>
          <a:xfrm>
            <a:off x="10866791" y="1080910"/>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1F0E05A-E796-C1AE-DCB2-706459874FC1}"/>
              </a:ext>
            </a:extLst>
          </p:cNvPr>
          <p:cNvSpPr/>
          <p:nvPr/>
        </p:nvSpPr>
        <p:spPr>
          <a:xfrm>
            <a:off x="11003886" y="811408"/>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863187-9C01-45D7-5737-0DEACAA80C83}"/>
              </a:ext>
            </a:extLst>
          </p:cNvPr>
          <p:cNvSpPr/>
          <p:nvPr/>
        </p:nvSpPr>
        <p:spPr>
          <a:xfrm>
            <a:off x="10981626" y="811414"/>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0"/>
            <a:ext cx="8226424" cy="3725056"/>
          </a:xfrm>
        </p:spPr>
        <p:txBody>
          <a:bodyPr anchor="b">
            <a:noAutofit/>
          </a:bodyPr>
          <a:lstStyle>
            <a:lvl1pPr>
              <a:defRPr sz="9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777" y="4572000"/>
            <a:ext cx="8226424" cy="1608008"/>
          </a:xfrm>
        </p:spPr>
        <p:txBody>
          <a:bodyPr>
            <a:noAutofit/>
          </a:bodyPr>
          <a:lstStyle>
            <a:lvl1pPr marL="0" indent="0">
              <a:buNone/>
              <a:defRPr sz="1800"/>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1D3D1E3E-5DD4-4BAD-A138-1254BF94C224}" type="datetime1">
              <a:rPr lang="en-US" smtClean="0"/>
              <a:t>9/23/2025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91053645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4">
    <p:bg>
      <p:bgPr>
        <a:solidFill>
          <a:schemeClr val="tx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2BC951B-4746-1854-C399-682CFE142A50}"/>
              </a:ext>
            </a:extLst>
          </p:cNvPr>
          <p:cNvCxnSpPr/>
          <p:nvPr userDrawn="1"/>
        </p:nvCxnSpPr>
        <p:spPr>
          <a:xfrm>
            <a:off x="612646" y="4876800"/>
            <a:ext cx="70774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7" y="685799"/>
            <a:ext cx="7080507" cy="3200400"/>
          </a:xfrm>
        </p:spPr>
        <p:txBody>
          <a:bodyPr vert="horz" lIns="91440" tIns="45720" rIns="91440" bIns="45720" rtlCol="0" anchor="t">
            <a:noAutofit/>
          </a:bodyPr>
          <a:lstStyle>
            <a:lvl1pPr>
              <a:defRPr lang="en-US" sz="7000" dirty="0">
                <a:solidFill>
                  <a:schemeClr val="bg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5277549"/>
            <a:ext cx="7080507" cy="894646"/>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612646" y="6338703"/>
            <a:ext cx="2070484" cy="365125"/>
          </a:xfrm>
        </p:spPr>
        <p:txBody>
          <a:bodyPr>
            <a:noAutofit/>
          </a:bodyPr>
          <a:lstStyle>
            <a:lvl1pPr>
              <a:defRPr>
                <a:solidFill>
                  <a:schemeClr val="bg1"/>
                </a:solidFill>
              </a:defRPr>
            </a:lvl1pPr>
          </a:lstStyle>
          <a:p>
            <a:r>
              <a:rPr lang="en-US" dirty="0"/>
              <a:t>Sample Footer Text</a:t>
            </a:r>
          </a:p>
        </p:txBody>
      </p:sp>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5887367" y="6338703"/>
            <a:ext cx="1392578" cy="365125"/>
          </a:xfrm>
        </p:spPr>
        <p:txBody>
          <a:bodyPr>
            <a:noAutofit/>
          </a:bodyPr>
          <a:lstStyle>
            <a:lvl1pPr>
              <a:defRPr>
                <a:solidFill>
                  <a:schemeClr val="bg1"/>
                </a:solidFill>
              </a:defRPr>
            </a:lvl1pPr>
          </a:lstStyle>
          <a:p>
            <a:fld id="{BC9EEDB3-BC19-4021-830F-B822E1DE9789}" type="datetime1">
              <a:rPr lang="en-US" smtClean="0"/>
              <a:pPr/>
              <a:t>9/23/2025</a:t>
            </a:fld>
            <a:endParaRPr lang="en-US" dirty="0"/>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7279945" y="6342301"/>
            <a:ext cx="429207" cy="365125"/>
          </a:xfrm>
        </p:spPr>
        <p:txBody>
          <a:bodyPr>
            <a:noAutofit/>
          </a:bodyPr>
          <a:lstStyle>
            <a:lvl1pPr>
              <a:defRPr>
                <a:solidFill>
                  <a:schemeClr val="bg1"/>
                </a:solidFill>
              </a:defRPr>
            </a:lvl1pPr>
          </a:lstStyle>
          <a:p>
            <a:fld id="{AEAA3239-9EA4-4A65-A281-97F994456D9F}" type="slidenum">
              <a:rPr lang="en-US" smtClean="0"/>
              <a:pPr/>
              <a:t>‹#›</a:t>
            </a:fld>
            <a:endParaRPr lang="en-US" dirty="0"/>
          </a:p>
        </p:txBody>
      </p:sp>
      <p:sp>
        <p:nvSpPr>
          <p:cNvPr id="26" name="Picture Placeholder 25">
            <a:extLst>
              <a:ext uri="{FF2B5EF4-FFF2-40B4-BE49-F238E27FC236}">
                <a16:creationId xmlns:a16="http://schemas.microsoft.com/office/drawing/2014/main" id="{E193964F-665E-F49A-D553-C01524CDE0CA}"/>
              </a:ext>
            </a:extLst>
          </p:cNvPr>
          <p:cNvSpPr>
            <a:spLocks noGrp="1"/>
          </p:cNvSpPr>
          <p:nvPr>
            <p:ph type="pic" sz="quarter" idx="17"/>
          </p:nvPr>
        </p:nvSpPr>
        <p:spPr>
          <a:xfrm>
            <a:off x="8302749" y="0"/>
            <a:ext cx="3889251" cy="6858000"/>
          </a:xfrm>
          <a:blipFill>
            <a:blip r:embed="rId2">
              <a:alphaModFix amt="60000"/>
            </a:blip>
            <a:stretch>
              <a:fillRect/>
            </a:stretch>
          </a:blipFill>
        </p:spPr>
        <p:txBody>
          <a:bodyPr/>
          <a:lstStyle/>
          <a:p>
            <a:endParaRPr lang="en-US"/>
          </a:p>
        </p:txBody>
      </p:sp>
    </p:spTree>
    <p:extLst>
      <p:ext uri="{BB962C8B-B14F-4D97-AF65-F5344CB8AC3E}">
        <p14:creationId xmlns:p14="http://schemas.microsoft.com/office/powerpoint/2010/main" val="296361303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384F42E-A74C-773B-7B96-F942975CEC14}"/>
              </a:ext>
            </a:extLst>
          </p:cNvPr>
          <p:cNvSpPr/>
          <p:nvPr/>
        </p:nvSpPr>
        <p:spPr>
          <a:xfrm>
            <a:off x="11250895" y="5144929"/>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441727F-19A3-14E1-5EAC-C550CEB6A0D1}"/>
              </a:ext>
            </a:extLst>
          </p:cNvPr>
          <p:cNvSpPr/>
          <p:nvPr/>
        </p:nvSpPr>
        <p:spPr>
          <a:xfrm>
            <a:off x="685800" y="5495424"/>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8F4BC9-7EC1-BB35-827A-12F5DE411031}"/>
              </a:ext>
            </a:extLst>
          </p:cNvPr>
          <p:cNvSpPr/>
          <p:nvPr/>
        </p:nvSpPr>
        <p:spPr>
          <a:xfrm>
            <a:off x="10998565" y="5227361"/>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4B01422-D65E-4B59-B62B-467B2E896592}"/>
              </a:ext>
            </a:extLst>
          </p:cNvPr>
          <p:cNvSpPr/>
          <p:nvPr/>
        </p:nvSpPr>
        <p:spPr>
          <a:xfrm>
            <a:off x="10976145" y="5227366"/>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6" y="1600200"/>
            <a:ext cx="10483927" cy="3492875"/>
          </a:xfrm>
        </p:spPr>
        <p:txBody>
          <a:bodyPr vert="horz" lIns="91440" tIns="45720" rIns="91440" bIns="45720" rtlCol="0" anchor="b">
            <a:noAutofit/>
          </a:bodyPr>
          <a:lstStyle>
            <a:lvl1pPr>
              <a:defRPr lang="en-US" sz="90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5931314"/>
            <a:ext cx="10483927" cy="816864"/>
          </a:xfrm>
        </p:spPr>
        <p:txBody>
          <a:bodyPr vert="horz" lIns="91440" tIns="45720" rIns="91440" bIns="45720" rtlCol="0">
            <a:noAutofit/>
          </a:bodyPr>
          <a:lstStyle>
            <a:lvl1pPr marL="0" indent="0">
              <a:buNone/>
              <a:defRPr lang="en-US" sz="1800" dirty="0"/>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234111"/>
            <a:ext cx="2805405" cy="365125"/>
          </a:xfrm>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221509" y="234111"/>
            <a:ext cx="2875064" cy="365125"/>
          </a:xfrm>
        </p:spPr>
        <p:txBody>
          <a:bodyPr>
            <a:noAutofit/>
          </a:bodyPr>
          <a:lstStyle/>
          <a:p>
            <a:fld id="{014DD65C-314F-4399-90A8-B6DFCAF21BE4}" type="datetime1">
              <a:rPr lang="en-US" smtClean="0"/>
              <a:t>9/23/2025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234111"/>
            <a:ext cx="429207" cy="365125"/>
          </a:xfrm>
        </p:spPr>
        <p:txBody>
          <a:bodyPr>
            <a:noAutofit/>
          </a:bodyPr>
          <a:lstStyle/>
          <a:p>
            <a:fld id="{AEAA3239-9EA4-4A65-A281-97F994456D9F}" type="slidenum">
              <a:rPr lang="en-US" smtClean="0"/>
              <a:t>‹#›</a:t>
            </a:fld>
            <a:endParaRPr lang="en-US"/>
          </a:p>
        </p:txBody>
      </p:sp>
      <p:pic>
        <p:nvPicPr>
          <p:cNvPr id="13" name="Line">
            <a:extLst>
              <a:ext uri="{FF2B5EF4-FFF2-40B4-BE49-F238E27FC236}">
                <a16:creationId xmlns:a16="http://schemas.microsoft.com/office/drawing/2014/main" id="{92FB147E-E273-E8B6-AD8E-67F305FC22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971802" y="4038600"/>
            <a:ext cx="10923934" cy="745198"/>
          </a:xfrm>
          <a:prstGeom prst="rect">
            <a:avLst/>
          </a:prstGeom>
        </p:spPr>
      </p:pic>
    </p:spTree>
    <p:extLst>
      <p:ext uri="{BB962C8B-B14F-4D97-AF65-F5344CB8AC3E}">
        <p14:creationId xmlns:p14="http://schemas.microsoft.com/office/powerpoint/2010/main" val="6989312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accent1">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8BBA50F-B667-1177-26B1-7D22AB66A6BE}"/>
              </a:ext>
            </a:extLst>
          </p:cNvPr>
          <p:cNvSpPr/>
          <p:nvPr/>
        </p:nvSpPr>
        <p:spPr>
          <a:xfrm>
            <a:off x="11250895" y="4645152"/>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CABC7F5-2293-EB7F-52E5-80715C8DB858}"/>
              </a:ext>
            </a:extLst>
          </p:cNvPr>
          <p:cNvSpPr/>
          <p:nvPr/>
        </p:nvSpPr>
        <p:spPr>
          <a:xfrm>
            <a:off x="685800" y="4995647"/>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6A8C943-7CF3-88D6-95B0-95E7B412DE0F}"/>
              </a:ext>
            </a:extLst>
          </p:cNvPr>
          <p:cNvSpPr/>
          <p:nvPr/>
        </p:nvSpPr>
        <p:spPr>
          <a:xfrm>
            <a:off x="10998565" y="4727584"/>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FB0A8E7-2867-2D3A-F6B7-15ED02236CE8}"/>
              </a:ext>
            </a:extLst>
          </p:cNvPr>
          <p:cNvSpPr/>
          <p:nvPr/>
        </p:nvSpPr>
        <p:spPr>
          <a:xfrm>
            <a:off x="10976145" y="4727589"/>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2"/>
            </a:solid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09598" y="5431536"/>
            <a:ext cx="9144001" cy="745198"/>
          </a:xfrm>
        </p:spPr>
        <p:txBody>
          <a:bodyPr vert="horz" lIns="91440" tIns="45720" rIns="91440" bIns="45720" rtlCol="0" anchor="t">
            <a:noAutofit/>
          </a:bodyPr>
          <a:lstStyle>
            <a:lvl1pPr>
              <a:defRPr lang="en-US" dirty="0">
                <a:solidFill>
                  <a:schemeClr val="bg2"/>
                </a:solidFill>
              </a:defRPr>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noAutofit/>
          </a:bodyPr>
          <a:lstStyle>
            <a:lvl1pPr>
              <a:defRPr>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noAutofit/>
          </a:bodyPr>
          <a:lstStyle>
            <a:lvl1pPr>
              <a:defRPr>
                <a:solidFill>
                  <a:schemeClr val="bg2"/>
                </a:solidFill>
              </a:defRPr>
            </a:lvl1pPr>
          </a:lstStyle>
          <a:p>
            <a:fld id="{D07A3B59-4DAC-4AFE-874D-3A86EC3801A0}" type="datetime1">
              <a:rPr lang="en-US" smtClean="0"/>
              <a:pPr/>
              <a:t>9/23/2025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2"/>
                </a:solidFill>
              </a:defRPr>
            </a:lvl1pPr>
          </a:lstStyle>
          <a:p>
            <a:fld id="{AEAA3239-9EA4-4A65-A281-97F994456D9F}" type="slidenum">
              <a:rPr lang="en-US" smtClean="0"/>
              <a:pPr/>
              <a:t>‹#›</a:t>
            </a:fld>
            <a:endParaRPr lang="en-US"/>
          </a:p>
        </p:txBody>
      </p:sp>
      <p:sp>
        <p:nvSpPr>
          <p:cNvPr id="7" name="Title 6">
            <a:extLst>
              <a:ext uri="{FF2B5EF4-FFF2-40B4-BE49-F238E27FC236}">
                <a16:creationId xmlns:a16="http://schemas.microsoft.com/office/drawing/2014/main" id="{B53A7BE5-EAB2-BB8C-D7FC-D78B8A5AFACF}"/>
              </a:ext>
            </a:extLst>
          </p:cNvPr>
          <p:cNvSpPr>
            <a:spLocks noGrp="1"/>
          </p:cNvSpPr>
          <p:nvPr>
            <p:ph type="title"/>
          </p:nvPr>
        </p:nvSpPr>
        <p:spPr>
          <a:xfrm>
            <a:off x="612648" y="685798"/>
            <a:ext cx="10058400" cy="3355848"/>
          </a:xfrm>
        </p:spPr>
        <p:txBody>
          <a:bodyPr vert="horz" lIns="91440" tIns="45720" rIns="91440" bIns="45720" rtlCol="0" anchor="t">
            <a:noAutofit/>
          </a:bodyPr>
          <a:lstStyle>
            <a:lvl1pPr>
              <a:defRPr lang="en-US" sz="9000">
                <a:solidFill>
                  <a:schemeClr val="bg2"/>
                </a:solidFill>
              </a:defRPr>
            </a:lvl1pPr>
          </a:lstStyle>
          <a:p>
            <a:pPr lvl="0"/>
            <a:r>
              <a:rPr lang="en-US" dirty="0"/>
              <a:t>Click to edit Master title style</a:t>
            </a:r>
          </a:p>
        </p:txBody>
      </p:sp>
    </p:spTree>
    <p:extLst>
      <p:ext uri="{BB962C8B-B14F-4D97-AF65-F5344CB8AC3E}">
        <p14:creationId xmlns:p14="http://schemas.microsoft.com/office/powerpoint/2010/main" val="248939343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AC1F45-7001-8B9F-DFF6-7AB9BDFFEEB2}"/>
              </a:ext>
            </a:extLst>
          </p:cNvPr>
          <p:cNvSpPr/>
          <p:nvPr/>
        </p:nvSpPr>
        <p:spPr>
          <a:xfrm>
            <a:off x="11250895" y="5791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4C7D192-E835-0A48-0A40-F45D83E2583F}"/>
              </a:ext>
            </a:extLst>
          </p:cNvPr>
          <p:cNvSpPr/>
          <p:nvPr/>
        </p:nvSpPr>
        <p:spPr>
          <a:xfrm>
            <a:off x="685800" y="6141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FB376E1-8198-EB00-587E-C647BCF364D4}"/>
              </a:ext>
            </a:extLst>
          </p:cNvPr>
          <p:cNvSpPr/>
          <p:nvPr/>
        </p:nvSpPr>
        <p:spPr>
          <a:xfrm>
            <a:off x="10998565" y="5873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F94599F-6DE1-A082-E9E1-D732956078AB}"/>
              </a:ext>
            </a:extLst>
          </p:cNvPr>
          <p:cNvSpPr/>
          <p:nvPr/>
        </p:nvSpPr>
        <p:spPr>
          <a:xfrm>
            <a:off x="10976145" y="5873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09600" y="990600"/>
            <a:ext cx="10058400" cy="5029200"/>
          </a:xfrm>
        </p:spPr>
        <p:txBody>
          <a:bodyPr vert="horz" lIns="91440" tIns="45720" rIns="91440" bIns="45720" rtlCol="0" anchor="b">
            <a:noAutofit/>
          </a:bodyPr>
          <a:lstStyle>
            <a:lvl1pPr>
              <a:defRPr lang="en-US" sz="11000" dirty="0"/>
            </a:lvl1pPr>
          </a:lstStyle>
          <a:p>
            <a:pPr lvl="0"/>
            <a:r>
              <a:rPr lang="en-US" dirty="0"/>
              <a:t>Section Header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p:spPr>
        <p:txBody>
          <a:bodyPr>
            <a:noAutofit/>
          </a:bodyPr>
          <a:lstStyle/>
          <a:p>
            <a:fld id="{76FC08D9-20DE-421C-BE4E-310427BB699B}" type="datetime1">
              <a:rPr lang="en-US" smtClean="0"/>
              <a:t>9/23/2025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7046496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685799"/>
            <a:ext cx="10963655" cy="91440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600200"/>
            <a:ext cx="10963656"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12647" y="6343955"/>
            <a:ext cx="2805405" cy="365125"/>
          </a:xfrm>
          <a:prstGeom prst="rect">
            <a:avLst/>
          </a:prstGeom>
        </p:spPr>
        <p:txBody>
          <a:bodyPr vert="horz" lIns="91440" tIns="45720" rIns="91440" bIns="45720" rtlCol="0" anchor="ctr">
            <a:normAutofit/>
          </a:bodyPr>
          <a:lstStyle>
            <a:lvl1pPr algn="l" rtl="0">
              <a:defRPr sz="800" b="0" i="0" cap="all" baseline="0">
                <a:solidFill>
                  <a:schemeClr val="tx1"/>
                </a:solidFill>
                <a:latin typeface="+mn-lt"/>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8893929" y="6343955"/>
            <a:ext cx="2202644" cy="365125"/>
          </a:xfrm>
          <a:prstGeom prst="rect">
            <a:avLst/>
          </a:prstGeom>
        </p:spPr>
        <p:txBody>
          <a:bodyPr vert="horz" lIns="91440" tIns="45720" rIns="91440" bIns="45720" rtlCol="0" anchor="ctr">
            <a:normAutofit/>
          </a:bodyPr>
          <a:lstStyle>
            <a:lvl1pPr algn="r" rtl="0">
              <a:defRPr sz="800" b="0" i="0" cap="all" baseline="0">
                <a:solidFill>
                  <a:schemeClr val="tx1"/>
                </a:solidFill>
                <a:latin typeface="+mn-lt"/>
              </a:defRPr>
            </a:lvl1pPr>
          </a:lstStyle>
          <a:p>
            <a:fld id="{7DF4F7BB-A1DF-4BD2-8D5B-CA9EB40127CE}" type="datetime1">
              <a:rPr lang="en-US" smtClean="0"/>
              <a:pPr/>
              <a:t>9/23/2025</a:t>
            </a:fld>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147096" y="6343955"/>
            <a:ext cx="429207" cy="365125"/>
          </a:xfrm>
          <a:prstGeom prst="rect">
            <a:avLst/>
          </a:prstGeom>
        </p:spPr>
        <p:txBody>
          <a:bodyPr vert="horz" lIns="91440" tIns="45720" rIns="91440" bIns="45720" rtlCol="0" anchor="ctr">
            <a:normAutofit/>
          </a:bodyPr>
          <a:lstStyle>
            <a:lvl1pPr algn="r" rtl="0">
              <a:defRPr sz="800" b="0" i="0" cap="all" baseline="0">
                <a:solidFill>
                  <a:schemeClr val="tx1"/>
                </a:solidFill>
                <a:latin typeface="+mn-lt"/>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1889949673"/>
      </p:ext>
    </p:extLst>
  </p:cSld>
  <p:clrMap bg1="lt1" tx1="dk1" bg2="lt2" tx2="dk2" accent1="accent1" accent2="accent2" accent3="accent3" accent4="accent4" accent5="accent5" accent6="accent6" hlink="hlink" folHlink="folHlink"/>
  <p:sldLayoutIdLst>
    <p:sldLayoutId id="2147484119" r:id="rId1"/>
    <p:sldLayoutId id="2147484115" r:id="rId2"/>
    <p:sldLayoutId id="2147484114" r:id="rId3"/>
    <p:sldLayoutId id="2147484116" r:id="rId4"/>
    <p:sldLayoutId id="2147484117" r:id="rId5"/>
    <p:sldLayoutId id="2147484118" r:id="rId6"/>
    <p:sldLayoutId id="2147484120" r:id="rId7"/>
    <p:sldLayoutId id="2147484121" r:id="rId8"/>
    <p:sldLayoutId id="2147484122" r:id="rId9"/>
    <p:sldLayoutId id="2147484169" r:id="rId10"/>
    <p:sldLayoutId id="2147484124" r:id="rId11"/>
    <p:sldLayoutId id="2147484125" r:id="rId12"/>
    <p:sldLayoutId id="2147484126" r:id="rId13"/>
    <p:sldLayoutId id="2147484127" r:id="rId14"/>
    <p:sldLayoutId id="2147484128" r:id="rId15"/>
    <p:sldLayoutId id="2147484129" r:id="rId16"/>
    <p:sldLayoutId id="2147484130" r:id="rId17"/>
    <p:sldLayoutId id="2147484131" r:id="rId18"/>
    <p:sldLayoutId id="2147484132" r:id="rId19"/>
    <p:sldLayoutId id="2147484133" r:id="rId20"/>
    <p:sldLayoutId id="2147484134" r:id="rId21"/>
    <p:sldLayoutId id="2147484135" r:id="rId22"/>
    <p:sldLayoutId id="2147484136" r:id="rId23"/>
    <p:sldLayoutId id="2147484137" r:id="rId24"/>
    <p:sldLayoutId id="2147484138" r:id="rId25"/>
    <p:sldLayoutId id="2147484139" r:id="rId26"/>
    <p:sldLayoutId id="2147484140" r:id="rId27"/>
    <p:sldLayoutId id="2147484141" r:id="rId28"/>
    <p:sldLayoutId id="2147484142" r:id="rId29"/>
    <p:sldLayoutId id="2147484143" r:id="rId30"/>
    <p:sldLayoutId id="2147484144" r:id="rId31"/>
    <p:sldLayoutId id="2147484145" r:id="rId32"/>
    <p:sldLayoutId id="2147484146" r:id="rId33"/>
    <p:sldLayoutId id="2147484147" r:id="rId34"/>
    <p:sldLayoutId id="2147484148" r:id="rId35"/>
    <p:sldLayoutId id="2147484149" r:id="rId36"/>
    <p:sldLayoutId id="2147484150" r:id="rId37"/>
    <p:sldLayoutId id="2147484152" r:id="rId38"/>
    <p:sldLayoutId id="2147484153" r:id="rId39"/>
    <p:sldLayoutId id="2147484157" r:id="rId40"/>
    <p:sldLayoutId id="2147484158" r:id="rId41"/>
    <p:sldLayoutId id="2147484159" r:id="rId42"/>
    <p:sldLayoutId id="2147484160" r:id="rId43"/>
    <p:sldLayoutId id="2147484161" r:id="rId44"/>
    <p:sldLayoutId id="2147484162" r:id="rId45"/>
    <p:sldLayoutId id="2147484163" r:id="rId46"/>
    <p:sldLayoutId id="2147484164" r:id="rId47"/>
    <p:sldLayoutId id="2147484165" r:id="rId48"/>
    <p:sldLayoutId id="2147484166" r:id="rId49"/>
    <p:sldLayoutId id="2147484167" r:id="rId50"/>
    <p:sldLayoutId id="2147484168" r:id="rId51"/>
  </p:sldLayoutIdLst>
  <p:hf sldNum="0" hdr="0" ftr="0" dt="0"/>
  <p:txStyles>
    <p:titleStyle>
      <a:lvl1pPr algn="l" defTabSz="914400" rtl="0" eaLnBrk="1" latinLnBrk="0" hangingPunct="1">
        <a:lnSpc>
          <a:spcPct val="80000"/>
        </a:lnSpc>
        <a:spcBef>
          <a:spcPct val="0"/>
        </a:spcBef>
        <a:buNone/>
        <a:defRPr sz="5400" b="0" i="0" kern="1200" cap="all" spc="0" baseline="0">
          <a:solidFill>
            <a:schemeClr val="tx2"/>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800" b="0" i="0" kern="1200">
          <a:solidFill>
            <a:schemeClr val="tx2"/>
          </a:solidFill>
          <a:latin typeface="+mn-lt"/>
          <a:ea typeface="+mn-ea"/>
          <a:cs typeface="+mn-cs"/>
        </a:defRPr>
      </a:lvl1pPr>
      <a:lvl2pPr marL="228600" indent="0" algn="l" defTabSz="914400" rtl="0" eaLnBrk="1" latinLnBrk="0" hangingPunct="1">
        <a:lnSpc>
          <a:spcPct val="100000"/>
        </a:lnSpc>
        <a:spcBef>
          <a:spcPts val="500"/>
        </a:spcBef>
        <a:buFont typeface="Arial" panose="020B0604020202020204" pitchFamily="34" charset="0"/>
        <a:buNone/>
        <a:defRPr sz="1600" b="0" i="0" kern="1200">
          <a:solidFill>
            <a:schemeClr val="tx2"/>
          </a:solidFill>
          <a:latin typeface="+mn-lt"/>
          <a:ea typeface="+mn-ea"/>
          <a:cs typeface="+mn-cs"/>
        </a:defRPr>
      </a:lvl2pPr>
      <a:lvl3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2"/>
          </a:solidFill>
          <a:latin typeface="+mn-lt"/>
          <a:ea typeface="+mn-ea"/>
          <a:cs typeface="+mn-cs"/>
        </a:defRPr>
      </a:lvl3pPr>
      <a:lvl4pPr marL="685800" indent="0" algn="l" defTabSz="914400" rtl="0" eaLnBrk="1" latinLnBrk="0" hangingPunct="1">
        <a:lnSpc>
          <a:spcPct val="100000"/>
        </a:lnSpc>
        <a:spcBef>
          <a:spcPts val="500"/>
        </a:spcBef>
        <a:buFont typeface="Arial" panose="020B0604020202020204" pitchFamily="34" charset="0"/>
        <a:buNone/>
        <a:defRPr sz="1400" b="0" i="0" kern="1200">
          <a:solidFill>
            <a:schemeClr val="tx2"/>
          </a:solidFill>
          <a:latin typeface="+mn-lt"/>
          <a:ea typeface="+mn-ea"/>
          <a:cs typeface="+mn-cs"/>
        </a:defRPr>
      </a:lvl4pPr>
      <a:lvl5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7" orient="horz" pos="2160">
          <p15:clr>
            <a:srgbClr val="F26B43"/>
          </p15:clr>
        </p15:guide>
        <p15:guide id="28" pos="3840">
          <p15:clr>
            <a:srgbClr val="F26B43"/>
          </p15:clr>
        </p15:guide>
        <p15:guide id="29" pos="7296">
          <p15:clr>
            <a:srgbClr val="F26B43"/>
          </p15:clr>
        </p15:guide>
        <p15:guide id="30"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32F2-6B39-EBFC-1D9E-0A727A34F66B}"/>
              </a:ext>
            </a:extLst>
          </p:cNvPr>
          <p:cNvSpPr>
            <a:spLocks noGrp="1"/>
          </p:cNvSpPr>
          <p:nvPr>
            <p:ph type="ctrTitle"/>
          </p:nvPr>
        </p:nvSpPr>
        <p:spPr>
          <a:xfrm>
            <a:off x="612646" y="1600200"/>
            <a:ext cx="10483927" cy="3492875"/>
          </a:xfrm>
        </p:spPr>
        <p:txBody>
          <a:bodyPr anchor="b">
            <a:normAutofit/>
          </a:bodyPr>
          <a:lstStyle/>
          <a:p>
            <a:r>
              <a:rPr lang="en-US"/>
              <a:t>Guide Pratique de Pentest</a:t>
            </a:r>
          </a:p>
        </p:txBody>
      </p:sp>
      <p:sp>
        <p:nvSpPr>
          <p:cNvPr id="3" name="Subtitle 2">
            <a:extLst>
              <a:ext uri="{FF2B5EF4-FFF2-40B4-BE49-F238E27FC236}">
                <a16:creationId xmlns:a16="http://schemas.microsoft.com/office/drawing/2014/main" id="{DD4BBE9D-0B01-BE09-C0A9-C443A262188B}"/>
              </a:ext>
            </a:extLst>
          </p:cNvPr>
          <p:cNvSpPr>
            <a:spLocks noGrp="1"/>
          </p:cNvSpPr>
          <p:nvPr>
            <p:ph type="subTitle" idx="1"/>
          </p:nvPr>
        </p:nvSpPr>
        <p:spPr>
          <a:xfrm>
            <a:off x="612646" y="5931314"/>
            <a:ext cx="10483927" cy="816864"/>
          </a:xfrm>
        </p:spPr>
        <p:txBody>
          <a:bodyPr>
            <a:normAutofit/>
          </a:bodyPr>
          <a:lstStyle/>
          <a:p>
            <a:r>
              <a:rPr lang="en-US"/>
              <a:t>Techniques essentielles pour tester la sécurité des systèmes</a:t>
            </a:r>
          </a:p>
        </p:txBody>
      </p:sp>
    </p:spTree>
    <p:extLst>
      <p:ext uri="{BB962C8B-B14F-4D97-AF65-F5344CB8AC3E}">
        <p14:creationId xmlns:p14="http://schemas.microsoft.com/office/powerpoint/2010/main" val="218906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F85F-1FF7-0565-833C-DD1B5449AD4C}"/>
              </a:ext>
            </a:extLst>
          </p:cNvPr>
          <p:cNvSpPr>
            <a:spLocks noGrp="1"/>
          </p:cNvSpPr>
          <p:nvPr>
            <p:ph type="ctrTitle"/>
          </p:nvPr>
        </p:nvSpPr>
        <p:spPr>
          <a:xfrm>
            <a:off x="609600" y="990600"/>
            <a:ext cx="10058400" cy="5029200"/>
          </a:xfrm>
        </p:spPr>
        <p:txBody>
          <a:bodyPr anchor="b">
            <a:normAutofit/>
          </a:bodyPr>
          <a:lstStyle/>
          <a:p>
            <a:r>
              <a:rPr lang="en-US"/>
              <a:t>Standards et Plateformes</a:t>
            </a:r>
          </a:p>
        </p:txBody>
      </p:sp>
    </p:spTree>
    <p:extLst>
      <p:ext uri="{BB962C8B-B14F-4D97-AF65-F5344CB8AC3E}">
        <p14:creationId xmlns:p14="http://schemas.microsoft.com/office/powerpoint/2010/main" val="2062359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243E-CB97-CD77-94AB-509DA786A3CC}"/>
              </a:ext>
            </a:extLst>
          </p:cNvPr>
          <p:cNvSpPr>
            <a:spLocks noGrp="1"/>
          </p:cNvSpPr>
          <p:nvPr>
            <p:ph type="title"/>
          </p:nvPr>
        </p:nvSpPr>
        <p:spPr>
          <a:xfrm>
            <a:off x="612647" y="1824824"/>
            <a:ext cx="6397753" cy="1527976"/>
          </a:xfrm>
        </p:spPr>
        <p:txBody>
          <a:bodyPr anchor="b">
            <a:normAutofit/>
          </a:bodyPr>
          <a:lstStyle/>
          <a:p>
            <a:r>
              <a:rPr lang="en-US" sz="3800"/>
              <a:t>Référentiels et laboratoires virtuels</a:t>
            </a:r>
          </a:p>
        </p:txBody>
      </p:sp>
      <p:graphicFrame>
        <p:nvGraphicFramePr>
          <p:cNvPr id="5" name="Content Placeholder 4">
            <a:extLst>
              <a:ext uri="{FF2B5EF4-FFF2-40B4-BE49-F238E27FC236}">
                <a16:creationId xmlns:a16="http://schemas.microsoft.com/office/drawing/2014/main" id="{DC81E195-44FA-484B-BF9A-E910C66D983F}"/>
              </a:ext>
            </a:extLst>
          </p:cNvPr>
          <p:cNvGraphicFramePr>
            <a:graphicFrameLocks noGrp="1"/>
          </p:cNvGraphicFramePr>
          <p:nvPr>
            <p:ph sz="quarter" idx="13"/>
          </p:nvPr>
        </p:nvGraphicFramePr>
        <p:xfrm>
          <a:off x="612647" y="3649974"/>
          <a:ext cx="4568954" cy="1456440"/>
        </p:xfrm>
        <a:graphic>
          <a:graphicData uri="http://schemas.openxmlformats.org/drawingml/2006/table">
            <a:tbl>
              <a:tblPr firstRow="1" bandRow="1">
                <a:noFill/>
                <a:tableStyleId>{5C22544A-7EE6-4342-B048-85BDC9FD1C3A}</a:tableStyleId>
              </a:tblPr>
              <a:tblGrid>
                <a:gridCol w="1340212">
                  <a:extLst>
                    <a:ext uri="{9D8B030D-6E8A-4147-A177-3AD203B41FA5}">
                      <a16:colId xmlns:a16="http://schemas.microsoft.com/office/drawing/2014/main" val="678763758"/>
                    </a:ext>
                  </a:extLst>
                </a:gridCol>
                <a:gridCol w="1561463">
                  <a:extLst>
                    <a:ext uri="{9D8B030D-6E8A-4147-A177-3AD203B41FA5}">
                      <a16:colId xmlns:a16="http://schemas.microsoft.com/office/drawing/2014/main" val="569037520"/>
                    </a:ext>
                  </a:extLst>
                </a:gridCol>
                <a:gridCol w="1667279">
                  <a:extLst>
                    <a:ext uri="{9D8B030D-6E8A-4147-A177-3AD203B41FA5}">
                      <a16:colId xmlns:a16="http://schemas.microsoft.com/office/drawing/2014/main" val="2323398242"/>
                    </a:ext>
                  </a:extLst>
                </a:gridCol>
              </a:tblGrid>
              <a:tr h="281012">
                <a:tc>
                  <a:txBody>
                    <a:bodyPr/>
                    <a:lstStyle/>
                    <a:p>
                      <a:pPr>
                        <a:buNone/>
                      </a:pPr>
                      <a:r>
                        <a:rPr lang="en-US" sz="800" b="1" cap="all" spc="150">
                          <a:solidFill>
                            <a:schemeClr val="tx1"/>
                          </a:solidFill>
                        </a:rPr>
                        <a:t>Standard</a:t>
                      </a:r>
                    </a:p>
                  </a:txBody>
                  <a:tcPr marL="69481" marR="69481" marT="69481" marB="69481"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800" b="1" cap="all" spc="150">
                          <a:solidFill>
                            <a:schemeClr val="tx1"/>
                          </a:solidFill>
                        </a:rPr>
                        <a:t>Description</a:t>
                      </a:r>
                    </a:p>
                  </a:txBody>
                  <a:tcPr marL="69481" marR="69481" marT="69481" marB="69481"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800" b="1" cap="all" spc="150">
                          <a:solidFill>
                            <a:schemeClr val="tx1"/>
                          </a:solidFill>
                        </a:rPr>
                        <a:t>Objectif / Utilité</a:t>
                      </a:r>
                    </a:p>
                  </a:txBody>
                  <a:tcPr marL="69481" marR="69481" marT="69481" marB="69481" anchor="ctr">
                    <a:lnL w="12700" cmpd="sng">
                      <a:noFill/>
                    </a:lnL>
                    <a:lnR w="12700" cmpd="sng">
                      <a:noFill/>
                    </a:lnR>
                    <a:lnT w="6350" cap="flat" cmpd="sng" algn="ctr">
                      <a:noFill/>
                      <a:prstDash val="solid"/>
                    </a:lnT>
                    <a:lnB w="19050" cap="flat" cmpd="sng" algn="ctr">
                      <a:solidFill>
                        <a:schemeClr val="accent1"/>
                      </a:solidFill>
                      <a:prstDash val="solid"/>
                    </a:lnB>
                    <a:noFill/>
                  </a:tcPr>
                </a:tc>
                <a:extLst>
                  <a:ext uri="{0D108BD9-81ED-4DB2-BD59-A6C34878D82A}">
                    <a16:rowId xmlns:a16="http://schemas.microsoft.com/office/drawing/2014/main" val="707024329"/>
                  </a:ext>
                </a:extLst>
              </a:tr>
              <a:tr h="358213">
                <a:tc>
                  <a:txBody>
                    <a:bodyPr/>
                    <a:lstStyle/>
                    <a:p>
                      <a:pPr>
                        <a:buNone/>
                      </a:pPr>
                      <a:r>
                        <a:rPr lang="en-US" sz="700" b="1" cap="none" spc="0">
                          <a:solidFill>
                            <a:schemeClr val="tx1"/>
                          </a:solidFill>
                        </a:rPr>
                        <a:t>OWASP Top 10</a:t>
                      </a:r>
                    </a:p>
                  </a:txBody>
                  <a:tcPr marL="69481" marR="69481" marT="69481" marB="69481"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buNone/>
                      </a:pPr>
                      <a:r>
                        <a:rPr lang="en-US" sz="700" cap="none" spc="0">
                          <a:solidFill>
                            <a:schemeClr val="tx1"/>
                          </a:solidFill>
                        </a:rPr>
                        <a:t>Liste annuelle des 10 vulnérabilités web critiques</a:t>
                      </a:r>
                    </a:p>
                  </a:txBody>
                  <a:tcPr marL="69481" marR="69481" marT="69481" marB="69481"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buNone/>
                      </a:pPr>
                      <a:r>
                        <a:rPr lang="en-US" sz="700" cap="none" spc="0">
                          <a:solidFill>
                            <a:schemeClr val="tx1"/>
                          </a:solidFill>
                        </a:rPr>
                        <a:t>Sensibiliser aux risques majeurs et guider les tests de sécurité applicative</a:t>
                      </a:r>
                    </a:p>
                  </a:txBody>
                  <a:tcPr marL="69481" marR="69481" marT="69481" marB="69481"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extLst>
                  <a:ext uri="{0D108BD9-81ED-4DB2-BD59-A6C34878D82A}">
                    <a16:rowId xmlns:a16="http://schemas.microsoft.com/office/drawing/2014/main" val="1394495020"/>
                  </a:ext>
                </a:extLst>
              </a:tr>
              <a:tr h="358213">
                <a:tc>
                  <a:txBody>
                    <a:bodyPr/>
                    <a:lstStyle/>
                    <a:p>
                      <a:pPr>
                        <a:buNone/>
                      </a:pPr>
                      <a:r>
                        <a:rPr lang="en-US" sz="700" b="1" cap="none" spc="0">
                          <a:solidFill>
                            <a:schemeClr val="tx1"/>
                          </a:solidFill>
                        </a:rPr>
                        <a:t>PTES</a:t>
                      </a:r>
                    </a:p>
                  </a:txBody>
                  <a:tcPr marL="69481" marR="69481" marT="69481" marB="69481"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700" cap="none" spc="0">
                          <a:solidFill>
                            <a:schemeClr val="tx1"/>
                          </a:solidFill>
                        </a:rPr>
                        <a:t>Penetration Testing Execution Standard</a:t>
                      </a:r>
                    </a:p>
                  </a:txBody>
                  <a:tcPr marL="69481" marR="69481" marT="69481" marB="69481"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700" cap="none" spc="0">
                          <a:solidFill>
                            <a:schemeClr val="tx1"/>
                          </a:solidFill>
                        </a:rPr>
                        <a:t>Cadre complet pour la réalisation de tests d’intrusion</a:t>
                      </a:r>
                    </a:p>
                  </a:txBody>
                  <a:tcPr marL="69481" marR="69481" marT="69481" marB="69481"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741585361"/>
                  </a:ext>
                </a:extLst>
              </a:tr>
              <a:tr h="358213">
                <a:tc>
                  <a:txBody>
                    <a:bodyPr/>
                    <a:lstStyle/>
                    <a:p>
                      <a:pPr>
                        <a:buNone/>
                      </a:pPr>
                      <a:r>
                        <a:rPr lang="en-US" sz="700" b="1" cap="none" spc="0">
                          <a:solidFill>
                            <a:schemeClr val="tx1"/>
                          </a:solidFill>
                        </a:rPr>
                        <a:t>NIST SP 800‑115</a:t>
                      </a:r>
                    </a:p>
                  </a:txBody>
                  <a:tcPr marL="69481" marR="69481" marT="69481" marB="69481"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buNone/>
                      </a:pPr>
                      <a:r>
                        <a:rPr lang="en-US" sz="700" b="0" cap="none" spc="0">
                          <a:solidFill>
                            <a:schemeClr val="tx1"/>
                          </a:solidFill>
                        </a:rPr>
                        <a:t>Guide du NIST pour les tests techniques de sécurité</a:t>
                      </a:r>
                    </a:p>
                  </a:txBody>
                  <a:tcPr marL="69481" marR="69481" marT="69481" marB="69481"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buNone/>
                      </a:pPr>
                      <a:r>
                        <a:rPr lang="en-US" sz="700" b="0" cap="none" spc="0">
                          <a:solidFill>
                            <a:schemeClr val="tx1"/>
                          </a:solidFill>
                        </a:rPr>
                        <a:t>Norme reconnue internationalement, utile pour environnement régulé</a:t>
                      </a:r>
                    </a:p>
                  </a:txBody>
                  <a:tcPr marL="69481" marR="69481" marT="69481" marB="69481"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extLst>
                  <a:ext uri="{0D108BD9-81ED-4DB2-BD59-A6C34878D82A}">
                    <a16:rowId xmlns:a16="http://schemas.microsoft.com/office/drawing/2014/main" val="978184630"/>
                  </a:ext>
                </a:extLst>
              </a:tr>
            </a:tbl>
          </a:graphicData>
        </a:graphic>
      </p:graphicFrame>
    </p:spTree>
    <p:extLst>
      <p:ext uri="{BB962C8B-B14F-4D97-AF65-F5344CB8AC3E}">
        <p14:creationId xmlns:p14="http://schemas.microsoft.com/office/powerpoint/2010/main" val="39723810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B568-450E-CA3F-E3E5-0C53C2A3B97F}"/>
              </a:ext>
            </a:extLst>
          </p:cNvPr>
          <p:cNvSpPr>
            <a:spLocks noGrp="1"/>
          </p:cNvSpPr>
          <p:nvPr>
            <p:ph type="ctrTitle"/>
          </p:nvPr>
        </p:nvSpPr>
        <p:spPr>
          <a:xfrm>
            <a:off x="609600" y="990600"/>
            <a:ext cx="10058400" cy="5029200"/>
          </a:xfrm>
        </p:spPr>
        <p:txBody>
          <a:bodyPr anchor="b">
            <a:normAutofit/>
          </a:bodyPr>
          <a:lstStyle/>
          <a:p>
            <a:r>
              <a:rPr lang="en-US" sz="10200"/>
              <a:t>Certifications et Exercices</a:t>
            </a:r>
          </a:p>
        </p:txBody>
      </p:sp>
    </p:spTree>
    <p:extLst>
      <p:ext uri="{BB962C8B-B14F-4D97-AF65-F5344CB8AC3E}">
        <p14:creationId xmlns:p14="http://schemas.microsoft.com/office/powerpoint/2010/main" val="64514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89AF-1A0A-08A0-B9E1-7508F0A6CFFF}"/>
              </a:ext>
            </a:extLst>
          </p:cNvPr>
          <p:cNvSpPr>
            <a:spLocks noGrp="1"/>
          </p:cNvSpPr>
          <p:nvPr>
            <p:ph type="title"/>
          </p:nvPr>
        </p:nvSpPr>
        <p:spPr>
          <a:xfrm>
            <a:off x="612647" y="1824824"/>
            <a:ext cx="6397753" cy="1527976"/>
          </a:xfrm>
        </p:spPr>
        <p:txBody>
          <a:bodyPr anchor="b">
            <a:normAutofit/>
          </a:bodyPr>
          <a:lstStyle/>
          <a:p>
            <a:r>
              <a:rPr lang="en-US" sz="3800"/>
              <a:t>Certifications et pratiques recommandées</a:t>
            </a:r>
          </a:p>
        </p:txBody>
      </p:sp>
      <p:graphicFrame>
        <p:nvGraphicFramePr>
          <p:cNvPr id="5" name="Content Placeholder 4">
            <a:extLst>
              <a:ext uri="{FF2B5EF4-FFF2-40B4-BE49-F238E27FC236}">
                <a16:creationId xmlns:a16="http://schemas.microsoft.com/office/drawing/2014/main" id="{D87F8D41-7DD2-4DA4-ADDC-29D6831ECB9C}"/>
              </a:ext>
            </a:extLst>
          </p:cNvPr>
          <p:cNvGraphicFramePr>
            <a:graphicFrameLocks noGrp="1"/>
          </p:cNvGraphicFramePr>
          <p:nvPr>
            <p:ph sz="quarter" idx="13"/>
          </p:nvPr>
        </p:nvGraphicFramePr>
        <p:xfrm>
          <a:off x="612647" y="3747391"/>
          <a:ext cx="4568955" cy="1160818"/>
        </p:xfrm>
        <a:graphic>
          <a:graphicData uri="http://schemas.openxmlformats.org/drawingml/2006/table">
            <a:tbl>
              <a:tblPr firstRow="1" bandRow="1">
                <a:noFill/>
                <a:tableStyleId>{5C22544A-7EE6-4342-B048-85BDC9FD1C3A}</a:tableStyleId>
              </a:tblPr>
              <a:tblGrid>
                <a:gridCol w="1417403">
                  <a:extLst>
                    <a:ext uri="{9D8B030D-6E8A-4147-A177-3AD203B41FA5}">
                      <a16:colId xmlns:a16="http://schemas.microsoft.com/office/drawing/2014/main" val="2583318244"/>
                    </a:ext>
                  </a:extLst>
                </a:gridCol>
                <a:gridCol w="907877">
                  <a:extLst>
                    <a:ext uri="{9D8B030D-6E8A-4147-A177-3AD203B41FA5}">
                      <a16:colId xmlns:a16="http://schemas.microsoft.com/office/drawing/2014/main" val="36171449"/>
                    </a:ext>
                  </a:extLst>
                </a:gridCol>
                <a:gridCol w="1044214">
                  <a:extLst>
                    <a:ext uri="{9D8B030D-6E8A-4147-A177-3AD203B41FA5}">
                      <a16:colId xmlns:a16="http://schemas.microsoft.com/office/drawing/2014/main" val="299772229"/>
                    </a:ext>
                  </a:extLst>
                </a:gridCol>
                <a:gridCol w="1199461">
                  <a:extLst>
                    <a:ext uri="{9D8B030D-6E8A-4147-A177-3AD203B41FA5}">
                      <a16:colId xmlns:a16="http://schemas.microsoft.com/office/drawing/2014/main" val="1339042270"/>
                    </a:ext>
                  </a:extLst>
                </a:gridCol>
              </a:tblGrid>
              <a:tr h="272254">
                <a:tc>
                  <a:txBody>
                    <a:bodyPr/>
                    <a:lstStyle/>
                    <a:p>
                      <a:pPr>
                        <a:buNone/>
                      </a:pPr>
                      <a:r>
                        <a:rPr lang="en-US" sz="800" b="1" cap="all" spc="150">
                          <a:solidFill>
                            <a:srgbClr val="DADADA"/>
                          </a:solidFill>
                        </a:rPr>
                        <a:t>Certification</a:t>
                      </a:r>
                    </a:p>
                  </a:txBody>
                  <a:tcPr marL="67315" marR="67315" marT="67315" marB="67315" anchor="ctr">
                    <a:lnL w="12700" cmpd="sng">
                      <a:noFill/>
                    </a:lnL>
                    <a:lnR w="12700" cmpd="sng">
                      <a:noFill/>
                    </a:lnR>
                    <a:lnT w="6350" cap="flat" cmpd="sng" algn="ctr">
                      <a:noFill/>
                      <a:prstDash val="solid"/>
                    </a:lnT>
                    <a:lnB w="6350" cap="flat" cmpd="sng" algn="ctr">
                      <a:noFill/>
                      <a:prstDash val="solid"/>
                    </a:lnB>
                    <a:solidFill>
                      <a:schemeClr val="accent1"/>
                    </a:solidFill>
                  </a:tcPr>
                </a:tc>
                <a:tc>
                  <a:txBody>
                    <a:bodyPr/>
                    <a:lstStyle/>
                    <a:p>
                      <a:pPr>
                        <a:buNone/>
                      </a:pPr>
                      <a:r>
                        <a:rPr lang="en-US" sz="800" b="1" cap="all" spc="150">
                          <a:solidFill>
                            <a:srgbClr val="DADADA"/>
                          </a:solidFill>
                        </a:rPr>
                        <a:t>Niveau</a:t>
                      </a:r>
                    </a:p>
                  </a:txBody>
                  <a:tcPr marL="67315" marR="67315" marT="67315" marB="67315" anchor="ctr">
                    <a:lnL w="12700" cmpd="sng">
                      <a:noFill/>
                    </a:lnL>
                    <a:lnR w="12700" cmpd="sng">
                      <a:noFill/>
                    </a:lnR>
                    <a:lnT w="6350" cap="flat" cmpd="sng" algn="ctr">
                      <a:noFill/>
                      <a:prstDash val="solid"/>
                    </a:lnT>
                    <a:lnB w="6350" cap="flat" cmpd="sng" algn="ctr">
                      <a:noFill/>
                      <a:prstDash val="solid"/>
                    </a:lnB>
                    <a:solidFill>
                      <a:schemeClr val="accent1"/>
                    </a:solidFill>
                  </a:tcPr>
                </a:tc>
                <a:tc>
                  <a:txBody>
                    <a:bodyPr/>
                    <a:lstStyle/>
                    <a:p>
                      <a:pPr>
                        <a:buNone/>
                      </a:pPr>
                      <a:r>
                        <a:rPr lang="en-US" sz="800" b="1" cap="all" spc="150">
                          <a:solidFill>
                            <a:srgbClr val="DADADA"/>
                          </a:solidFill>
                        </a:rPr>
                        <a:t>Contenu</a:t>
                      </a:r>
                    </a:p>
                  </a:txBody>
                  <a:tcPr marL="67315" marR="67315" marT="67315" marB="67315" anchor="ctr">
                    <a:lnL w="12700" cmpd="sng">
                      <a:noFill/>
                    </a:lnL>
                    <a:lnR w="12700" cmpd="sng">
                      <a:noFill/>
                    </a:lnR>
                    <a:lnT w="6350" cap="flat" cmpd="sng" algn="ctr">
                      <a:noFill/>
                      <a:prstDash val="solid"/>
                    </a:lnT>
                    <a:lnB w="6350" cap="flat" cmpd="sng" algn="ctr">
                      <a:noFill/>
                      <a:prstDash val="solid"/>
                    </a:lnB>
                    <a:solidFill>
                      <a:schemeClr val="accent1"/>
                    </a:solidFill>
                  </a:tcPr>
                </a:tc>
                <a:tc>
                  <a:txBody>
                    <a:bodyPr/>
                    <a:lstStyle/>
                    <a:p>
                      <a:pPr>
                        <a:buNone/>
                      </a:pPr>
                      <a:r>
                        <a:rPr lang="en-US" sz="800" b="1" cap="all" spc="150">
                          <a:solidFill>
                            <a:srgbClr val="DADADA"/>
                          </a:solidFill>
                        </a:rPr>
                        <a:t>Avantages</a:t>
                      </a:r>
                    </a:p>
                  </a:txBody>
                  <a:tcPr marL="67315" marR="67315" marT="67315" marB="67315" anchor="ctr">
                    <a:lnL w="12700" cmpd="sng">
                      <a:noFill/>
                    </a:lnL>
                    <a:lnR w="12700" cmpd="sng">
                      <a:noFill/>
                    </a:lnR>
                    <a:lnT w="6350" cap="flat" cmpd="sng" algn="ctr">
                      <a:noFill/>
                      <a:prstDash val="solid"/>
                    </a:lnT>
                    <a:lnB w="6350" cap="flat" cmpd="sng" algn="ctr">
                      <a:noFill/>
                      <a:prstDash val="solid"/>
                    </a:lnB>
                    <a:solidFill>
                      <a:schemeClr val="accent1"/>
                    </a:solidFill>
                  </a:tcPr>
                </a:tc>
                <a:extLst>
                  <a:ext uri="{0D108BD9-81ED-4DB2-BD59-A6C34878D82A}">
                    <a16:rowId xmlns:a16="http://schemas.microsoft.com/office/drawing/2014/main" val="1611185864"/>
                  </a:ext>
                </a:extLst>
              </a:tr>
              <a:tr h="444282">
                <a:tc>
                  <a:txBody>
                    <a:bodyPr/>
                    <a:lstStyle/>
                    <a:p>
                      <a:pPr>
                        <a:buNone/>
                      </a:pPr>
                      <a:r>
                        <a:rPr lang="en-US" sz="600" b="1" cap="none" spc="0">
                          <a:solidFill>
                            <a:schemeClr val="tx1"/>
                          </a:solidFill>
                        </a:rPr>
                        <a:t>eJPT</a:t>
                      </a:r>
                    </a:p>
                  </a:txBody>
                  <a:tcPr marL="67315" marR="67315" marT="67315" marB="67315"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tc>
                  <a:txBody>
                    <a:bodyPr/>
                    <a:lstStyle/>
                    <a:p>
                      <a:pPr>
                        <a:buNone/>
                      </a:pPr>
                      <a:r>
                        <a:rPr lang="en-US" sz="600" cap="none" spc="0">
                          <a:solidFill>
                            <a:schemeClr val="tx1"/>
                          </a:solidFill>
                        </a:rPr>
                        <a:t>Débutant</a:t>
                      </a:r>
                    </a:p>
                  </a:txBody>
                  <a:tcPr marL="67315" marR="67315" marT="67315" marB="67315"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tc>
                  <a:txBody>
                    <a:bodyPr/>
                    <a:lstStyle/>
                    <a:p>
                      <a:pPr>
                        <a:buNone/>
                      </a:pPr>
                      <a:r>
                        <a:rPr lang="en-US" sz="600" cap="none" spc="0">
                          <a:solidFill>
                            <a:schemeClr val="tx1"/>
                          </a:solidFill>
                        </a:rPr>
                        <a:t>Réseaux, systèmes, vulnérabilités web basiques</a:t>
                      </a:r>
                    </a:p>
                  </a:txBody>
                  <a:tcPr marL="67315" marR="67315" marT="67315" marB="67315"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tc>
                  <a:txBody>
                    <a:bodyPr/>
                    <a:lstStyle/>
                    <a:p>
                      <a:pPr>
                        <a:buNone/>
                      </a:pPr>
                      <a:r>
                        <a:rPr lang="en-US" sz="600" cap="none" spc="0">
                          <a:solidFill>
                            <a:schemeClr val="tx1"/>
                          </a:solidFill>
                        </a:rPr>
                        <a:t>Valide les compétences initiales en pentest</a:t>
                      </a:r>
                    </a:p>
                  </a:txBody>
                  <a:tcPr marL="67315" marR="67315" marT="67315" marB="67315"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extLst>
                  <a:ext uri="{0D108BD9-81ED-4DB2-BD59-A6C34878D82A}">
                    <a16:rowId xmlns:a16="http://schemas.microsoft.com/office/drawing/2014/main" val="2989978388"/>
                  </a:ext>
                </a:extLst>
              </a:tr>
              <a:tr h="444282">
                <a:tc>
                  <a:txBody>
                    <a:bodyPr/>
                    <a:lstStyle/>
                    <a:p>
                      <a:pPr>
                        <a:buNone/>
                      </a:pPr>
                      <a:r>
                        <a:rPr lang="en-US" sz="600" b="1" cap="none" spc="0">
                          <a:solidFill>
                            <a:schemeClr val="tx1"/>
                          </a:solidFill>
                        </a:rPr>
                        <a:t>OSCP</a:t>
                      </a:r>
                    </a:p>
                  </a:txBody>
                  <a:tcPr marL="67315" marR="67315" marT="67315" marB="67315" anchor="ctr">
                    <a:lnL w="12700" cmpd="sng">
                      <a:noFill/>
                      <a:prstDash val="solid"/>
                    </a:lnL>
                    <a:lnR w="12700" cmpd="sng">
                      <a:noFill/>
                      <a:prstDash val="solid"/>
                    </a:lnR>
                    <a:lnT w="6350" cap="flat" cmpd="sng" algn="ctr">
                      <a:solidFill>
                        <a:schemeClr val="tx1"/>
                      </a:solidFill>
                      <a:prstDash val="solid"/>
                    </a:lnT>
                    <a:lnB w="9525" cap="flat" cmpd="sng" algn="ctr">
                      <a:noFill/>
                      <a:prstDash val="solid"/>
                    </a:lnB>
                    <a:noFill/>
                  </a:tcPr>
                </a:tc>
                <a:tc>
                  <a:txBody>
                    <a:bodyPr/>
                    <a:lstStyle/>
                    <a:p>
                      <a:pPr>
                        <a:buNone/>
                      </a:pPr>
                      <a:r>
                        <a:rPr lang="en-US" sz="600" cap="none" spc="0">
                          <a:solidFill>
                            <a:schemeClr val="tx1"/>
                          </a:solidFill>
                        </a:rPr>
                        <a:t>Avancé</a:t>
                      </a:r>
                    </a:p>
                  </a:txBody>
                  <a:tcPr marL="67315" marR="67315" marT="67315" marB="67315" anchor="ctr">
                    <a:lnL w="12700" cmpd="sng">
                      <a:noFill/>
                      <a:prstDash val="solid"/>
                    </a:lnL>
                    <a:lnR w="12700" cmpd="sng">
                      <a:noFill/>
                      <a:prstDash val="solid"/>
                    </a:lnR>
                    <a:lnT w="6350" cap="flat" cmpd="sng" algn="ctr">
                      <a:solidFill>
                        <a:schemeClr val="tx1"/>
                      </a:solidFill>
                      <a:prstDash val="solid"/>
                    </a:lnT>
                    <a:lnB w="9525" cap="flat" cmpd="sng" algn="ctr">
                      <a:noFill/>
                      <a:prstDash val="solid"/>
                    </a:lnB>
                    <a:noFill/>
                  </a:tcPr>
                </a:tc>
                <a:tc>
                  <a:txBody>
                    <a:bodyPr/>
                    <a:lstStyle/>
                    <a:p>
                      <a:pPr>
                        <a:buNone/>
                      </a:pPr>
                      <a:r>
                        <a:rPr lang="en-US" sz="600" cap="none" spc="0">
                          <a:solidFill>
                            <a:schemeClr val="tx1"/>
                          </a:solidFill>
                        </a:rPr>
                        <a:t>Exploitation avancée, pivoting, escalade de privilèges</a:t>
                      </a:r>
                    </a:p>
                  </a:txBody>
                  <a:tcPr marL="67315" marR="67315" marT="67315" marB="67315" anchor="ctr">
                    <a:lnL w="12700" cmpd="sng">
                      <a:noFill/>
                      <a:prstDash val="solid"/>
                    </a:lnL>
                    <a:lnR w="12700" cmpd="sng">
                      <a:noFill/>
                      <a:prstDash val="solid"/>
                    </a:lnR>
                    <a:lnT w="6350" cap="flat" cmpd="sng" algn="ctr">
                      <a:solidFill>
                        <a:schemeClr val="tx1"/>
                      </a:solidFill>
                      <a:prstDash val="solid"/>
                    </a:lnT>
                    <a:lnB w="9525" cap="flat" cmpd="sng" algn="ctr">
                      <a:noFill/>
                      <a:prstDash val="solid"/>
                    </a:lnB>
                    <a:noFill/>
                  </a:tcPr>
                </a:tc>
                <a:tc>
                  <a:txBody>
                    <a:bodyPr/>
                    <a:lstStyle/>
                    <a:p>
                      <a:pPr>
                        <a:buNone/>
                      </a:pPr>
                      <a:r>
                        <a:rPr lang="en-US" sz="600" cap="none" spc="0">
                          <a:solidFill>
                            <a:schemeClr val="tx1"/>
                          </a:solidFill>
                        </a:rPr>
                        <a:t>Très reconnue, test pratique de 24h</a:t>
                      </a:r>
                    </a:p>
                  </a:txBody>
                  <a:tcPr marL="67315" marR="67315" marT="67315" marB="67315" anchor="ctr">
                    <a:lnL w="12700" cmpd="sng">
                      <a:noFill/>
                      <a:prstDash val="solid"/>
                    </a:lnL>
                    <a:lnR w="12700" cmpd="sng">
                      <a:noFill/>
                      <a:prstDash val="solid"/>
                    </a:lnR>
                    <a:lnT w="6350" cap="flat" cmpd="sng" algn="ctr">
                      <a:solidFill>
                        <a:schemeClr val="tx1"/>
                      </a:solidFill>
                      <a:prstDash val="solid"/>
                    </a:lnT>
                    <a:lnB w="9525" cap="flat" cmpd="sng" algn="ctr">
                      <a:noFill/>
                      <a:prstDash val="solid"/>
                    </a:lnB>
                    <a:noFill/>
                  </a:tcPr>
                </a:tc>
                <a:extLst>
                  <a:ext uri="{0D108BD9-81ED-4DB2-BD59-A6C34878D82A}">
                    <a16:rowId xmlns:a16="http://schemas.microsoft.com/office/drawing/2014/main" val="1184390170"/>
                  </a:ext>
                </a:extLst>
              </a:tr>
            </a:tbl>
          </a:graphicData>
        </a:graphic>
      </p:graphicFrame>
    </p:spTree>
    <p:extLst>
      <p:ext uri="{BB962C8B-B14F-4D97-AF65-F5344CB8AC3E}">
        <p14:creationId xmlns:p14="http://schemas.microsoft.com/office/powerpoint/2010/main" val="5044177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E88F-5B8A-2D03-85DF-C91C5488EF35}"/>
              </a:ext>
            </a:extLst>
          </p:cNvPr>
          <p:cNvSpPr>
            <a:spLocks noGrp="1"/>
          </p:cNvSpPr>
          <p:nvPr>
            <p:ph type="ctrTitle"/>
          </p:nvPr>
        </p:nvSpPr>
        <p:spPr>
          <a:xfrm>
            <a:off x="609600" y="990600"/>
            <a:ext cx="10058400" cy="5029200"/>
          </a:xfrm>
        </p:spPr>
        <p:txBody>
          <a:bodyPr anchor="b">
            <a:normAutofit/>
          </a:bodyPr>
          <a:lstStyle/>
          <a:p>
            <a:r>
              <a:rPr lang="en-US"/>
              <a:t>Outils Pratiques</a:t>
            </a:r>
          </a:p>
        </p:txBody>
      </p:sp>
    </p:spTree>
    <p:extLst>
      <p:ext uri="{BB962C8B-B14F-4D97-AF65-F5344CB8AC3E}">
        <p14:creationId xmlns:p14="http://schemas.microsoft.com/office/powerpoint/2010/main" val="2928350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52D8-A672-CCFA-F981-A6A9A4468336}"/>
              </a:ext>
            </a:extLst>
          </p:cNvPr>
          <p:cNvSpPr>
            <a:spLocks noGrp="1"/>
          </p:cNvSpPr>
          <p:nvPr>
            <p:ph type="title"/>
          </p:nvPr>
        </p:nvSpPr>
        <p:spPr>
          <a:xfrm>
            <a:off x="7010400" y="685800"/>
            <a:ext cx="4561665" cy="1371264"/>
          </a:xfrm>
        </p:spPr>
        <p:txBody>
          <a:bodyPr anchor="b">
            <a:normAutofit fontScale="90000"/>
          </a:bodyPr>
          <a:lstStyle/>
          <a:p>
            <a:r>
              <a:rPr lang="fr-FR" sz="3600" dirty="0"/>
              <a:t>Utilisation de </a:t>
            </a:r>
            <a:r>
              <a:rPr lang="fr-FR" sz="3600" dirty="0" err="1"/>
              <a:t>Nmap</a:t>
            </a:r>
            <a:r>
              <a:rPr lang="fr-FR" sz="3600" dirty="0"/>
              <a:t>, </a:t>
            </a:r>
            <a:r>
              <a:rPr lang="fr-FR" sz="3600" dirty="0" err="1"/>
              <a:t>Burp</a:t>
            </a:r>
            <a:r>
              <a:rPr lang="fr-FR" sz="3600" dirty="0"/>
              <a:t> Suite et </a:t>
            </a:r>
            <a:r>
              <a:rPr lang="fr-FR" sz="3600" dirty="0" err="1"/>
              <a:t>SQLMap</a:t>
            </a:r>
            <a:endParaRPr lang="en-US" sz="3400" dirty="0"/>
          </a:p>
        </p:txBody>
      </p:sp>
      <p:pic>
        <p:nvPicPr>
          <p:cNvPr id="5" name="Content Placeholder 4" descr="Laptop, smart phone and computer service on digital background">
            <a:extLst>
              <a:ext uri="{FF2B5EF4-FFF2-40B4-BE49-F238E27FC236}">
                <a16:creationId xmlns:a16="http://schemas.microsoft.com/office/drawing/2014/main" id="{5A244883-B57E-4FDF-9FCA-518A2ACF4CA3}"/>
              </a:ext>
            </a:extLst>
          </p:cNvPr>
          <p:cNvPicPr>
            <a:picLocks noGrp="1" noChangeAspect="1"/>
          </p:cNvPicPr>
          <p:nvPr>
            <p:ph type="pic" sz="quarter" idx="15"/>
          </p:nvPr>
        </p:nvPicPr>
        <p:blipFill>
          <a:blip r:embed="rId3"/>
          <a:srcRect l="877" r="5941"/>
          <a:stretch>
            <a:fillRect/>
          </a:stretch>
        </p:blipFill>
        <p:spPr>
          <a:xfrm>
            <a:off x="1" y="10"/>
            <a:ext cx="6390464" cy="6857990"/>
          </a:xfrm>
          <a:prstGeom prst="rect">
            <a:avLst/>
          </a:prstGeom>
          <a:noFill/>
        </p:spPr>
      </p:pic>
      <p:sp>
        <p:nvSpPr>
          <p:cNvPr id="4" name="Content Placeholder 3">
            <a:extLst>
              <a:ext uri="{FF2B5EF4-FFF2-40B4-BE49-F238E27FC236}">
                <a16:creationId xmlns:a16="http://schemas.microsoft.com/office/drawing/2014/main" id="{1E2B3C20-ADF2-06D1-73EF-A17B7D618D1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20736" y="2286000"/>
            <a:ext cx="4561665" cy="3886200"/>
          </a:xfrm>
        </p:spPr>
        <p:txBody>
          <a:bodyPr>
            <a:normAutofit/>
          </a:bodyPr>
          <a:lstStyle/>
          <a:p>
            <a:r>
              <a:rPr lang="fr-FR" b="1" dirty="0"/>
              <a:t>Découverte Réseau avec </a:t>
            </a:r>
            <a:r>
              <a:rPr lang="fr-FR" b="1" dirty="0" err="1"/>
              <a:t>Nmap</a:t>
            </a:r>
            <a:endParaRPr lang="fr-FR" b="1" dirty="0"/>
          </a:p>
          <a:p>
            <a:r>
              <a:rPr lang="fr-FR" b="1" dirty="0" err="1"/>
              <a:t>Nmap</a:t>
            </a:r>
            <a:r>
              <a:rPr lang="fr-FR" dirty="0"/>
              <a:t> scanne les réseaux pour identifier les hôtes actifs et les ports ouverts, ce qui permet de repérer les points d’entrée potentiels en matière de sécurité.</a:t>
            </a:r>
          </a:p>
          <a:p>
            <a:r>
              <a:rPr lang="fr-FR" b="1" dirty="0"/>
              <a:t>Analyse du Trafic HTTP avec </a:t>
            </a:r>
            <a:r>
              <a:rPr lang="fr-FR" b="1" dirty="0" err="1"/>
              <a:t>Burp</a:t>
            </a:r>
            <a:r>
              <a:rPr lang="fr-FR" b="1" dirty="0"/>
              <a:t> Suite</a:t>
            </a:r>
          </a:p>
          <a:p>
            <a:r>
              <a:rPr lang="fr-FR" b="1" dirty="0" err="1"/>
              <a:t>Burp</a:t>
            </a:r>
            <a:r>
              <a:rPr lang="fr-FR" b="1" dirty="0"/>
              <a:t> Suite</a:t>
            </a:r>
            <a:r>
              <a:rPr lang="fr-FR" dirty="0"/>
              <a:t> intercepte et analyse le trafic HTTP, offrant des outils pour le proxy, la répétition des requêtes et le scan de vulnérabilités.</a:t>
            </a:r>
          </a:p>
          <a:p>
            <a:r>
              <a:rPr lang="fr-FR" b="1" dirty="0"/>
              <a:t>Détection Automatisée des Vulnérabilités SQL</a:t>
            </a:r>
          </a:p>
          <a:p>
            <a:r>
              <a:rPr lang="fr-FR" b="1" dirty="0" err="1"/>
              <a:t>SQLMap</a:t>
            </a:r>
            <a:r>
              <a:rPr lang="fr-FR" dirty="0"/>
              <a:t> automatise la détection des vulnérabilités liées aux injections SQL afin de renforcer efficacement la sécurité des applications web.</a:t>
            </a:r>
          </a:p>
        </p:txBody>
      </p:sp>
    </p:spTree>
    <p:extLst>
      <p:ext uri="{BB962C8B-B14F-4D97-AF65-F5344CB8AC3E}">
        <p14:creationId xmlns:p14="http://schemas.microsoft.com/office/powerpoint/2010/main" val="139644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6B4-B1E6-E894-3452-6E19DE784CFF}"/>
              </a:ext>
            </a:extLst>
          </p:cNvPr>
          <p:cNvSpPr>
            <a:spLocks noGrp="1"/>
          </p:cNvSpPr>
          <p:nvPr>
            <p:ph type="ctrTitle"/>
          </p:nvPr>
        </p:nvSpPr>
        <p:spPr>
          <a:xfrm>
            <a:off x="609600" y="990600"/>
            <a:ext cx="10058400" cy="5029200"/>
          </a:xfrm>
        </p:spPr>
        <p:txBody>
          <a:bodyPr anchor="b">
            <a:normAutofit/>
          </a:bodyPr>
          <a:lstStyle/>
          <a:p>
            <a:r>
              <a:rPr lang="en-US"/>
              <a:t>Conclusion</a:t>
            </a:r>
          </a:p>
        </p:txBody>
      </p:sp>
    </p:spTree>
    <p:extLst>
      <p:ext uri="{BB962C8B-B14F-4D97-AF65-F5344CB8AC3E}">
        <p14:creationId xmlns:p14="http://schemas.microsoft.com/office/powerpoint/2010/main" val="3122640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A3F0-AEEA-EC66-1E71-B8777A31592F}"/>
              </a:ext>
            </a:extLst>
          </p:cNvPr>
          <p:cNvSpPr>
            <a:spLocks noGrp="1"/>
          </p:cNvSpPr>
          <p:nvPr>
            <p:ph type="title"/>
          </p:nvPr>
        </p:nvSpPr>
        <p:spPr>
          <a:xfrm>
            <a:off x="7010400" y="685800"/>
            <a:ext cx="4561665" cy="1371264"/>
          </a:xfrm>
        </p:spPr>
        <p:txBody>
          <a:bodyPr anchor="b">
            <a:normAutofit/>
          </a:bodyPr>
          <a:lstStyle/>
          <a:p>
            <a:r>
              <a:rPr lang="en-US" sz="3600" dirty="0"/>
              <a:t>Résumé et </a:t>
            </a:r>
            <a:r>
              <a:rPr lang="en-US" sz="3600" dirty="0" err="1"/>
              <a:t>Recommandations</a:t>
            </a:r>
            <a:endParaRPr lang="en-US" sz="3400" dirty="0"/>
          </a:p>
        </p:txBody>
      </p:sp>
      <p:pic>
        <p:nvPicPr>
          <p:cNvPr id="5" name="Content Placeholder 4" descr="A man is typing on a laptop and authenticating online with credentials to gain access.">
            <a:extLst>
              <a:ext uri="{FF2B5EF4-FFF2-40B4-BE49-F238E27FC236}">
                <a16:creationId xmlns:a16="http://schemas.microsoft.com/office/drawing/2014/main" id="{D240D830-E8F7-42CE-84F3-1E5EB6C0F0B6}"/>
              </a:ext>
            </a:extLst>
          </p:cNvPr>
          <p:cNvPicPr>
            <a:picLocks noGrp="1" noChangeAspect="1"/>
          </p:cNvPicPr>
          <p:nvPr>
            <p:ph type="pic" sz="quarter" idx="15"/>
          </p:nvPr>
        </p:nvPicPr>
        <p:blipFill>
          <a:blip r:embed="rId3"/>
          <a:srcRect l="10697" r="27103" b="-1"/>
          <a:stretch>
            <a:fillRect/>
          </a:stretch>
        </p:blipFill>
        <p:spPr>
          <a:xfrm>
            <a:off x="1" y="10"/>
            <a:ext cx="6390464" cy="6857990"/>
          </a:xfrm>
          <a:prstGeom prst="rect">
            <a:avLst/>
          </a:prstGeom>
          <a:noFill/>
        </p:spPr>
      </p:pic>
      <p:sp>
        <p:nvSpPr>
          <p:cNvPr id="4" name="Content Placeholder 3">
            <a:extLst>
              <a:ext uri="{FF2B5EF4-FFF2-40B4-BE49-F238E27FC236}">
                <a16:creationId xmlns:a16="http://schemas.microsoft.com/office/drawing/2014/main" id="{BDD3D7D1-26B7-A643-F94B-088DAD445AAD}"/>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20736" y="2286000"/>
            <a:ext cx="4561665" cy="3886200"/>
          </a:xfrm>
        </p:spPr>
        <p:txBody>
          <a:bodyPr>
            <a:normAutofit/>
          </a:bodyPr>
          <a:lstStyle/>
          <a:p>
            <a:r>
              <a:rPr lang="fr-FR" b="1" dirty="0"/>
              <a:t>Importance du </a:t>
            </a:r>
            <a:r>
              <a:rPr lang="fr-FR" b="1" dirty="0" err="1"/>
              <a:t>Pentesting</a:t>
            </a:r>
            <a:endParaRPr lang="fr-FR" b="1" dirty="0"/>
          </a:p>
          <a:p>
            <a:r>
              <a:rPr lang="fr-FR" dirty="0"/>
              <a:t>Le </a:t>
            </a:r>
            <a:r>
              <a:rPr lang="fr-FR" dirty="0" err="1"/>
              <a:t>pentesting</a:t>
            </a:r>
            <a:r>
              <a:rPr lang="fr-FR" dirty="0"/>
              <a:t> est essentiel pour </a:t>
            </a:r>
            <a:r>
              <a:rPr lang="fr-FR" b="1" dirty="0"/>
              <a:t>prévenir les cyberattaques</a:t>
            </a:r>
            <a:r>
              <a:rPr lang="fr-FR" dirty="0"/>
              <a:t> et </a:t>
            </a:r>
            <a:r>
              <a:rPr lang="fr-FR" b="1" dirty="0"/>
              <a:t>renforcer la sécurité des systèmes</a:t>
            </a:r>
            <a:r>
              <a:rPr lang="fr-FR" dirty="0"/>
              <a:t> grâce à des évaluations régulières.</a:t>
            </a:r>
          </a:p>
          <a:p>
            <a:r>
              <a:rPr lang="fr-FR" b="1" dirty="0"/>
              <a:t>Compétences et Méthodologies</a:t>
            </a:r>
          </a:p>
          <a:p>
            <a:r>
              <a:rPr lang="fr-FR" dirty="0"/>
              <a:t>La maîtrise des </a:t>
            </a:r>
            <a:r>
              <a:rPr lang="fr-FR" b="1" dirty="0"/>
              <a:t>outils de </a:t>
            </a:r>
            <a:r>
              <a:rPr lang="fr-FR" b="1" dirty="0" err="1"/>
              <a:t>pentesting</a:t>
            </a:r>
            <a:r>
              <a:rPr lang="fr-FR" dirty="0"/>
              <a:t>, des </a:t>
            </a:r>
            <a:r>
              <a:rPr lang="fr-FR" b="1" dirty="0"/>
              <a:t>méthodologies</a:t>
            </a:r>
            <a:r>
              <a:rPr lang="fr-FR" dirty="0"/>
              <a:t> et des </a:t>
            </a:r>
            <a:r>
              <a:rPr lang="fr-FR" b="1" dirty="0"/>
              <a:t>pratiques éthiques</a:t>
            </a:r>
            <a:r>
              <a:rPr lang="fr-FR" dirty="0"/>
              <a:t> est indispensable pour réaliser des évaluations de sécurité efficaces.</a:t>
            </a:r>
          </a:p>
          <a:p>
            <a:r>
              <a:rPr lang="fr-FR" b="1" dirty="0"/>
              <a:t>Approche Globale des Projets</a:t>
            </a:r>
          </a:p>
          <a:p>
            <a:r>
              <a:rPr lang="fr-FR" dirty="0"/>
              <a:t>La planification, l’exploitation et la rédaction de rapports dans les projets de </a:t>
            </a:r>
            <a:r>
              <a:rPr lang="fr-FR" dirty="0" err="1"/>
              <a:t>pentesting</a:t>
            </a:r>
            <a:r>
              <a:rPr lang="fr-FR" dirty="0"/>
              <a:t> permettent de développer des </a:t>
            </a:r>
            <a:r>
              <a:rPr lang="fr-FR" b="1" dirty="0"/>
              <a:t>compétences avancées</a:t>
            </a:r>
            <a:r>
              <a:rPr lang="fr-FR" dirty="0"/>
              <a:t> et de contribuer à la </a:t>
            </a:r>
            <a:r>
              <a:rPr lang="fr-FR" b="1" dirty="0"/>
              <a:t>protection des données</a:t>
            </a:r>
            <a:r>
              <a:rPr lang="fr-FR" dirty="0"/>
              <a:t>.</a:t>
            </a:r>
          </a:p>
        </p:txBody>
      </p:sp>
    </p:spTree>
    <p:extLst>
      <p:ext uri="{BB962C8B-B14F-4D97-AF65-F5344CB8AC3E}">
        <p14:creationId xmlns:p14="http://schemas.microsoft.com/office/powerpoint/2010/main" val="2038871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D8FA3-82E9-C6D7-85BC-8A233EBAB78B}"/>
              </a:ext>
            </a:extLst>
          </p:cNvPr>
          <p:cNvSpPr>
            <a:spLocks noGrp="1"/>
          </p:cNvSpPr>
          <p:nvPr>
            <p:ph type="ctrTitle"/>
          </p:nvPr>
        </p:nvSpPr>
        <p:spPr>
          <a:xfrm>
            <a:off x="609600" y="990600"/>
            <a:ext cx="10058400" cy="5029200"/>
          </a:xfrm>
        </p:spPr>
        <p:txBody>
          <a:bodyPr anchor="b">
            <a:normAutofit/>
          </a:bodyPr>
          <a:lstStyle/>
          <a:p>
            <a:r>
              <a:rPr lang="en-US"/>
              <a:t>Introduction au Pentest</a:t>
            </a:r>
          </a:p>
        </p:txBody>
      </p:sp>
    </p:spTree>
    <p:extLst>
      <p:ext uri="{BB962C8B-B14F-4D97-AF65-F5344CB8AC3E}">
        <p14:creationId xmlns:p14="http://schemas.microsoft.com/office/powerpoint/2010/main" val="2774639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41179-5FAE-B9A4-163D-C660B3191C3F}"/>
              </a:ext>
            </a:extLst>
          </p:cNvPr>
          <p:cNvSpPr>
            <a:spLocks noGrp="1"/>
          </p:cNvSpPr>
          <p:nvPr>
            <p:ph type="title"/>
          </p:nvPr>
        </p:nvSpPr>
        <p:spPr>
          <a:xfrm>
            <a:off x="612648" y="685800"/>
            <a:ext cx="10963655" cy="762001"/>
          </a:xfrm>
        </p:spPr>
        <p:txBody>
          <a:bodyPr anchor="b">
            <a:normAutofit/>
          </a:bodyPr>
          <a:lstStyle/>
          <a:p>
            <a:r>
              <a:rPr lang="en-US" sz="4200"/>
              <a:t>Definition and Objectives of Pentest</a:t>
            </a:r>
          </a:p>
        </p:txBody>
      </p:sp>
      <p:graphicFrame>
        <p:nvGraphicFramePr>
          <p:cNvPr id="4" name="Content Placeholder 3">
            <a:extLst>
              <a:ext uri="{FF2B5EF4-FFF2-40B4-BE49-F238E27FC236}">
                <a16:creationId xmlns:a16="http://schemas.microsoft.com/office/drawing/2014/main" id="{CBC5F7BE-2D7C-4B87-B729-62164E8B1597}"/>
              </a:ext>
            </a:extLst>
          </p:cNvPr>
          <p:cNvGraphicFramePr>
            <a:graphicFrameLocks noGrp="1"/>
          </p:cNvGraphicFramePr>
          <p:nvPr>
            <p:ph idx="1"/>
            <p:extLst>
              <p:ext uri="{D42A27DB-BD31-4B8C-83A1-F6EECF244321}">
                <p14:modId xmlns:p14="http://schemas.microsoft.com/office/powerpoint/2010/main" val="2121364424"/>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612647" y="1828800"/>
          <a:ext cx="10963656"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91227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3489-9AFD-0E68-E8F8-87A8FA3B859F}"/>
              </a:ext>
            </a:extLst>
          </p:cNvPr>
          <p:cNvSpPr>
            <a:spLocks noGrp="1"/>
          </p:cNvSpPr>
          <p:nvPr>
            <p:ph type="ctrTitle"/>
          </p:nvPr>
        </p:nvSpPr>
        <p:spPr>
          <a:xfrm>
            <a:off x="609600" y="990600"/>
            <a:ext cx="10058400" cy="5029200"/>
          </a:xfrm>
        </p:spPr>
        <p:txBody>
          <a:bodyPr anchor="b">
            <a:normAutofit/>
          </a:bodyPr>
          <a:lstStyle/>
          <a:p>
            <a:r>
              <a:rPr lang="en-US"/>
              <a:t>Types de Pentest</a:t>
            </a:r>
          </a:p>
        </p:txBody>
      </p:sp>
    </p:spTree>
    <p:extLst>
      <p:ext uri="{BB962C8B-B14F-4D97-AF65-F5344CB8AC3E}">
        <p14:creationId xmlns:p14="http://schemas.microsoft.com/office/powerpoint/2010/main" val="1946042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40C5-68E3-0D97-5265-DE706C041083}"/>
              </a:ext>
            </a:extLst>
          </p:cNvPr>
          <p:cNvSpPr>
            <a:spLocks noGrp="1"/>
          </p:cNvSpPr>
          <p:nvPr>
            <p:ph type="title"/>
          </p:nvPr>
        </p:nvSpPr>
        <p:spPr>
          <a:xfrm>
            <a:off x="612647" y="685800"/>
            <a:ext cx="6858000" cy="1111532"/>
          </a:xfrm>
        </p:spPr>
        <p:txBody>
          <a:bodyPr anchor="b">
            <a:normAutofit/>
          </a:bodyPr>
          <a:lstStyle/>
          <a:p>
            <a:r>
              <a:rPr lang="fr-FR" sz="4000" dirty="0"/>
              <a:t>Tests d'intrusion réseau, web, mobile et physique</a:t>
            </a:r>
            <a:endParaRPr lang="en-US" sz="3800" dirty="0"/>
          </a:p>
        </p:txBody>
      </p:sp>
      <p:sp>
        <p:nvSpPr>
          <p:cNvPr id="4" name="Content Placeholder 3">
            <a:extLst>
              <a:ext uri="{FF2B5EF4-FFF2-40B4-BE49-F238E27FC236}">
                <a16:creationId xmlns:a16="http://schemas.microsoft.com/office/drawing/2014/main" id="{BC894F6A-47FC-967F-3D2B-A94AF328450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1965960"/>
            <a:ext cx="6858000" cy="4200198"/>
          </a:xfrm>
        </p:spPr>
        <p:txBody>
          <a:bodyPr>
            <a:normAutofit/>
          </a:bodyPr>
          <a:lstStyle/>
          <a:p>
            <a:r>
              <a:rPr lang="fr-FR" b="1" dirty="0" err="1"/>
              <a:t>Pentesting</a:t>
            </a:r>
            <a:r>
              <a:rPr lang="fr-FR" b="1" dirty="0"/>
              <a:t> Réseau</a:t>
            </a:r>
          </a:p>
          <a:p>
            <a:r>
              <a:rPr lang="fr-FR" dirty="0"/>
              <a:t>Évalue la sécurité des infrastructures LAN, WAN et VPN à l’aide d’outils comme </a:t>
            </a:r>
            <a:r>
              <a:rPr lang="fr-FR" b="1" dirty="0" err="1"/>
              <a:t>Nmap</a:t>
            </a:r>
            <a:r>
              <a:rPr lang="fr-FR" dirty="0"/>
              <a:t> et </a:t>
            </a:r>
            <a:r>
              <a:rPr lang="fr-FR" b="1" dirty="0" err="1"/>
              <a:t>Netcat</a:t>
            </a:r>
            <a:r>
              <a:rPr lang="fr-FR" dirty="0"/>
              <a:t> pour le scan et l’analyse.</a:t>
            </a:r>
          </a:p>
          <a:p>
            <a:r>
              <a:rPr lang="fr-FR" b="1" dirty="0" err="1"/>
              <a:t>Pentesting</a:t>
            </a:r>
            <a:r>
              <a:rPr lang="fr-FR" b="1" dirty="0"/>
              <a:t> Web</a:t>
            </a:r>
          </a:p>
          <a:p>
            <a:r>
              <a:rPr lang="fr-FR" dirty="0"/>
              <a:t>Se concentre sur les applications web et les API, en testant les vulnérabilités telles que </a:t>
            </a:r>
            <a:r>
              <a:rPr lang="fr-FR" b="1" dirty="0"/>
              <a:t>l’injection SQL</a:t>
            </a:r>
            <a:r>
              <a:rPr lang="fr-FR" dirty="0"/>
              <a:t>, </a:t>
            </a:r>
            <a:r>
              <a:rPr lang="fr-FR" b="1" dirty="0"/>
              <a:t>XSS</a:t>
            </a:r>
            <a:r>
              <a:rPr lang="fr-FR" dirty="0"/>
              <a:t> (Cross-Site Scripting) et </a:t>
            </a:r>
            <a:r>
              <a:rPr lang="fr-FR" b="1" dirty="0"/>
              <a:t>CSRF</a:t>
            </a:r>
            <a:r>
              <a:rPr lang="fr-FR" dirty="0"/>
              <a:t> (Cross-Site </a:t>
            </a:r>
            <a:r>
              <a:rPr lang="fr-FR" dirty="0" err="1"/>
              <a:t>Request</a:t>
            </a:r>
            <a:r>
              <a:rPr lang="fr-FR" dirty="0"/>
              <a:t> </a:t>
            </a:r>
            <a:r>
              <a:rPr lang="fr-FR" dirty="0" err="1"/>
              <a:t>Forgery</a:t>
            </a:r>
            <a:r>
              <a:rPr lang="fr-FR" dirty="0"/>
              <a:t>), en utilisant des outils comme </a:t>
            </a:r>
            <a:r>
              <a:rPr lang="fr-FR" b="1" dirty="0" err="1"/>
              <a:t>Burp</a:t>
            </a:r>
            <a:r>
              <a:rPr lang="fr-FR" b="1" dirty="0"/>
              <a:t> Suite</a:t>
            </a:r>
            <a:r>
              <a:rPr lang="fr-FR" dirty="0"/>
              <a:t>.</a:t>
            </a:r>
          </a:p>
          <a:p>
            <a:r>
              <a:rPr lang="fr-FR" b="1" dirty="0" err="1"/>
              <a:t>Pentesting</a:t>
            </a:r>
            <a:r>
              <a:rPr lang="fr-FR" b="1" dirty="0"/>
              <a:t> d’Applications Mobiles</a:t>
            </a:r>
          </a:p>
          <a:p>
            <a:r>
              <a:rPr lang="fr-FR" dirty="0"/>
              <a:t>Analyse les applications Android et iOS en examinant le </a:t>
            </a:r>
            <a:r>
              <a:rPr lang="fr-FR" b="1" dirty="0"/>
              <a:t>code source</a:t>
            </a:r>
            <a:r>
              <a:rPr lang="fr-FR" dirty="0"/>
              <a:t>, la </a:t>
            </a:r>
            <a:r>
              <a:rPr lang="fr-FR" b="1" dirty="0"/>
              <a:t>gestion des données</a:t>
            </a:r>
            <a:r>
              <a:rPr lang="fr-FR" dirty="0"/>
              <a:t>, et les </a:t>
            </a:r>
            <a:r>
              <a:rPr lang="fr-FR" b="1" dirty="0"/>
              <a:t>protocoles de communication sécurisés</a:t>
            </a:r>
            <a:r>
              <a:rPr lang="fr-FR" dirty="0"/>
              <a:t>.</a:t>
            </a:r>
          </a:p>
          <a:p>
            <a:r>
              <a:rPr lang="fr-FR" b="1" dirty="0" err="1"/>
              <a:t>Pentesting</a:t>
            </a:r>
            <a:r>
              <a:rPr lang="fr-FR" b="1" dirty="0"/>
              <a:t> Physique et Ingénierie Sociale</a:t>
            </a:r>
          </a:p>
          <a:p>
            <a:r>
              <a:rPr lang="fr-FR" dirty="0"/>
              <a:t>Évalue la sécurité humaine et physique à travers des tests d’accès, des </a:t>
            </a:r>
            <a:r>
              <a:rPr lang="fr-FR" b="1" dirty="0"/>
              <a:t>appels frauduleux</a:t>
            </a:r>
            <a:r>
              <a:rPr lang="fr-FR" dirty="0"/>
              <a:t>, et l’analyse des </a:t>
            </a:r>
            <a:r>
              <a:rPr lang="fr-FR" b="1" dirty="0"/>
              <a:t>systèmes de contrôle d’accès</a:t>
            </a:r>
            <a:r>
              <a:rPr lang="fr-FR" dirty="0"/>
              <a:t>.</a:t>
            </a:r>
          </a:p>
        </p:txBody>
      </p:sp>
      <p:pic>
        <p:nvPicPr>
          <p:cNvPr id="5" name="Content Placeholder 4" descr="Computer Network Cyber Security Concept">
            <a:extLst>
              <a:ext uri="{FF2B5EF4-FFF2-40B4-BE49-F238E27FC236}">
                <a16:creationId xmlns:a16="http://schemas.microsoft.com/office/drawing/2014/main" id="{08C8A16D-1B5E-417D-BF0D-B1BEE7AB29A7}"/>
              </a:ext>
            </a:extLst>
          </p:cNvPr>
          <p:cNvPicPr>
            <a:picLocks noGrp="1" noChangeAspect="1"/>
          </p:cNvPicPr>
          <p:nvPr>
            <p:ph type="pic" sz="quarter" idx="13"/>
          </p:nvPr>
        </p:nvPicPr>
        <p:blipFill>
          <a:blip r:embed="rId3"/>
          <a:srcRect l="29186" r="29709" b="-1"/>
          <a:stretch>
            <a:fillRect/>
          </a:stretch>
        </p:blipFill>
        <p:spPr>
          <a:xfrm>
            <a:off x="8091732" y="10"/>
            <a:ext cx="4100267" cy="6857990"/>
          </a:xfrm>
          <a:prstGeom prst="rect">
            <a:avLst/>
          </a:prstGeom>
          <a:noFill/>
        </p:spPr>
      </p:pic>
    </p:spTree>
    <p:extLst>
      <p:ext uri="{BB962C8B-B14F-4D97-AF65-F5344CB8AC3E}">
        <p14:creationId xmlns:p14="http://schemas.microsoft.com/office/powerpoint/2010/main" val="1693377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A64A-EB77-AE6A-1FB7-CF631FDABC7D}"/>
              </a:ext>
            </a:extLst>
          </p:cNvPr>
          <p:cNvSpPr>
            <a:spLocks noGrp="1"/>
          </p:cNvSpPr>
          <p:nvPr>
            <p:ph type="ctrTitle"/>
          </p:nvPr>
        </p:nvSpPr>
        <p:spPr>
          <a:xfrm>
            <a:off x="609600" y="990600"/>
            <a:ext cx="10058400" cy="5029200"/>
          </a:xfrm>
        </p:spPr>
        <p:txBody>
          <a:bodyPr anchor="b">
            <a:normAutofit/>
          </a:bodyPr>
          <a:lstStyle/>
          <a:p>
            <a:r>
              <a:rPr lang="en-US" sz="10200"/>
              <a:t>Méthodologie du Pentest</a:t>
            </a:r>
          </a:p>
        </p:txBody>
      </p:sp>
    </p:spTree>
    <p:extLst>
      <p:ext uri="{BB962C8B-B14F-4D97-AF65-F5344CB8AC3E}">
        <p14:creationId xmlns:p14="http://schemas.microsoft.com/office/powerpoint/2010/main" val="1112267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1B8B-9B18-E0CC-BE9D-4FC583F5B336}"/>
              </a:ext>
            </a:extLst>
          </p:cNvPr>
          <p:cNvSpPr>
            <a:spLocks noGrp="1"/>
          </p:cNvSpPr>
          <p:nvPr>
            <p:ph type="title"/>
          </p:nvPr>
        </p:nvSpPr>
        <p:spPr>
          <a:xfrm>
            <a:off x="612647" y="1824824"/>
            <a:ext cx="6397753" cy="1527976"/>
          </a:xfrm>
        </p:spPr>
        <p:txBody>
          <a:bodyPr anchor="b">
            <a:normAutofit/>
          </a:bodyPr>
          <a:lstStyle/>
          <a:p>
            <a:r>
              <a:rPr lang="en-US" sz="4600"/>
              <a:t>Étapes et outils de la méthodologie</a:t>
            </a:r>
          </a:p>
        </p:txBody>
      </p:sp>
      <p:graphicFrame>
        <p:nvGraphicFramePr>
          <p:cNvPr id="5" name="Content Placeholder 4">
            <a:extLst>
              <a:ext uri="{FF2B5EF4-FFF2-40B4-BE49-F238E27FC236}">
                <a16:creationId xmlns:a16="http://schemas.microsoft.com/office/drawing/2014/main" id="{587977F0-D458-4FFE-8FDF-43418C84293B}"/>
              </a:ext>
            </a:extLst>
          </p:cNvPr>
          <p:cNvGraphicFramePr>
            <a:graphicFrameLocks noGrp="1"/>
          </p:cNvGraphicFramePr>
          <p:nvPr>
            <p:ph sz="quarter" idx="13"/>
          </p:nvPr>
        </p:nvGraphicFramePr>
        <p:xfrm>
          <a:off x="940233" y="3505200"/>
          <a:ext cx="3913783" cy="1645200"/>
        </p:xfrm>
        <a:graphic>
          <a:graphicData uri="http://schemas.openxmlformats.org/drawingml/2006/table">
            <a:tbl>
              <a:tblPr firstRow="1" bandRow="1">
                <a:noFill/>
                <a:tableStyleId>{5C22544A-7EE6-4342-B048-85BDC9FD1C3A}</a:tableStyleId>
              </a:tblPr>
              <a:tblGrid>
                <a:gridCol w="1147056">
                  <a:extLst>
                    <a:ext uri="{9D8B030D-6E8A-4147-A177-3AD203B41FA5}">
                      <a16:colId xmlns:a16="http://schemas.microsoft.com/office/drawing/2014/main" val="2985805922"/>
                    </a:ext>
                  </a:extLst>
                </a:gridCol>
                <a:gridCol w="1388767">
                  <a:extLst>
                    <a:ext uri="{9D8B030D-6E8A-4147-A177-3AD203B41FA5}">
                      <a16:colId xmlns:a16="http://schemas.microsoft.com/office/drawing/2014/main" val="1174357027"/>
                    </a:ext>
                  </a:extLst>
                </a:gridCol>
                <a:gridCol w="1377960">
                  <a:extLst>
                    <a:ext uri="{9D8B030D-6E8A-4147-A177-3AD203B41FA5}">
                      <a16:colId xmlns:a16="http://schemas.microsoft.com/office/drawing/2014/main" val="2999873894"/>
                    </a:ext>
                  </a:extLst>
                </a:gridCol>
              </a:tblGrid>
              <a:tr h="223120">
                <a:tc>
                  <a:txBody>
                    <a:bodyPr/>
                    <a:lstStyle/>
                    <a:p>
                      <a:pPr>
                        <a:buNone/>
                      </a:pPr>
                      <a:r>
                        <a:rPr lang="en-US" sz="600" b="1" cap="all" spc="150">
                          <a:solidFill>
                            <a:schemeClr val="tx1"/>
                          </a:solidFill>
                        </a:rPr>
                        <a:t>Étape</a:t>
                      </a:r>
                    </a:p>
                  </a:txBody>
                  <a:tcPr marL="55167" marR="55167" marT="55167" marB="55167"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600" b="1" cap="all" spc="150">
                          <a:solidFill>
                            <a:schemeClr val="tx1"/>
                          </a:solidFill>
                        </a:rPr>
                        <a:t>Description</a:t>
                      </a:r>
                    </a:p>
                  </a:txBody>
                  <a:tcPr marL="55167" marR="55167" marT="55167" marB="55167"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600" b="1" cap="all" spc="150">
                          <a:solidFill>
                            <a:schemeClr val="tx1"/>
                          </a:solidFill>
                        </a:rPr>
                        <a:t>Outils &amp; Ressources</a:t>
                      </a:r>
                    </a:p>
                  </a:txBody>
                  <a:tcPr marL="55167" marR="55167" marT="55167" marB="55167" anchor="ctr">
                    <a:lnL w="12700" cmpd="sng">
                      <a:noFill/>
                    </a:lnL>
                    <a:lnR w="12700" cmpd="sng">
                      <a:noFill/>
                    </a:lnR>
                    <a:lnT w="6350" cap="flat" cmpd="sng" algn="ctr">
                      <a:noFill/>
                      <a:prstDash val="solid"/>
                    </a:lnT>
                    <a:lnB w="19050" cap="flat" cmpd="sng" algn="ctr">
                      <a:solidFill>
                        <a:schemeClr val="accent1"/>
                      </a:solidFill>
                      <a:prstDash val="solid"/>
                    </a:lnB>
                    <a:noFill/>
                  </a:tcPr>
                </a:tc>
                <a:extLst>
                  <a:ext uri="{0D108BD9-81ED-4DB2-BD59-A6C34878D82A}">
                    <a16:rowId xmlns:a16="http://schemas.microsoft.com/office/drawing/2014/main" val="161684464"/>
                  </a:ext>
                </a:extLst>
              </a:tr>
              <a:tr h="284416">
                <a:tc>
                  <a:txBody>
                    <a:bodyPr/>
                    <a:lstStyle/>
                    <a:p>
                      <a:pPr>
                        <a:buNone/>
                      </a:pPr>
                      <a:r>
                        <a:rPr lang="en-US" sz="500" b="1" cap="none" spc="0">
                          <a:solidFill>
                            <a:schemeClr val="tx1"/>
                          </a:solidFill>
                        </a:rPr>
                        <a:t>1. Planification</a:t>
                      </a:r>
                    </a:p>
                  </a:txBody>
                  <a:tcPr marL="55167" marR="55167" marT="55167" marB="55167"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buNone/>
                      </a:pPr>
                      <a:r>
                        <a:rPr lang="en-US" sz="500" cap="none" spc="0">
                          <a:solidFill>
                            <a:schemeClr val="tx1"/>
                          </a:solidFill>
                        </a:rPr>
                        <a:t>Définir objectifs, périmètre et obtenir autorisation écrite</a:t>
                      </a:r>
                    </a:p>
                  </a:txBody>
                  <a:tcPr marL="55167" marR="55167" marT="55167" marB="55167"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buNone/>
                      </a:pPr>
                      <a:r>
                        <a:rPr lang="en-US" sz="500" cap="none" spc="0">
                          <a:solidFill>
                            <a:schemeClr val="tx1"/>
                          </a:solidFill>
                        </a:rPr>
                        <a:t>Documentation, checklist, accord légal</a:t>
                      </a:r>
                    </a:p>
                  </a:txBody>
                  <a:tcPr marL="55167" marR="55167" marT="55167" marB="55167"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extLst>
                  <a:ext uri="{0D108BD9-81ED-4DB2-BD59-A6C34878D82A}">
                    <a16:rowId xmlns:a16="http://schemas.microsoft.com/office/drawing/2014/main" val="2448125904"/>
                  </a:ext>
                </a:extLst>
              </a:tr>
              <a:tr h="284416">
                <a:tc>
                  <a:txBody>
                    <a:bodyPr/>
                    <a:lstStyle/>
                    <a:p>
                      <a:pPr>
                        <a:buNone/>
                      </a:pPr>
                      <a:r>
                        <a:rPr lang="en-US" sz="500" b="1" cap="none" spc="0">
                          <a:solidFill>
                            <a:schemeClr val="tx1"/>
                          </a:solidFill>
                        </a:rPr>
                        <a:t>2. Collecte d’informations</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500" cap="none" spc="0">
                          <a:solidFill>
                            <a:schemeClr val="tx1"/>
                          </a:solidFill>
                        </a:rPr>
                        <a:t>Recueillir des informations publiques et technologiques</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500" cap="none" spc="0">
                          <a:solidFill>
                            <a:schemeClr val="tx1"/>
                          </a:solidFill>
                        </a:rPr>
                        <a:t>WHOIS, DNS, Shodan, Recon-ng</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845489131"/>
                  </a:ext>
                </a:extLst>
              </a:tr>
              <a:tr h="284416">
                <a:tc>
                  <a:txBody>
                    <a:bodyPr/>
                    <a:lstStyle/>
                    <a:p>
                      <a:pPr>
                        <a:buNone/>
                      </a:pPr>
                      <a:r>
                        <a:rPr lang="en-US" sz="500" b="1" cap="none" spc="0">
                          <a:solidFill>
                            <a:schemeClr val="tx1"/>
                          </a:solidFill>
                        </a:rPr>
                        <a:t>3. Analyse des vulnérabilités</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500" cap="none" spc="0">
                          <a:solidFill>
                            <a:schemeClr val="tx1"/>
                          </a:solidFill>
                        </a:rPr>
                        <a:t>Identifier les failles connues et configurations faibles</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500" cap="none" spc="0">
                          <a:solidFill>
                            <a:schemeClr val="tx1"/>
                          </a:solidFill>
                        </a:rPr>
                        <a:t>Nmap, OpenVAS, Nessus, Nikto</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579403279"/>
                  </a:ext>
                </a:extLst>
              </a:tr>
              <a:tr h="284416">
                <a:tc>
                  <a:txBody>
                    <a:bodyPr/>
                    <a:lstStyle/>
                    <a:p>
                      <a:pPr>
                        <a:buNone/>
                      </a:pPr>
                      <a:r>
                        <a:rPr lang="en-US" sz="500" b="1" cap="none" spc="0">
                          <a:solidFill>
                            <a:schemeClr val="tx1"/>
                          </a:solidFill>
                        </a:rPr>
                        <a:t>4. Exploitation</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500" cap="none" spc="0">
                          <a:solidFill>
                            <a:schemeClr val="tx1"/>
                          </a:solidFill>
                        </a:rPr>
                        <a:t>Tester les vulnérabilités identifiées et vérifier l’impact</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500" cap="none" spc="0">
                          <a:solidFill>
                            <a:schemeClr val="tx1"/>
                          </a:solidFill>
                        </a:rPr>
                        <a:t>Metasploit, SQLMap, Burp Suite</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600750881"/>
                  </a:ext>
                </a:extLst>
              </a:tr>
              <a:tr h="284416">
                <a:tc>
                  <a:txBody>
                    <a:bodyPr/>
                    <a:lstStyle/>
                    <a:p>
                      <a:pPr>
                        <a:buNone/>
                      </a:pPr>
                      <a:r>
                        <a:rPr lang="en-US" sz="500" b="1" cap="none" spc="0">
                          <a:solidFill>
                            <a:schemeClr val="tx1"/>
                          </a:solidFill>
                        </a:rPr>
                        <a:t>5. Post-exploitation &amp; Rapport</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buNone/>
                      </a:pPr>
                      <a:r>
                        <a:rPr lang="en-US" sz="500" b="0" cap="none" spc="0">
                          <a:solidFill>
                            <a:schemeClr val="tx1"/>
                          </a:solidFill>
                        </a:rPr>
                        <a:t>Évaluer les risques, rédiger un rapport détaillé avec recommandations</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buNone/>
                      </a:pPr>
                      <a:r>
                        <a:rPr lang="en-US" sz="500" b="0" cap="none" spc="0">
                          <a:solidFill>
                            <a:schemeClr val="tx1"/>
                          </a:solidFill>
                        </a:rPr>
                        <a:t>Word, Excel, outils de reporting</a:t>
                      </a:r>
                    </a:p>
                  </a:txBody>
                  <a:tcPr marL="55167" marR="55167" marT="55167" marB="55167"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extLst>
                  <a:ext uri="{0D108BD9-81ED-4DB2-BD59-A6C34878D82A}">
                    <a16:rowId xmlns:a16="http://schemas.microsoft.com/office/drawing/2014/main" val="3354115757"/>
                  </a:ext>
                </a:extLst>
              </a:tr>
            </a:tbl>
          </a:graphicData>
        </a:graphic>
      </p:graphicFrame>
    </p:spTree>
    <p:extLst>
      <p:ext uri="{BB962C8B-B14F-4D97-AF65-F5344CB8AC3E}">
        <p14:creationId xmlns:p14="http://schemas.microsoft.com/office/powerpoint/2010/main" val="41303827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F71F-BFB4-1992-DCB9-CA82D1D13F52}"/>
              </a:ext>
            </a:extLst>
          </p:cNvPr>
          <p:cNvSpPr>
            <a:spLocks noGrp="1"/>
          </p:cNvSpPr>
          <p:nvPr>
            <p:ph type="ctrTitle"/>
          </p:nvPr>
        </p:nvSpPr>
        <p:spPr>
          <a:xfrm>
            <a:off x="609600" y="990600"/>
            <a:ext cx="10058400" cy="5029200"/>
          </a:xfrm>
        </p:spPr>
        <p:txBody>
          <a:bodyPr anchor="b">
            <a:normAutofit/>
          </a:bodyPr>
          <a:lstStyle/>
          <a:p>
            <a:r>
              <a:rPr lang="en-US" dirty="0" err="1"/>
              <a:t>Outils</a:t>
            </a:r>
            <a:r>
              <a:rPr lang="en-US" dirty="0"/>
              <a:t> et </a:t>
            </a:r>
            <a:r>
              <a:rPr lang="en-US" dirty="0" err="1"/>
              <a:t>bonnes</a:t>
            </a:r>
            <a:r>
              <a:rPr lang="en-US" dirty="0"/>
              <a:t> pratiques</a:t>
            </a:r>
          </a:p>
        </p:txBody>
      </p:sp>
    </p:spTree>
    <p:extLst>
      <p:ext uri="{BB962C8B-B14F-4D97-AF65-F5344CB8AC3E}">
        <p14:creationId xmlns:p14="http://schemas.microsoft.com/office/powerpoint/2010/main" val="3585412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B6BB-95C7-FCC4-E217-FF93C7877A9B}"/>
              </a:ext>
            </a:extLst>
          </p:cNvPr>
          <p:cNvSpPr>
            <a:spLocks noGrp="1"/>
          </p:cNvSpPr>
          <p:nvPr>
            <p:ph type="title"/>
          </p:nvPr>
        </p:nvSpPr>
        <p:spPr>
          <a:xfrm>
            <a:off x="7010400" y="685800"/>
            <a:ext cx="4561665" cy="1371264"/>
          </a:xfrm>
        </p:spPr>
        <p:txBody>
          <a:bodyPr anchor="b">
            <a:normAutofit fontScale="90000"/>
          </a:bodyPr>
          <a:lstStyle/>
          <a:p>
            <a:r>
              <a:rPr lang="fr-FR" sz="3600" dirty="0"/>
              <a:t>Outils essentiels et règles éthiques</a:t>
            </a:r>
            <a:endParaRPr lang="en-US" sz="3400" dirty="0"/>
          </a:p>
        </p:txBody>
      </p:sp>
      <p:pic>
        <p:nvPicPr>
          <p:cNvPr id="5" name="Content Placeholder 4" descr="Internet of Things Concept">
            <a:extLst>
              <a:ext uri="{FF2B5EF4-FFF2-40B4-BE49-F238E27FC236}">
                <a16:creationId xmlns:a16="http://schemas.microsoft.com/office/drawing/2014/main" id="{17604A19-9C0E-466F-A156-B61DCD02B7FA}"/>
              </a:ext>
            </a:extLst>
          </p:cNvPr>
          <p:cNvPicPr>
            <a:picLocks noGrp="1" noChangeAspect="1"/>
          </p:cNvPicPr>
          <p:nvPr>
            <p:ph type="pic" sz="quarter" idx="15"/>
          </p:nvPr>
        </p:nvPicPr>
        <p:blipFill>
          <a:blip r:embed="rId3"/>
          <a:srcRect l="14234" r="23565" b="-1"/>
          <a:stretch>
            <a:fillRect/>
          </a:stretch>
        </p:blipFill>
        <p:spPr>
          <a:xfrm>
            <a:off x="1" y="10"/>
            <a:ext cx="6390464" cy="6857990"/>
          </a:xfrm>
          <a:prstGeom prst="rect">
            <a:avLst/>
          </a:prstGeom>
          <a:noFill/>
        </p:spPr>
      </p:pic>
      <p:sp>
        <p:nvSpPr>
          <p:cNvPr id="4" name="Content Placeholder 3">
            <a:extLst>
              <a:ext uri="{FF2B5EF4-FFF2-40B4-BE49-F238E27FC236}">
                <a16:creationId xmlns:a16="http://schemas.microsoft.com/office/drawing/2014/main" id="{32B9BBB1-385F-A482-39CF-00C36D1641FB}"/>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20736" y="2286000"/>
            <a:ext cx="4561665" cy="3886200"/>
          </a:xfrm>
        </p:spPr>
        <p:txBody>
          <a:bodyPr>
            <a:normAutofit/>
          </a:bodyPr>
          <a:lstStyle/>
          <a:p>
            <a:r>
              <a:rPr lang="fr-FR" b="1" dirty="0"/>
              <a:t>Outils Essentiels pour le </a:t>
            </a:r>
            <a:r>
              <a:rPr lang="fr-FR" b="1" dirty="0" err="1"/>
              <a:t>Pentesting</a:t>
            </a:r>
            <a:endParaRPr lang="fr-FR" b="1" dirty="0"/>
          </a:p>
          <a:p>
            <a:r>
              <a:rPr lang="fr-FR" dirty="0"/>
              <a:t>Les outils clés incluent </a:t>
            </a:r>
            <a:r>
              <a:rPr lang="fr-FR" b="1" dirty="0" err="1"/>
              <a:t>Nmap</a:t>
            </a:r>
            <a:r>
              <a:rPr lang="fr-FR" dirty="0"/>
              <a:t> pour le scan réseau, </a:t>
            </a:r>
            <a:r>
              <a:rPr lang="fr-FR" b="1" dirty="0" err="1"/>
              <a:t>Metasploit</a:t>
            </a:r>
            <a:r>
              <a:rPr lang="fr-FR" dirty="0"/>
              <a:t> pour l’exploitation des vulnérabilités, et </a:t>
            </a:r>
            <a:r>
              <a:rPr lang="fr-FR" b="1" dirty="0" err="1"/>
              <a:t>Burp</a:t>
            </a:r>
            <a:r>
              <a:rPr lang="fr-FR" b="1" dirty="0"/>
              <a:t> Suite</a:t>
            </a:r>
            <a:r>
              <a:rPr lang="fr-FR" dirty="0"/>
              <a:t> pour les tests d’injection sur les applications web.</a:t>
            </a:r>
          </a:p>
          <a:p>
            <a:r>
              <a:rPr lang="fr-FR" b="1" dirty="0"/>
              <a:t>Analyse du Trafic Réseau</a:t>
            </a:r>
          </a:p>
          <a:p>
            <a:r>
              <a:rPr lang="fr-FR" b="1" dirty="0"/>
              <a:t>Wireshark</a:t>
            </a:r>
            <a:r>
              <a:rPr lang="fr-FR" dirty="0"/>
              <a:t> est utilisé pour une analyse détaillée du trafic réseau afin de surveiller et diagnostiquer les communications.</a:t>
            </a:r>
          </a:p>
          <a:p>
            <a:r>
              <a:rPr lang="fr-FR" b="1" dirty="0"/>
              <a:t>Pratiques Éthiques de Test</a:t>
            </a:r>
          </a:p>
          <a:p>
            <a:r>
              <a:rPr lang="fr-FR" dirty="0"/>
              <a:t>Toujours obtenir une </a:t>
            </a:r>
            <a:r>
              <a:rPr lang="fr-FR" b="1" dirty="0"/>
              <a:t>autorisation écrite</a:t>
            </a:r>
            <a:r>
              <a:rPr lang="fr-FR" dirty="0"/>
              <a:t>, garantir la </a:t>
            </a:r>
            <a:r>
              <a:rPr lang="fr-FR" b="1" dirty="0"/>
              <a:t>confidentialité des données</a:t>
            </a:r>
            <a:r>
              <a:rPr lang="fr-FR" dirty="0"/>
              <a:t>, limiter les tests aux </a:t>
            </a:r>
            <a:r>
              <a:rPr lang="fr-FR" b="1" dirty="0"/>
              <a:t>systèmes approuvés</a:t>
            </a:r>
            <a:r>
              <a:rPr lang="fr-FR" dirty="0"/>
              <a:t>, et </a:t>
            </a:r>
            <a:r>
              <a:rPr lang="fr-FR" b="1" dirty="0"/>
              <a:t>documenter chaque étape</a:t>
            </a:r>
            <a:r>
              <a:rPr lang="fr-FR" dirty="0"/>
              <a:t> du processus.</a:t>
            </a:r>
          </a:p>
        </p:txBody>
      </p:sp>
    </p:spTree>
    <p:extLst>
      <p:ext uri="{BB962C8B-B14F-4D97-AF65-F5344CB8AC3E}">
        <p14:creationId xmlns:p14="http://schemas.microsoft.com/office/powerpoint/2010/main" val="869014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lockwork elegance">
  <a:themeElements>
    <a:clrScheme name="Blockwork Elegance- Copilot 1">
      <a:dk1>
        <a:srgbClr val="000000"/>
      </a:dk1>
      <a:lt1>
        <a:srgbClr val="FFFFFF"/>
      </a:lt1>
      <a:dk2>
        <a:srgbClr val="000102"/>
      </a:dk2>
      <a:lt2>
        <a:srgbClr val="F6F2E6"/>
      </a:lt2>
      <a:accent1>
        <a:srgbClr val="28436C"/>
      </a:accent1>
      <a:accent2>
        <a:srgbClr val="F3BC24"/>
      </a:accent2>
      <a:accent3>
        <a:srgbClr val="8E7B63"/>
      </a:accent3>
      <a:accent4>
        <a:srgbClr val="CC563B"/>
      </a:accent4>
      <a:accent5>
        <a:srgbClr val="A3452F"/>
      </a:accent5>
      <a:accent6>
        <a:srgbClr val="BB9D83"/>
      </a:accent6>
      <a:hlink>
        <a:srgbClr val="4E60DA"/>
      </a:hlink>
      <a:folHlink>
        <a:srgbClr val="4E6094"/>
      </a:folHlink>
    </a:clrScheme>
    <a:fontScheme name="Blockwork Elegance">
      <a:majorFont>
        <a:latin typeface="Bahnschrift SemiLight"/>
        <a:ea typeface=""/>
        <a:cs typeface=""/>
      </a:majorFont>
      <a:minorFont>
        <a:latin typeface="Bahnschrift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work Elegance_Copilot Layouts_win32_KO_V11" id="{190D3195-6803-4DBD-A5E5-D3BB0A934856}" vid="{D3DF0ADA-3EA0-49DE-8FCB-DFEAAB5B3A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A42C18-4C38-43BB-8CE3-C963EDA9CBB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DF10072-02C4-49CD-A62E-A2D45571E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E0AE46-2EED-447A-8B24-DFD65B70D448}">
  <ds:schemaRefs>
    <ds:schemaRef ds:uri="http://schemas.microsoft.com/sharepoint/v3/contenttype/forms"/>
  </ds:schemaRefs>
</ds:datastoreItem>
</file>

<file path=docMetadata/LabelInfo.xml><?xml version="1.0" encoding="utf-8"?>
<clbl:labelList xmlns:clbl="http://schemas.microsoft.com/office/2020/mipLabelMetadata">
  <clbl:label id="{8d0d81ba-ed03-4c6f-9248-a3b3967ca35c}" enabled="0" method="" siteId="{8d0d81ba-ed03-4c6f-9248-a3b3967ca35c}" removed="1"/>
</clbl:labelList>
</file>

<file path=docProps/app.xml><?xml version="1.0" encoding="utf-8"?>
<Properties xmlns="http://schemas.openxmlformats.org/officeDocument/2006/extended-properties" xmlns:vt="http://schemas.openxmlformats.org/officeDocument/2006/docPropsVTypes">
  <Template/>
  <TotalTime>82</TotalTime>
  <Words>2350</Words>
  <Application>Microsoft Office PowerPoint</Application>
  <PresentationFormat>Widescreen</PresentationFormat>
  <Paragraphs>126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Bahnschrift SemiLight</vt:lpstr>
      <vt:lpstr>Blockwork elegance</vt:lpstr>
      <vt:lpstr>Guide Pratique de Pentest</vt:lpstr>
      <vt:lpstr>Introduction au Pentest</vt:lpstr>
      <vt:lpstr>Definition and Objectives of Pentest</vt:lpstr>
      <vt:lpstr>Types de Pentest</vt:lpstr>
      <vt:lpstr>Tests d'intrusion réseau, web, mobile et physique</vt:lpstr>
      <vt:lpstr>Méthodologie du Pentest</vt:lpstr>
      <vt:lpstr>Étapes et outils de la méthodologie</vt:lpstr>
      <vt:lpstr>Outils et bonnes pratiques</vt:lpstr>
      <vt:lpstr>Outils essentiels et règles éthiques</vt:lpstr>
      <vt:lpstr>Standards et Plateformes</vt:lpstr>
      <vt:lpstr>Référentiels et laboratoires virtuels</vt:lpstr>
      <vt:lpstr>Certifications et Exercices</vt:lpstr>
      <vt:lpstr>Certifications et pratiques recommandées</vt:lpstr>
      <vt:lpstr>Outils Pratiques</vt:lpstr>
      <vt:lpstr>Utilisation de Nmap, Burp Suite et SQLMap</vt:lpstr>
      <vt:lpstr>Conclusion</vt:lpstr>
      <vt:lpstr>Résumé et Recommandations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Adil Haddaji</dc:creator>
  <cp:lastModifiedBy>Adil Haddaji</cp:lastModifiedBy>
  <cp:revision>3</cp:revision>
  <dcterms:created xsi:type="dcterms:W3CDTF">2025-08-04T03:17:32Z</dcterms:created>
  <dcterms:modified xsi:type="dcterms:W3CDTF">2025-09-23T13:41:36Z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