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B6437-BEEA-8FE2-3F4F-AFBCC726D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201083-5EE7-5FD1-6394-415DDA03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33A76-C1D5-A121-7454-5D62C2FD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7A1D90-9132-10F6-AAC5-5546229A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CCC7C-9FB4-27EF-9EC4-220D1D38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38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42DCC-2197-8D85-F36D-990ABC4D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8CD36D-11D6-70DC-E7DF-F140D6DF8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43F4E-A69F-039E-D6CA-547245F0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48B92-26F3-268F-6040-84839010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8C0BF6-A5E0-25A7-2006-790897C2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21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749FDF-D86B-A93E-5074-67012BECE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A001C6-A400-343C-5B9A-840F35147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58B631-19B5-6292-923B-13D9F5E6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2AF89-FB06-DEEA-D92E-DBAF8922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045EE4-B0C3-7B83-E1DB-2474E3CA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5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344CD-F681-419C-E973-3D5CC786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D1DC83-4F27-E1B5-26ED-805CE6AB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E175F-953E-7D75-BBA3-26E343EE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0CECD-CFBB-E8DD-9EE9-1F39024C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1D2AA-0654-F8E5-BEB0-4210B54D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C74E4-E266-0C0E-1583-CAB98AF8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17FA90-FF96-FE5D-01B6-3D16B1CD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744EBE-0E36-8CC5-E286-EBE98CF2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851DD-6277-1C8F-09C2-1AF07868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36D26F-A2EC-48A3-7B4D-8BBA5FF6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28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F61C4-751A-4CC6-36C2-D60DDC1F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E1E3D-243C-FD3B-4128-3F959E33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34A406-EC17-48AC-0782-13831CECE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14D4-A288-ACA0-D7E0-204252DB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82E25-07E2-F7B2-C11D-3C337DB6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16ACB0-43F3-0B3F-C16D-C082CFB9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24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640CE-D1D9-A721-2111-7B54B560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8FD1B2-D198-D1A1-8BC7-1D6B97CF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52432E-F9A5-B833-A8E0-FC52CDA10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F00B4F-A783-C85E-DBC5-E55FDD003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600600-5DAC-5B19-F4D3-66085E6B8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AB929A-4322-342F-62BA-4C05B801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74A7D8-0551-8E73-9C45-55992710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72768A-D78F-D62B-55E0-F3D70A6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4167A-49A6-5E02-F74E-BE42DA42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7082E-39E9-9E89-5BF3-C017CF22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E7B678-D089-833B-2D2D-F63034BD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9ECB-714C-6B02-42E9-3BB9442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82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BC0659-000A-A362-9C90-6649F24D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4D6374-A10E-F2DC-0E34-696A305A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AB4264-EEB2-2553-0072-14095968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6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76E57-0AEC-02CE-7A39-2C0D96C5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8C531-E816-C75F-C2EE-CF498A4C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2F2607-543A-1CB6-98F9-AC2C639D3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F4F79F-0525-2CDB-CEF8-4682C45B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8DEF75-AF42-99B6-D592-889D6116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71F7BB-9AE8-8948-9F70-F84C2666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24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DC761-C869-8C65-E795-BB3BA01D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B97D00-5786-FDED-92CD-7803DD562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658DCE-D71A-2C9E-411A-539682CF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85B56B-0F0B-EBE0-7C51-405178A7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A65515-A410-4E45-BCCB-9CECC4BC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ACB48B-4551-3FB2-92BD-4C218BF0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5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797000-6D3C-0C7E-2E41-1A55EC2E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3ACAD5-7C14-3FF3-101D-198DE8A5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4AE301-2218-5D1E-C4D9-E3B20EDC8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5F172-A9AF-4841-B303-5282669FCD7C}" type="datetimeFigureOut">
              <a:rPr lang="fr-FR" smtClean="0"/>
              <a:t>11/04/2023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AE1A1-A12D-2745-84CE-695EBA6A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BE718-4EC0-1813-C5F0-583D3219A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CADB-B3E6-4BCC-B3B3-D6504D84BE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18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personne, plein air&#10;&#10;Description générée automatiquement">
            <a:extLst>
              <a:ext uri="{FF2B5EF4-FFF2-40B4-BE49-F238E27FC236}">
                <a16:creationId xmlns:a16="http://schemas.microsoft.com/office/drawing/2014/main" id="{56934506-4FDD-DC23-C4AE-FE0E934D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0648" y="-923730"/>
            <a:ext cx="16399470" cy="10926146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CA2F744-8D8A-65E8-FD54-3FCC1A25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5051" y="2281335"/>
            <a:ext cx="9144000" cy="4576665"/>
          </a:xfrm>
        </p:spPr>
        <p:txBody>
          <a:bodyPr>
            <a:normAutofit/>
          </a:bodyPr>
          <a:lstStyle/>
          <a:p>
            <a:r>
              <a:rPr lang="fr-FR" sz="5400" b="1" dirty="0"/>
              <a:t>70% des utilisateurs : </a:t>
            </a:r>
          </a:p>
          <a:p>
            <a:r>
              <a:rPr lang="fr-FR" sz="5400" b="1" dirty="0"/>
              <a:t>-20 ans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D46842-ED4E-0EA6-91C3-C301194BB6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4000" y="1140667"/>
            <a:ext cx="2942102" cy="2934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633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Pruvost</dc:creator>
  <cp:lastModifiedBy>Arnaud Pruvost</cp:lastModifiedBy>
  <cp:revision>1</cp:revision>
  <dcterms:created xsi:type="dcterms:W3CDTF">2023-04-11T06:18:30Z</dcterms:created>
  <dcterms:modified xsi:type="dcterms:W3CDTF">2023-04-11T06:42:08Z</dcterms:modified>
</cp:coreProperties>
</file>