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0EB8E-88E0-49CD-9933-C42283C1383A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2AFF4-9806-4401-AEDD-8A8DED872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560811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5CEF43-955E-44D8-B947-8BCA57979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8357" y="5980965"/>
            <a:ext cx="1662626" cy="877035"/>
          </a:xfrm>
          <a:prstGeom prst="rect">
            <a:avLst/>
          </a:prstGeom>
        </p:spPr>
      </p:pic>
      <p:pic>
        <p:nvPicPr>
          <p:cNvPr id="1026" name="Picture 2" descr="LEAD – The Laboratory for Research on Learning and Development">
            <a:extLst>
              <a:ext uri="{FF2B5EF4-FFF2-40B4-BE49-F238E27FC236}">
                <a16:creationId xmlns:a16="http://schemas.microsoft.com/office/drawing/2014/main" id="{A5775918-1152-497F-A612-60F0064FA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130" y="5980964"/>
            <a:ext cx="1859423" cy="87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audouin-architectes.fr/2003/01/pole-universitaire-a-a-f-e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7840C-34D2-4022-96FF-19703CCC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fr-FR" dirty="0"/>
              <a:t>Soutenance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F164C5-A788-4624-ABC1-175FBBB4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Par : Mathys Clerget A1</a:t>
            </a:r>
          </a:p>
          <a:p>
            <a:r>
              <a:rPr lang="fr-FR" dirty="0"/>
              <a:t>Tutrice de Stage : Mme Sologny</a:t>
            </a:r>
          </a:p>
          <a:p>
            <a:r>
              <a:rPr lang="fr-FR" dirty="0"/>
              <a:t>Maître de Stage : M Bard</a:t>
            </a:r>
          </a:p>
        </p:txBody>
      </p:sp>
    </p:spTree>
    <p:extLst>
      <p:ext uri="{BB962C8B-B14F-4D97-AF65-F5344CB8AC3E}">
        <p14:creationId xmlns:p14="http://schemas.microsoft.com/office/powerpoint/2010/main" val="28733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BCFD1-028E-4598-B5D5-3E88ABF5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Laboratoire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42B79-B6C4-41EF-85BC-7451112F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Espace réservé du contenu 7">
            <a:extLst>
              <a:ext uri="{FF2B5EF4-FFF2-40B4-BE49-F238E27FC236}">
                <a16:creationId xmlns:a16="http://schemas.microsoft.com/office/drawing/2014/main" id="{961D90BB-6724-4A52-BFDE-48BED450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09" y="2114603"/>
            <a:ext cx="5545495" cy="37782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49408C9-934B-4496-8438-B7A4DB48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13" y="4840098"/>
            <a:ext cx="1249752" cy="1249752"/>
          </a:xfrm>
          <a:prstGeom prst="rect">
            <a:avLst/>
          </a:prstGeom>
        </p:spPr>
      </p:pic>
      <p:pic>
        <p:nvPicPr>
          <p:cNvPr id="15" name="Image 14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39855CCB-3962-4B73-98AF-429DD44D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62" y="4545893"/>
            <a:ext cx="1652314" cy="165231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03ADD5-9326-4333-B01A-7E22D56B8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737" y="4752642"/>
            <a:ext cx="737158" cy="737158"/>
          </a:xfrm>
          <a:prstGeom prst="rect">
            <a:avLst/>
          </a:prstGeom>
        </p:spPr>
      </p:pic>
      <p:pic>
        <p:nvPicPr>
          <p:cNvPr id="17" name="Image 16" descr="Une image contenant sombre, ciel nocturne&#10;&#10;Description générée automatiquement">
            <a:extLst>
              <a:ext uri="{FF2B5EF4-FFF2-40B4-BE49-F238E27FC236}">
                <a16:creationId xmlns:a16="http://schemas.microsoft.com/office/drawing/2014/main" id="{F20EFA14-4181-4E4B-AA3B-AF9E0DD39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926" y="3685934"/>
            <a:ext cx="709450" cy="7094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5261016-8C34-4461-A669-488B0EB3D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388" y="3683527"/>
            <a:ext cx="709450" cy="709450"/>
          </a:xfrm>
          <a:prstGeom prst="rect">
            <a:avLst/>
          </a:prstGeom>
        </p:spPr>
      </p:pic>
      <p:sp>
        <p:nvSpPr>
          <p:cNvPr id="19" name="Sous-titre 2">
            <a:extLst>
              <a:ext uri="{FF2B5EF4-FFF2-40B4-BE49-F238E27FC236}">
                <a16:creationId xmlns:a16="http://schemas.microsoft.com/office/drawing/2014/main" id="{AEAB9055-B076-4A1E-B9AD-FFF691712DDD}"/>
              </a:ext>
            </a:extLst>
          </p:cNvPr>
          <p:cNvSpPr txBox="1">
            <a:spLocks/>
          </p:cNvSpPr>
          <p:nvPr/>
        </p:nvSpPr>
        <p:spPr>
          <a:xfrm>
            <a:off x="2592387" y="2171977"/>
            <a:ext cx="3220121" cy="106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B5B4B"/>
              </a:buClr>
            </a:pPr>
            <a:r>
              <a:rPr lang="fr-FR" dirty="0"/>
              <a:t>Laboratoire d'Etude de l'Apprentissage et du 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E1C2F61-D52D-42BF-8061-14EAE48FA67B}"/>
              </a:ext>
            </a:extLst>
          </p:cNvPr>
          <p:cNvSpPr txBox="1"/>
          <p:nvPr/>
        </p:nvSpPr>
        <p:spPr>
          <a:xfrm>
            <a:off x="5812508" y="6583680"/>
            <a:ext cx="554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linkClick r:id="rId8"/>
              </a:rPr>
              <a:t>http://www.beaudouin-architectes.fr/2003/01/pole-universitaire-a-a-f-e/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163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E3F0A-D57F-4642-8D7E-DD86FD77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Générateur de Figures de Navon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7B9F1D-E17F-4137-8B79-4E354FFE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4965A65-B560-4975-9168-9313604A803A}"/>
              </a:ext>
            </a:extLst>
          </p:cNvPr>
          <p:cNvGrpSpPr/>
          <p:nvPr/>
        </p:nvGrpSpPr>
        <p:grpSpPr>
          <a:xfrm>
            <a:off x="1832005" y="2678654"/>
            <a:ext cx="9672607" cy="2739687"/>
            <a:chOff x="1433322" y="2690949"/>
            <a:chExt cx="9325356" cy="264133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67A4519-4FBC-48CE-A9FC-95964A1D4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322" y="2793514"/>
              <a:ext cx="3067478" cy="2457793"/>
            </a:xfrm>
            <a:prstGeom prst="rect">
              <a:avLst/>
            </a:prstGeom>
          </p:spPr>
        </p:pic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F48A3473-FF8F-4B8C-AA01-77E199AA900F}"/>
                </a:ext>
              </a:extLst>
            </p:cNvPr>
            <p:cNvSpPr/>
            <p:nvPr/>
          </p:nvSpPr>
          <p:spPr>
            <a:xfrm>
              <a:off x="4894729" y="3775934"/>
              <a:ext cx="2226833" cy="796066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ED04C7A-A941-4A72-9B84-BA92A82E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1931" y="2690949"/>
              <a:ext cx="1187824" cy="115388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89D7E94-4D4B-4F53-B367-D04796EF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3568" y="2712539"/>
              <a:ext cx="3115110" cy="2619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72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4EBE4-5C95-4A3F-A485-A159F597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Avant – Après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838F07-4556-482A-854D-41C2E9DF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A678AD-F86A-44EC-AC1A-08F8F315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59" y="110650"/>
            <a:ext cx="6209477" cy="64643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BB3EBE-C143-40D2-8406-43161B2B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0" y="371048"/>
            <a:ext cx="6077798" cy="61159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4885795-FB52-449A-A5F0-9D97A058B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734" y="137040"/>
            <a:ext cx="6688590" cy="54461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4387424-1BC6-44CB-9831-3DDBAB75F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665" y="624110"/>
            <a:ext cx="9932670" cy="54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52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Brin</vt:lpstr>
      <vt:lpstr>Soutenance de Stage</vt:lpstr>
      <vt:lpstr>Le Laboratoire</vt:lpstr>
      <vt:lpstr>Générateur de Figures de Navon</vt:lpstr>
      <vt:lpstr>Avant – Après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Mathys Clerget</dc:creator>
  <cp:lastModifiedBy>Mathys Clerget</cp:lastModifiedBy>
  <cp:revision>16</cp:revision>
  <dcterms:created xsi:type="dcterms:W3CDTF">2021-06-16T20:47:42Z</dcterms:created>
  <dcterms:modified xsi:type="dcterms:W3CDTF">2021-06-17T22:09:07Z</dcterms:modified>
</cp:coreProperties>
</file>