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&lt;Nom de votre invention&gt;</a:t>
            </a:r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771EDA-139B-4C02-EA6B-E5FC37B6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43596"/>
              </p:ext>
            </p:extLst>
          </p:nvPr>
        </p:nvGraphicFramePr>
        <p:xfrm>
          <a:off x="553673" y="1358600"/>
          <a:ext cx="9119764" cy="26865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78875768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03061842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458764399"/>
                    </a:ext>
                  </a:extLst>
                </a:gridCol>
                <a:gridCol w="3658531">
                  <a:extLst>
                    <a:ext uri="{9D8B030D-6E8A-4147-A177-3AD203B41FA5}">
                      <a16:colId xmlns:a16="http://schemas.microsoft.com/office/drawing/2014/main" val="1777277318"/>
                    </a:ext>
                  </a:extLst>
                </a:gridCol>
              </a:tblGrid>
              <a:tr h="814149">
                <a:tc>
                  <a:txBody>
                    <a:bodyPr/>
                    <a:lstStyle/>
                    <a:p>
                      <a:r>
                        <a:rPr lang="de-C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Size</a:t>
                      </a:r>
                    </a:p>
                    <a:p>
                      <a:r>
                        <a:rPr lang="de-CH" dirty="0"/>
                        <a:t>(Download)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Time (</a:t>
                      </a:r>
                      <a:r>
                        <a:rPr lang="de-CH" dirty="0" err="1"/>
                        <a:t>mean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3447"/>
                  </a:ext>
                </a:extLst>
              </a:tr>
              <a:tr h="404964">
                <a:tc>
                  <a:txBody>
                    <a:bodyPr/>
                    <a:lstStyle/>
                    <a:p>
                      <a:r>
                        <a:rPr lang="de-CH" dirty="0"/>
                        <a:t>Apollo-7B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38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r>
                        <a:rPr lang="de-CH" dirty="0"/>
                        <a:t>Gemma-7B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34GB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6170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r>
                        <a:rPr lang="de-CH" dirty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7.1GB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96919"/>
                  </a:ext>
                </a:extLst>
              </a:tr>
              <a:tr h="135581">
                <a:tc>
                  <a:txBody>
                    <a:bodyPr/>
                    <a:lstStyle/>
                    <a:p>
                      <a:r>
                        <a:rPr lang="de-CH" dirty="0"/>
                        <a:t>Mistral-7B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4.1GB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6518"/>
                  </a:ext>
                </a:extLst>
              </a:tr>
              <a:tr h="370161">
                <a:tc>
                  <a:txBody>
                    <a:bodyPr/>
                    <a:lstStyle/>
                    <a:p>
                      <a:r>
                        <a:rPr lang="de-CH" dirty="0"/>
                        <a:t>Orca-mini-3B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1.9GB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2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140</Words>
  <Application>Microsoft Office PowerPoint</Application>
  <PresentationFormat>Breitbild</PresentationFormat>
  <Paragraphs>59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Galerie</vt:lpstr>
      <vt:lpstr>Knowledge-Management</vt:lpstr>
      <vt:lpstr>&lt;Nom de votre invention&gt;</vt:lpstr>
      <vt:lpstr>Processed demo data</vt:lpstr>
      <vt:lpstr>Processing</vt:lpstr>
      <vt:lpstr>Compare LLm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6</cp:revision>
  <dcterms:created xsi:type="dcterms:W3CDTF">2025-01-25T11:51:49Z</dcterms:created>
  <dcterms:modified xsi:type="dcterms:W3CDTF">2025-01-26T17:48:47Z</dcterms:modified>
</cp:coreProperties>
</file>