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C52F27-9568-449E-91AD-422D50F98681}" type="datetime1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4E5749-2F1F-4EC2-8B0E-C70BC8DC5653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97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0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A54D770-DDE2-496B-820F-2114146EA760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alerie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F5C3C-8861-4EB8-8320-3C1423181046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606CB2-5B10-4A19-B96D-1FD6460F6796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64F76-0364-46F5-8499-341F81ACD65A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7BFB8-2C2D-4CF1-BFBA-B5FC691409F8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A4C62-B4E0-499F-B419-DF666510BD84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BD016-05E5-4C21-996D-A26E94AAB1B1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r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AF3DF-5F49-4400-A7AE-0E6B52C26D2C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A3E37-BB13-4D14-A6FF-D6BBE4E143C5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835AD-1804-4856-9953-CAB3D8B82790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D94DF-4785-4777-A840-0F76AEA901CE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6FDF2A45-B6FE-4314-8EE2-EF3AF27FABF1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Knowledge</a:t>
            </a:r>
            <a:r>
              <a:rPr lang="fr-FR" dirty="0"/>
              <a:t>-Management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Question-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prototyp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banks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fr-FR" dirty="0"/>
          </a:p>
        </p:txBody>
      </p:sp>
      <p:pic>
        <p:nvPicPr>
          <p:cNvPr id="5" name="Graphique 4" descr="Icône représentant un cerveau dans une tête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&lt;Nom de votre invention&gt;</a:t>
            </a:r>
          </a:p>
        </p:txBody>
      </p:sp>
      <p:pic>
        <p:nvPicPr>
          <p:cNvPr id="4" name="Graphique 3" descr="Icône représentant une ampoule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Shortage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skilled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labour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staff changes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restrictive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legal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Relief of central compliance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Processed</a:t>
            </a:r>
            <a:r>
              <a:rPr lang="fr-FR" dirty="0"/>
              <a:t> </a:t>
            </a:r>
            <a:r>
              <a:rPr lang="fr-FR" dirty="0" err="1"/>
              <a:t>demo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4192037" cy="3450613"/>
          </a:xfrm>
        </p:spPr>
        <p:txBody>
          <a:bodyPr rtlCol="0"/>
          <a:lstStyle/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74 PDF Documents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Regulations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Directions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Guidelines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Manuals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Compliance News</a:t>
            </a: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fik 5" descr="Bücher mit einfarbiger Füllung">
            <a:extLst>
              <a:ext uri="{FF2B5EF4-FFF2-40B4-BE49-F238E27FC236}">
                <a16:creationId xmlns:a16="http://schemas.microsoft.com/office/drawing/2014/main" id="{941EEDDA-38C4-48F0-2E09-7D641F00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0171" y="347319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0462E56-8CE2-BC9A-EAB6-20377F443580}"/>
              </a:ext>
            </a:extLst>
          </p:cNvPr>
          <p:cNvSpPr txBox="1">
            <a:spLocks/>
          </p:cNvSpPr>
          <p:nvPr/>
        </p:nvSpPr>
        <p:spPr>
          <a:xfrm>
            <a:off x="7001827" y="2015731"/>
            <a:ext cx="338816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Chunck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sizes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Embedded Images/Tables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Misleading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parts (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glossary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Weighting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6" name="Graphique 5" descr="Icône Outi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Embedding Similarity based </a:t>
            </a:r>
            <a:r>
              <a:rPr lang="fr-FR" dirty="0"/>
              <a:t>for all PDF (per page, </a:t>
            </a:r>
            <a:r>
              <a:rPr lang="fr-FR" dirty="0" err="1"/>
              <a:t>chuncks</a:t>
            </a:r>
            <a:r>
              <a:rPr lang="fr-FR" dirty="0"/>
              <a:t> of 1000, sentence-</a:t>
            </a:r>
            <a:r>
              <a:rPr lang="fr-FR" dirty="0" err="1"/>
              <a:t>transformers</a:t>
            </a:r>
            <a:r>
              <a:rPr lang="fr-FR" dirty="0"/>
              <a:t>/all-mpnet-base-v2)</a:t>
            </a:r>
            <a:endParaRPr lang="en-US" dirty="0"/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Use Vector Database FAISS to store results and find k best documents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Generate Answer with local LLM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 err="1"/>
              <a:t>Evalutate</a:t>
            </a:r>
            <a:r>
              <a:rPr lang="en-US" dirty="0"/>
              <a:t> Performance </a:t>
            </a:r>
          </a:p>
          <a:p>
            <a:pPr lvl="0" rtl="0"/>
            <a:endParaRPr lang="fr-FR" dirty="0"/>
          </a:p>
          <a:p>
            <a:pPr lvl="0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fr-FR" dirty="0"/>
              <a:t>Compare </a:t>
            </a:r>
            <a:r>
              <a:rPr lang="fr-FR" dirty="0" err="1"/>
              <a:t>LLm</a:t>
            </a:r>
            <a:endParaRPr lang="fr-FR" dirty="0"/>
          </a:p>
        </p:txBody>
      </p:sp>
      <p:pic>
        <p:nvPicPr>
          <p:cNvPr id="7" name="Graphique 6" descr="Icône représentant des engrenage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43D0054-068D-14AB-C789-8F60E95CC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3BFFF6-5E70-9BB5-2330-6EF10F2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Preprocess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system-prompt</a:t>
            </a:r>
          </a:p>
          <a:p>
            <a:r>
              <a:rPr lang="de-CH" dirty="0" err="1"/>
              <a:t>Finetune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LLM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CCFE05-9CA9-9A7C-D683-B6605BC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Tasks</a:t>
            </a:r>
          </a:p>
        </p:txBody>
      </p:sp>
    </p:spTree>
    <p:extLst>
      <p:ext uri="{BB962C8B-B14F-4D97-AF65-F5344CB8AC3E}">
        <p14:creationId xmlns:p14="http://schemas.microsoft.com/office/powerpoint/2010/main" val="2681698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4_TF66921596_Win32" id="{AF031CD7-8CAA-4F83-8338-4E58DE5F547A}" vid="{8DFA6D3C-9389-4B65-BD33-746047F4F0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Meine Erfindung</Template>
  <TotalTime>0</TotalTime>
  <Words>108</Words>
  <Application>Microsoft Office PowerPoint</Application>
  <PresentationFormat>Breitbild</PresentationFormat>
  <Paragraphs>34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Tahoma</vt:lpstr>
      <vt:lpstr>Galerie</vt:lpstr>
      <vt:lpstr>Knowledge-Management</vt:lpstr>
      <vt:lpstr>&lt;Nom de votre invention&gt;</vt:lpstr>
      <vt:lpstr>Processed demo data</vt:lpstr>
      <vt:lpstr>Processing</vt:lpstr>
      <vt:lpstr>Compare LLm</vt:lpstr>
      <vt:lpstr>Further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Mathys</dc:creator>
  <cp:lastModifiedBy>Michael Mathys</cp:lastModifiedBy>
  <cp:revision>4</cp:revision>
  <dcterms:created xsi:type="dcterms:W3CDTF">2025-01-25T11:51:49Z</dcterms:created>
  <dcterms:modified xsi:type="dcterms:W3CDTF">2025-01-26T11:50:04Z</dcterms:modified>
</cp:coreProperties>
</file>