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692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Project Structure Plan:</a:t>
            </a:r>
            <a:br>
              <a:rPr lang="de-CH" dirty="0"/>
            </a:br>
            <a:r>
              <a:rPr dirty="0"/>
              <a:t>Question-Answer Bot (RAG)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Project Completion: Mid-June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1. Planning and Requirement Analysis (February)</a:t>
            </a:r>
          </a:p>
          <a:p>
            <a:r>
              <a:rPr dirty="0"/>
              <a:t>2. Data Preparation and Knowledge Base Creation (March)</a:t>
            </a:r>
          </a:p>
          <a:p>
            <a:r>
              <a:rPr dirty="0"/>
              <a:t>3. Development of the RAG Model (April)</a:t>
            </a:r>
          </a:p>
          <a:p>
            <a:r>
              <a:rPr dirty="0"/>
              <a:t>4. Integration into an Application System (May)</a:t>
            </a:r>
          </a:p>
          <a:p>
            <a:r>
              <a:rPr dirty="0"/>
              <a:t>5. Testing and Optimization (Early June)</a:t>
            </a:r>
          </a:p>
          <a:p>
            <a:r>
              <a:rPr dirty="0"/>
              <a:t>6. Deployment and Project Completion (Mid-June)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 Packages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200" dirty="0"/>
              <a:t>1. Planning and Requirement Analysis:</a:t>
            </a:r>
            <a:br>
              <a:rPr lang="en-US" sz="3200" dirty="0"/>
            </a:br>
            <a:r>
              <a:rPr lang="en-US" sz="3200" dirty="0"/>
              <a:t>  - Define objectives</a:t>
            </a:r>
            <a:br>
              <a:rPr lang="en-US" sz="3200" dirty="0"/>
            </a:br>
            <a:r>
              <a:rPr lang="en-US" sz="3200" dirty="0"/>
              <a:t>  - Choose technologies (Embedding)</a:t>
            </a:r>
            <a:br>
              <a:rPr lang="en-US" sz="3200" dirty="0"/>
            </a:br>
            <a:r>
              <a:rPr lang="en-US" sz="3200" dirty="0"/>
              <a:t>  - Schedule planning</a:t>
            </a:r>
            <a:br>
              <a:rPr lang="en-US" sz="3200" dirty="0"/>
            </a:br>
            <a:r>
              <a:rPr lang="en-US" sz="3200" dirty="0"/>
              <a:t>  - Connect to participants</a:t>
            </a:r>
          </a:p>
          <a:p>
            <a:r>
              <a:rPr lang="en-US" sz="3200" dirty="0"/>
              <a:t>2. Data Preparation:</a:t>
            </a:r>
            <a:br>
              <a:rPr lang="en-US" sz="3200" dirty="0"/>
            </a:br>
            <a:r>
              <a:rPr lang="en-US" sz="3200" dirty="0"/>
              <a:t>  - Identify data sources, Get Wiki-Data</a:t>
            </a:r>
            <a:br>
              <a:rPr lang="en-US" sz="3200" dirty="0"/>
            </a:br>
            <a:r>
              <a:rPr lang="en-US" sz="3200" dirty="0"/>
              <a:t>  - Clean data</a:t>
            </a:r>
            <a:br>
              <a:rPr lang="en-US" sz="3200" dirty="0"/>
            </a:br>
            <a:r>
              <a:rPr lang="en-US" sz="3200" dirty="0"/>
              <a:t>  - Prepare embeddings for Documents</a:t>
            </a:r>
          </a:p>
          <a:p>
            <a:r>
              <a:rPr lang="en-US" sz="3200" dirty="0"/>
              <a:t>3. Development of the RAG Model:</a:t>
            </a:r>
            <a:br>
              <a:rPr lang="en-US" sz="3200" dirty="0"/>
            </a:br>
            <a:r>
              <a:rPr lang="en-US" sz="3200" dirty="0"/>
              <a:t>  - Build retrieval module</a:t>
            </a:r>
            <a:br>
              <a:rPr lang="en-US" sz="3200" dirty="0"/>
            </a:br>
            <a:r>
              <a:rPr lang="en-US" sz="3200" dirty="0"/>
              <a:t>  - Select generation component (Apollo?)</a:t>
            </a:r>
            <a:br>
              <a:rPr lang="en-US" sz="3200" dirty="0"/>
            </a:br>
            <a:r>
              <a:rPr lang="en-US" sz="3200" dirty="0"/>
              <a:t>  - Evaluate results</a:t>
            </a:r>
          </a:p>
          <a:p>
            <a:r>
              <a:rPr lang="en-US" sz="3200" dirty="0"/>
              <a:t>4. System Integration:</a:t>
            </a:r>
            <a:br>
              <a:rPr lang="en-US" sz="3200" dirty="0"/>
            </a:br>
            <a:r>
              <a:rPr lang="en-US" sz="3200" dirty="0"/>
              <a:t>  - </a:t>
            </a:r>
            <a:r>
              <a:rPr lang="en-US" sz="3200" dirty="0">
                <a:solidFill>
                  <a:srgbClr val="FF0000"/>
                </a:solidFill>
              </a:rPr>
              <a:t>Develop pipeline to feed new documents</a:t>
            </a:r>
            <a:br>
              <a:rPr lang="en-US" sz="3200" dirty="0"/>
            </a:br>
            <a:r>
              <a:rPr lang="en-US" sz="3200" dirty="0"/>
              <a:t>  - Connect UI/frontend</a:t>
            </a:r>
            <a:br>
              <a:rPr lang="en-US" sz="3200" dirty="0"/>
            </a:br>
            <a:r>
              <a:rPr lang="en-US" sz="3200" dirty="0"/>
              <a:t>  -</a:t>
            </a:r>
            <a:r>
              <a:rPr lang="en-US" sz="3200" dirty="0">
                <a:solidFill>
                  <a:srgbClr val="FF0000"/>
                </a:solidFill>
              </a:rPr>
              <a:t> Implement security and access control</a:t>
            </a:r>
          </a:p>
          <a:p>
            <a:r>
              <a:rPr lang="en-US" sz="3200" dirty="0"/>
              <a:t>5. Testing and Optimization:</a:t>
            </a:r>
            <a:br>
              <a:rPr lang="en-US" sz="3200" dirty="0"/>
            </a:br>
            <a:r>
              <a:rPr lang="en-US" sz="3200" dirty="0"/>
              <a:t>  - Quality assurance</a:t>
            </a:r>
            <a:br>
              <a:rPr lang="en-US" sz="3200" dirty="0"/>
            </a:br>
            <a:r>
              <a:rPr lang="en-US" sz="3200" dirty="0"/>
              <a:t>  - Bug fixing</a:t>
            </a:r>
          </a:p>
          <a:p>
            <a:r>
              <a:rPr lang="en-US" sz="3200" dirty="0"/>
              <a:t>6. Deployment and Project Completion:</a:t>
            </a:r>
            <a:br>
              <a:rPr lang="en-US" sz="3200" dirty="0"/>
            </a:br>
            <a:r>
              <a:rPr lang="en-US" sz="3200" dirty="0"/>
              <a:t>  - Deploy to production</a:t>
            </a:r>
            <a:br>
              <a:rPr lang="en-US" sz="3200" dirty="0"/>
            </a:br>
            <a:r>
              <a:rPr lang="en-US" sz="3200" dirty="0"/>
              <a:t>  - Create documentation</a:t>
            </a:r>
            <a:br>
              <a:rPr lang="en-US" sz="3200" dirty="0"/>
            </a:br>
            <a:r>
              <a:rPr lang="en-US" sz="3200" dirty="0"/>
              <a:t>  - Final project meeting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305EC-A5CD-AADE-99FC-5ED70486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D0023448-0659-112F-163A-40E390248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247"/>
            <a:ext cx="9144000" cy="470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2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Bildschirmpräsentation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Project Structure Plan: Question-Answer Bot (RAG)</vt:lpstr>
      <vt:lpstr>Project Structure: Overview</vt:lpstr>
      <vt:lpstr>Work Packages in Detail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Michael</dc:creator>
  <cp:keywords/>
  <dc:description>generated using python-pptx</dc:description>
  <cp:lastModifiedBy>Michael Mathys</cp:lastModifiedBy>
  <cp:revision>4</cp:revision>
  <dcterms:created xsi:type="dcterms:W3CDTF">2013-01-27T09:14:16Z</dcterms:created>
  <dcterms:modified xsi:type="dcterms:W3CDTF">2025-01-30T12:37:53Z</dcterms:modified>
  <cp:category/>
</cp:coreProperties>
</file>