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923928" y="6237312"/>
            <a:ext cx="5076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Выполнила: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Шишкина Мария Дмитриевна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72820"/>
            <a:ext cx="5472609" cy="1837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34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Цель проекта: </a:t>
            </a:r>
            <a:r>
              <a:rPr lang="ru-RU" dirty="0" smtClean="0"/>
              <a:t>создать веб-книгу </a:t>
            </a:r>
            <a:r>
              <a:rPr lang="ru-RU" dirty="0" smtClean="0"/>
              <a:t>кулинарных рецептов.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Задачи: </a:t>
            </a:r>
            <a:r>
              <a:rPr lang="ru-RU" dirty="0" smtClean="0"/>
              <a:t>создать блог, добавить возможности старого приложения.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126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проекте я использовала библиотеки </a:t>
            </a:r>
            <a:r>
              <a:rPr lang="en-US" dirty="0" smtClean="0"/>
              <a:t>flask, </a:t>
            </a:r>
            <a:r>
              <a:rPr lang="en-US" dirty="0" err="1" smtClean="0"/>
              <a:t>sqlalchemy</a:t>
            </a:r>
            <a:r>
              <a:rPr lang="en-US" dirty="0" smtClean="0"/>
              <a:t>. </a:t>
            </a:r>
            <a:r>
              <a:rPr lang="ru-RU" dirty="0" smtClean="0"/>
              <a:t>Веб часть описана в шаблонах и сохранена в папку </a:t>
            </a:r>
            <a:r>
              <a:rPr lang="en-US" dirty="0" smtClean="0"/>
              <a:t>templates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На сайте есть калькулятор.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691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своих рецептов + регистрация</a:t>
            </a:r>
          </a:p>
          <a:p>
            <a:r>
              <a:rPr lang="ru-RU" dirty="0" smtClean="0"/>
              <a:t>Относительные размеры</a:t>
            </a:r>
          </a:p>
          <a:p>
            <a:r>
              <a:rPr lang="ru-RU" dirty="0" smtClean="0"/>
              <a:t>Конвертер</a:t>
            </a:r>
          </a:p>
          <a:p>
            <a:r>
              <a:rPr lang="ru-RU" dirty="0" smtClean="0"/>
              <a:t>Больше рецептов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4995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207</TotalTime>
  <Words>62</Words>
  <Application>Microsoft Office PowerPoint</Application>
  <PresentationFormat>Экран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Изящная</vt:lpstr>
      <vt:lpstr>Презентация PowerPoint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Mom’s cookbook</dc:title>
  <dc:creator>Светлана</dc:creator>
  <cp:lastModifiedBy>Света</cp:lastModifiedBy>
  <cp:revision>5</cp:revision>
  <dcterms:created xsi:type="dcterms:W3CDTF">2021-04-20T05:07:37Z</dcterms:created>
  <dcterms:modified xsi:type="dcterms:W3CDTF">2021-04-20T11:10:04Z</dcterms:modified>
</cp:coreProperties>
</file>