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2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3.xml" ContentType="application/inkml+xml"/>
  <Override PartName="/ppt/ink/ink4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9.svg"/><Relationship Id="rId1" Type="http://schemas.openxmlformats.org/officeDocument/2006/relationships/image" Target="../media/image42.png"/><Relationship Id="rId6" Type="http://schemas.openxmlformats.org/officeDocument/2006/relationships/image" Target="../media/image63.svg"/><Relationship Id="rId5" Type="http://schemas.openxmlformats.org/officeDocument/2006/relationships/image" Target="../media/image44.png"/><Relationship Id="rId4" Type="http://schemas.openxmlformats.org/officeDocument/2006/relationships/image" Target="../media/image6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5.svg"/><Relationship Id="rId1" Type="http://schemas.openxmlformats.org/officeDocument/2006/relationships/image" Target="../media/image45.png"/><Relationship Id="rId6" Type="http://schemas.openxmlformats.org/officeDocument/2006/relationships/image" Target="../media/image69.svg"/><Relationship Id="rId5" Type="http://schemas.openxmlformats.org/officeDocument/2006/relationships/image" Target="../media/image47.png"/><Relationship Id="rId4" Type="http://schemas.openxmlformats.org/officeDocument/2006/relationships/image" Target="../media/image67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2.svg"/><Relationship Id="rId1" Type="http://schemas.openxmlformats.org/officeDocument/2006/relationships/image" Target="../media/image49.png"/><Relationship Id="rId6" Type="http://schemas.openxmlformats.org/officeDocument/2006/relationships/image" Target="../media/image76.svg"/><Relationship Id="rId5" Type="http://schemas.openxmlformats.org/officeDocument/2006/relationships/image" Target="../media/image51.png"/><Relationship Id="rId4" Type="http://schemas.openxmlformats.org/officeDocument/2006/relationships/image" Target="../media/image74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8.svg"/><Relationship Id="rId1" Type="http://schemas.openxmlformats.org/officeDocument/2006/relationships/image" Target="../media/image52.png"/><Relationship Id="rId6" Type="http://schemas.openxmlformats.org/officeDocument/2006/relationships/image" Target="../media/image82.svg"/><Relationship Id="rId5" Type="http://schemas.openxmlformats.org/officeDocument/2006/relationships/image" Target="../media/image54.png"/><Relationship Id="rId4" Type="http://schemas.openxmlformats.org/officeDocument/2006/relationships/image" Target="../media/image8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15.png"/><Relationship Id="rId6" Type="http://schemas.openxmlformats.org/officeDocument/2006/relationships/image" Target="../media/image28.svg"/><Relationship Id="rId5" Type="http://schemas.openxmlformats.org/officeDocument/2006/relationships/image" Target="../media/image1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32.svg"/><Relationship Id="rId1" Type="http://schemas.openxmlformats.org/officeDocument/2006/relationships/image" Target="../media/image20.png"/><Relationship Id="rId6" Type="http://schemas.openxmlformats.org/officeDocument/2006/relationships/image" Target="../media/image36.svg"/><Relationship Id="rId5" Type="http://schemas.openxmlformats.org/officeDocument/2006/relationships/image" Target="../media/image22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42.svg"/><Relationship Id="rId1" Type="http://schemas.openxmlformats.org/officeDocument/2006/relationships/image" Target="../media/image26.png"/><Relationship Id="rId6" Type="http://schemas.openxmlformats.org/officeDocument/2006/relationships/image" Target="../media/image46.svg"/><Relationship Id="rId5" Type="http://schemas.openxmlformats.org/officeDocument/2006/relationships/image" Target="../media/image28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51.svg"/><Relationship Id="rId1" Type="http://schemas.openxmlformats.org/officeDocument/2006/relationships/image" Target="../media/image38.png"/><Relationship Id="rId6" Type="http://schemas.openxmlformats.org/officeDocument/2006/relationships/image" Target="../media/image55.svg"/><Relationship Id="rId5" Type="http://schemas.openxmlformats.org/officeDocument/2006/relationships/image" Target="../media/image40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9.svg"/><Relationship Id="rId1" Type="http://schemas.openxmlformats.org/officeDocument/2006/relationships/image" Target="../media/image42.png"/><Relationship Id="rId6" Type="http://schemas.openxmlformats.org/officeDocument/2006/relationships/image" Target="../media/image63.svg"/><Relationship Id="rId5" Type="http://schemas.openxmlformats.org/officeDocument/2006/relationships/image" Target="../media/image44.png"/><Relationship Id="rId4" Type="http://schemas.openxmlformats.org/officeDocument/2006/relationships/image" Target="../media/image6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5.svg"/><Relationship Id="rId1" Type="http://schemas.openxmlformats.org/officeDocument/2006/relationships/image" Target="../media/image45.png"/><Relationship Id="rId6" Type="http://schemas.openxmlformats.org/officeDocument/2006/relationships/image" Target="../media/image69.svg"/><Relationship Id="rId5" Type="http://schemas.openxmlformats.org/officeDocument/2006/relationships/image" Target="../media/image47.png"/><Relationship Id="rId4" Type="http://schemas.openxmlformats.org/officeDocument/2006/relationships/image" Target="../media/image67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2.svg"/><Relationship Id="rId1" Type="http://schemas.openxmlformats.org/officeDocument/2006/relationships/image" Target="../media/image49.png"/><Relationship Id="rId6" Type="http://schemas.openxmlformats.org/officeDocument/2006/relationships/image" Target="../media/image76.svg"/><Relationship Id="rId5" Type="http://schemas.openxmlformats.org/officeDocument/2006/relationships/image" Target="../media/image51.png"/><Relationship Id="rId4" Type="http://schemas.openxmlformats.org/officeDocument/2006/relationships/image" Target="../media/image74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8.svg"/><Relationship Id="rId1" Type="http://schemas.openxmlformats.org/officeDocument/2006/relationships/image" Target="../media/image52.png"/><Relationship Id="rId6" Type="http://schemas.openxmlformats.org/officeDocument/2006/relationships/image" Target="../media/image82.svg"/><Relationship Id="rId5" Type="http://schemas.openxmlformats.org/officeDocument/2006/relationships/image" Target="../media/image54.png"/><Relationship Id="rId4" Type="http://schemas.openxmlformats.org/officeDocument/2006/relationships/image" Target="../media/image8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15.png"/><Relationship Id="rId6" Type="http://schemas.openxmlformats.org/officeDocument/2006/relationships/image" Target="../media/image28.svg"/><Relationship Id="rId5" Type="http://schemas.openxmlformats.org/officeDocument/2006/relationships/image" Target="../media/image1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32.svg"/><Relationship Id="rId1" Type="http://schemas.openxmlformats.org/officeDocument/2006/relationships/image" Target="../media/image20.png"/><Relationship Id="rId6" Type="http://schemas.openxmlformats.org/officeDocument/2006/relationships/image" Target="../media/image36.svg"/><Relationship Id="rId5" Type="http://schemas.openxmlformats.org/officeDocument/2006/relationships/image" Target="../media/image22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42.svg"/><Relationship Id="rId1" Type="http://schemas.openxmlformats.org/officeDocument/2006/relationships/image" Target="../media/image26.png"/><Relationship Id="rId6" Type="http://schemas.openxmlformats.org/officeDocument/2006/relationships/image" Target="../media/image46.svg"/><Relationship Id="rId5" Type="http://schemas.openxmlformats.org/officeDocument/2006/relationships/image" Target="../media/image28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51.svg"/><Relationship Id="rId1" Type="http://schemas.openxmlformats.org/officeDocument/2006/relationships/image" Target="../media/image38.png"/><Relationship Id="rId6" Type="http://schemas.openxmlformats.org/officeDocument/2006/relationships/image" Target="../media/image55.svg"/><Relationship Id="rId5" Type="http://schemas.openxmlformats.org/officeDocument/2006/relationships/image" Target="../media/image40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EB148-821F-4AE1-AB25-3715B88820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3AE69-5A17-4DEA-A849-2B431CAEE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Backbone Of Computer Science</a:t>
          </a:r>
        </a:p>
      </dgm:t>
    </dgm:pt>
    <dgm:pt modelId="{E2919C14-BB4B-4DAB-9138-B1F5BAA79B4A}" type="parTrans" cxnId="{078C8F7F-C98F-44BD-B12F-1ED234161EFD}">
      <dgm:prSet/>
      <dgm:spPr/>
      <dgm:t>
        <a:bodyPr/>
        <a:lstStyle/>
        <a:p>
          <a:endParaRPr lang="en-US"/>
        </a:p>
      </dgm:t>
    </dgm:pt>
    <dgm:pt modelId="{554A7A16-4372-42D4-BDEB-98AE030D234B}" type="sibTrans" cxnId="{078C8F7F-C98F-44BD-B12F-1ED234161E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48E4E8-0EDC-4F13-AB91-A88F7B178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Hardware and Software resources</a:t>
          </a:r>
        </a:p>
      </dgm:t>
    </dgm:pt>
    <dgm:pt modelId="{9453E1D5-EB65-4D15-97B7-4E24BFFFDA4B}" type="parTrans" cxnId="{3FE58B9B-6ECD-4222-9B6F-1D39881D86EA}">
      <dgm:prSet/>
      <dgm:spPr/>
      <dgm:t>
        <a:bodyPr/>
        <a:lstStyle/>
        <a:p>
          <a:endParaRPr lang="en-US"/>
        </a:p>
      </dgm:t>
    </dgm:pt>
    <dgm:pt modelId="{B0EDADD2-6809-4FEF-AA6F-F1BCAAC103A1}" type="sibTrans" cxnId="{3FE58B9B-6ECD-4222-9B6F-1D39881D8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F7778A-D7BD-470C-9F4C-32EE5290AE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Critical for optimizing performance and solving problems</a:t>
          </a:r>
        </a:p>
      </dgm:t>
    </dgm:pt>
    <dgm:pt modelId="{B28EFE89-22A2-408A-8892-39BF2A61002A}" type="parTrans" cxnId="{C4DBD718-F038-43CA-A052-DD06BA1CDE66}">
      <dgm:prSet/>
      <dgm:spPr/>
      <dgm:t>
        <a:bodyPr/>
        <a:lstStyle/>
        <a:p>
          <a:endParaRPr lang="en-US"/>
        </a:p>
      </dgm:t>
    </dgm:pt>
    <dgm:pt modelId="{BBF2DB8C-9D09-4A22-BEF0-4458A3B0E397}" type="sibTrans" cxnId="{C4DBD718-F038-43CA-A052-DD06BA1CD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9CFEA0-BA2A-4D17-B051-033B32C5B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Enhances understanding of how devices and applications interact</a:t>
          </a:r>
        </a:p>
      </dgm:t>
    </dgm:pt>
    <dgm:pt modelId="{2F227B8F-6766-471C-B3D7-A9A023380C1F}" type="parTrans" cxnId="{42A2609E-DEA0-4295-9889-884D1CC65458}">
      <dgm:prSet/>
      <dgm:spPr/>
      <dgm:t>
        <a:bodyPr/>
        <a:lstStyle/>
        <a:p>
          <a:endParaRPr lang="en-US"/>
        </a:p>
      </dgm:t>
    </dgm:pt>
    <dgm:pt modelId="{38A2E40B-D91F-4493-9901-CA6A632EEFB7}" type="sibTrans" cxnId="{42A2609E-DEA0-4295-9889-884D1CC65458}">
      <dgm:prSet/>
      <dgm:spPr/>
      <dgm:t>
        <a:bodyPr/>
        <a:lstStyle/>
        <a:p>
          <a:endParaRPr lang="en-US"/>
        </a:p>
      </dgm:t>
    </dgm:pt>
    <dgm:pt modelId="{D764E164-407B-4E11-AEBE-3B0F6E721BC9}" type="pres">
      <dgm:prSet presAssocID="{677EB148-821F-4AE1-AB25-3715B88820E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7F642-806A-4095-BA1C-43811CD8BC70}" type="pres">
      <dgm:prSet presAssocID="{677EB148-821F-4AE1-AB25-3715B88820E8}" presName="container" presStyleCnt="0">
        <dgm:presLayoutVars>
          <dgm:dir/>
          <dgm:resizeHandles val="exact"/>
        </dgm:presLayoutVars>
      </dgm:prSet>
      <dgm:spPr/>
    </dgm:pt>
    <dgm:pt modelId="{39FACCAA-553A-47B8-AB02-20C6A872B03F}" type="pres">
      <dgm:prSet presAssocID="{DD43AE69-5A17-4DEA-A849-2B431CAEE097}" presName="compNode" presStyleCnt="0"/>
      <dgm:spPr/>
    </dgm:pt>
    <dgm:pt modelId="{05E8A14B-1C3B-48EC-99C2-A943B590B79F}" type="pres">
      <dgm:prSet presAssocID="{DD43AE69-5A17-4DEA-A849-2B431CAEE097}" presName="iconBgRect" presStyleLbl="bgShp" presStyleIdx="0" presStyleCnt="4"/>
      <dgm:spPr/>
    </dgm:pt>
    <dgm:pt modelId="{148A253C-A51A-4246-876A-B75F618D81E7}" type="pres">
      <dgm:prSet presAssocID="{DD43AE69-5A17-4DEA-A849-2B431CAEE097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C"/>
        </a:ext>
      </dgm:extLst>
    </dgm:pt>
    <dgm:pt modelId="{41F80BE3-858B-4F87-8CA3-EE00FB494BCA}" type="pres">
      <dgm:prSet presAssocID="{DD43AE69-5A17-4DEA-A849-2B431CAEE097}" presName="spaceRect" presStyleCnt="0"/>
      <dgm:spPr/>
    </dgm:pt>
    <dgm:pt modelId="{1C3959A5-F3DD-4419-A1D0-A4E6FCE1FCC6}" type="pres">
      <dgm:prSet presAssocID="{DD43AE69-5A17-4DEA-A849-2B431CAEE09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E7B696E-8870-4DD7-B4D4-D67B3FE35147}" type="pres">
      <dgm:prSet presAssocID="{554A7A16-4372-42D4-BDEB-98AE030D234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AF0529C-38E3-46C8-BE03-AC05869E762B}" type="pres">
      <dgm:prSet presAssocID="{2348E4E8-0EDC-4F13-AB91-A88F7B1786D1}" presName="compNode" presStyleCnt="0"/>
      <dgm:spPr/>
    </dgm:pt>
    <dgm:pt modelId="{B85610F0-3335-4738-B610-A9A8B3CCFC4F}" type="pres">
      <dgm:prSet presAssocID="{2348E4E8-0EDC-4F13-AB91-A88F7B1786D1}" presName="iconBgRect" presStyleLbl="bgShp" presStyleIdx="1" presStyleCnt="4"/>
      <dgm:spPr/>
    </dgm:pt>
    <dgm:pt modelId="{59898F9B-FB85-4A4E-A727-F0C0537BBBF8}" type="pres">
      <dgm:prSet presAssocID="{2348E4E8-0EDC-4F13-AB91-A88F7B1786D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026DB15F-0789-4791-9A14-DF673ED1FB1E}" type="pres">
      <dgm:prSet presAssocID="{2348E4E8-0EDC-4F13-AB91-A88F7B1786D1}" presName="spaceRect" presStyleCnt="0"/>
      <dgm:spPr/>
    </dgm:pt>
    <dgm:pt modelId="{F0190AE0-17A5-4FAC-9BF4-FB730DC9E29F}" type="pres">
      <dgm:prSet presAssocID="{2348E4E8-0EDC-4F13-AB91-A88F7B1786D1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4245E48-A786-43BA-9447-099F10D98E72}" type="pres">
      <dgm:prSet presAssocID="{B0EDADD2-6809-4FEF-AA6F-F1BCAAC103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85AB519-E4BF-40C9-B42C-3D7738E14C63}" type="pres">
      <dgm:prSet presAssocID="{48F7778A-D7BD-470C-9F4C-32EE5290AEE5}" presName="compNode" presStyleCnt="0"/>
      <dgm:spPr/>
    </dgm:pt>
    <dgm:pt modelId="{04290C2F-9F5D-4702-8841-2C39D36399B5}" type="pres">
      <dgm:prSet presAssocID="{48F7778A-D7BD-470C-9F4C-32EE5290AEE5}" presName="iconBgRect" presStyleLbl="bgShp" presStyleIdx="2" presStyleCnt="4"/>
      <dgm:spPr/>
    </dgm:pt>
    <dgm:pt modelId="{DCC1DDCE-DC6C-4D4E-9909-E30CAC3FFBD8}" type="pres">
      <dgm:prSet presAssocID="{48F7778A-D7BD-470C-9F4C-32EE5290AEE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430D163F-1652-4AE4-BF68-CF113D1BD41F}" type="pres">
      <dgm:prSet presAssocID="{48F7778A-D7BD-470C-9F4C-32EE5290AEE5}" presName="spaceRect" presStyleCnt="0"/>
      <dgm:spPr/>
    </dgm:pt>
    <dgm:pt modelId="{E6F02D7F-C33A-4964-AFCB-DC8C4368411D}" type="pres">
      <dgm:prSet presAssocID="{48F7778A-D7BD-470C-9F4C-32EE5290AEE5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1E18819-F132-4808-B151-32A4C9A5724C}" type="pres">
      <dgm:prSet presAssocID="{BBF2DB8C-9D09-4A22-BEF0-4458A3B0E39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6F25D0-6FF1-45D2-9E55-3257670EE8C9}" type="pres">
      <dgm:prSet presAssocID="{CD9CFEA0-BA2A-4D17-B051-033B32C5B53D}" presName="compNode" presStyleCnt="0"/>
      <dgm:spPr/>
    </dgm:pt>
    <dgm:pt modelId="{DAB9AF6B-FC29-464C-82AF-6C6EEEE10650}" type="pres">
      <dgm:prSet presAssocID="{CD9CFEA0-BA2A-4D17-B051-033B32C5B53D}" presName="iconBgRect" presStyleLbl="bgShp" presStyleIdx="3" presStyleCnt="4"/>
      <dgm:spPr/>
    </dgm:pt>
    <dgm:pt modelId="{24BC176E-712F-4ADF-BAB9-C468746A1392}" type="pres">
      <dgm:prSet presAssocID="{CD9CFEA0-BA2A-4D17-B051-033B32C5B5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34656F79-968C-4C69-B98A-F98B0B69CB79}" type="pres">
      <dgm:prSet presAssocID="{CD9CFEA0-BA2A-4D17-B051-033B32C5B53D}" presName="spaceRect" presStyleCnt="0"/>
      <dgm:spPr/>
    </dgm:pt>
    <dgm:pt modelId="{06A05768-5650-4DF3-AE59-4CEF931AE2E3}" type="pres">
      <dgm:prSet presAssocID="{CD9CFEA0-BA2A-4D17-B051-033B32C5B53D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A2609E-DEA0-4295-9889-884D1CC65458}" srcId="{677EB148-821F-4AE1-AB25-3715B88820E8}" destId="{CD9CFEA0-BA2A-4D17-B051-033B32C5B53D}" srcOrd="3" destOrd="0" parTransId="{2F227B8F-6766-471C-B3D7-A9A023380C1F}" sibTransId="{38A2E40B-D91F-4493-9901-CA6A632EEFB7}"/>
    <dgm:cxn modelId="{078C8F7F-C98F-44BD-B12F-1ED234161EFD}" srcId="{677EB148-821F-4AE1-AB25-3715B88820E8}" destId="{DD43AE69-5A17-4DEA-A849-2B431CAEE097}" srcOrd="0" destOrd="0" parTransId="{E2919C14-BB4B-4DAB-9138-B1F5BAA79B4A}" sibTransId="{554A7A16-4372-42D4-BDEB-98AE030D234B}"/>
    <dgm:cxn modelId="{5FAE81C3-8300-4217-B5C6-8F51C25F6B03}" type="presOf" srcId="{554A7A16-4372-42D4-BDEB-98AE030D234B}" destId="{5E7B696E-8870-4DD7-B4D4-D67B3FE35147}" srcOrd="0" destOrd="0" presId="urn:microsoft.com/office/officeart/2018/2/layout/IconCircleList"/>
    <dgm:cxn modelId="{F9AA76DE-0F25-46CA-A846-BD21F24364ED}" type="presOf" srcId="{677EB148-821F-4AE1-AB25-3715B88820E8}" destId="{D764E164-407B-4E11-AEBE-3B0F6E721BC9}" srcOrd="0" destOrd="0" presId="urn:microsoft.com/office/officeart/2018/2/layout/IconCircleList"/>
    <dgm:cxn modelId="{0CE080C5-6105-4D14-9E0B-7999C7B35DE8}" type="presOf" srcId="{DD43AE69-5A17-4DEA-A849-2B431CAEE097}" destId="{1C3959A5-F3DD-4419-A1D0-A4E6FCE1FCC6}" srcOrd="0" destOrd="0" presId="urn:microsoft.com/office/officeart/2018/2/layout/IconCircleList"/>
    <dgm:cxn modelId="{599F7E81-A76E-4FE7-BEA4-9E565A1DC3FC}" type="presOf" srcId="{CD9CFEA0-BA2A-4D17-B051-033B32C5B53D}" destId="{06A05768-5650-4DF3-AE59-4CEF931AE2E3}" srcOrd="0" destOrd="0" presId="urn:microsoft.com/office/officeart/2018/2/layout/IconCircleList"/>
    <dgm:cxn modelId="{CDB5D1BD-2AC1-45A2-960F-41F2FE7548CF}" type="presOf" srcId="{B0EDADD2-6809-4FEF-AA6F-F1BCAAC103A1}" destId="{D4245E48-A786-43BA-9447-099F10D98E72}" srcOrd="0" destOrd="0" presId="urn:microsoft.com/office/officeart/2018/2/layout/IconCircleList"/>
    <dgm:cxn modelId="{16B89769-B53E-4BDA-A955-C8911DB43620}" type="presOf" srcId="{48F7778A-D7BD-470C-9F4C-32EE5290AEE5}" destId="{E6F02D7F-C33A-4964-AFCB-DC8C4368411D}" srcOrd="0" destOrd="0" presId="urn:microsoft.com/office/officeart/2018/2/layout/IconCircleList"/>
    <dgm:cxn modelId="{9FBE4D28-9E8D-4C8C-8EA8-2A0C836C5B02}" type="presOf" srcId="{BBF2DB8C-9D09-4A22-BEF0-4458A3B0E397}" destId="{11E18819-F132-4808-B151-32A4C9A5724C}" srcOrd="0" destOrd="0" presId="urn:microsoft.com/office/officeart/2018/2/layout/IconCircleList"/>
    <dgm:cxn modelId="{C4DBD718-F038-43CA-A052-DD06BA1CDE66}" srcId="{677EB148-821F-4AE1-AB25-3715B88820E8}" destId="{48F7778A-D7BD-470C-9F4C-32EE5290AEE5}" srcOrd="2" destOrd="0" parTransId="{B28EFE89-22A2-408A-8892-39BF2A61002A}" sibTransId="{BBF2DB8C-9D09-4A22-BEF0-4458A3B0E397}"/>
    <dgm:cxn modelId="{6B508C1B-1922-4397-9882-13765E9E1251}" type="presOf" srcId="{2348E4E8-0EDC-4F13-AB91-A88F7B1786D1}" destId="{F0190AE0-17A5-4FAC-9BF4-FB730DC9E29F}" srcOrd="0" destOrd="0" presId="urn:microsoft.com/office/officeart/2018/2/layout/IconCircleList"/>
    <dgm:cxn modelId="{3FE58B9B-6ECD-4222-9B6F-1D39881D86EA}" srcId="{677EB148-821F-4AE1-AB25-3715B88820E8}" destId="{2348E4E8-0EDC-4F13-AB91-A88F7B1786D1}" srcOrd="1" destOrd="0" parTransId="{9453E1D5-EB65-4D15-97B7-4E24BFFFDA4B}" sibTransId="{B0EDADD2-6809-4FEF-AA6F-F1BCAAC103A1}"/>
    <dgm:cxn modelId="{EA8BB97A-0A59-44CC-815E-17EC22DA57B1}" type="presParOf" srcId="{D764E164-407B-4E11-AEBE-3B0F6E721BC9}" destId="{A507F642-806A-4095-BA1C-43811CD8BC70}" srcOrd="0" destOrd="0" presId="urn:microsoft.com/office/officeart/2018/2/layout/IconCircleList"/>
    <dgm:cxn modelId="{FD56931A-630A-4A71-896F-55FBDBD9472A}" type="presParOf" srcId="{A507F642-806A-4095-BA1C-43811CD8BC70}" destId="{39FACCAA-553A-47B8-AB02-20C6A872B03F}" srcOrd="0" destOrd="0" presId="urn:microsoft.com/office/officeart/2018/2/layout/IconCircleList"/>
    <dgm:cxn modelId="{C63616F2-B5BA-4315-B7BF-B51393EF0739}" type="presParOf" srcId="{39FACCAA-553A-47B8-AB02-20C6A872B03F}" destId="{05E8A14B-1C3B-48EC-99C2-A943B590B79F}" srcOrd="0" destOrd="0" presId="urn:microsoft.com/office/officeart/2018/2/layout/IconCircleList"/>
    <dgm:cxn modelId="{5CB21B9D-1C49-4B1E-AA66-CEAB798CDF7E}" type="presParOf" srcId="{39FACCAA-553A-47B8-AB02-20C6A872B03F}" destId="{148A253C-A51A-4246-876A-B75F618D81E7}" srcOrd="1" destOrd="0" presId="urn:microsoft.com/office/officeart/2018/2/layout/IconCircleList"/>
    <dgm:cxn modelId="{109B8970-4989-4324-BA4F-0E4924DD3547}" type="presParOf" srcId="{39FACCAA-553A-47B8-AB02-20C6A872B03F}" destId="{41F80BE3-858B-4F87-8CA3-EE00FB494BCA}" srcOrd="2" destOrd="0" presId="urn:microsoft.com/office/officeart/2018/2/layout/IconCircleList"/>
    <dgm:cxn modelId="{D3F5791D-827C-4185-8889-081E430EFA9F}" type="presParOf" srcId="{39FACCAA-553A-47B8-AB02-20C6A872B03F}" destId="{1C3959A5-F3DD-4419-A1D0-A4E6FCE1FCC6}" srcOrd="3" destOrd="0" presId="urn:microsoft.com/office/officeart/2018/2/layout/IconCircleList"/>
    <dgm:cxn modelId="{6C607745-8141-4CCD-AE03-4DE92C39435C}" type="presParOf" srcId="{A507F642-806A-4095-BA1C-43811CD8BC70}" destId="{5E7B696E-8870-4DD7-B4D4-D67B3FE35147}" srcOrd="1" destOrd="0" presId="urn:microsoft.com/office/officeart/2018/2/layout/IconCircleList"/>
    <dgm:cxn modelId="{A040482F-6B12-4920-A4EF-13B96B6CC3C7}" type="presParOf" srcId="{A507F642-806A-4095-BA1C-43811CD8BC70}" destId="{DAF0529C-38E3-46C8-BE03-AC05869E762B}" srcOrd="2" destOrd="0" presId="urn:microsoft.com/office/officeart/2018/2/layout/IconCircleList"/>
    <dgm:cxn modelId="{E7FEB78B-ED78-4FDC-BDF4-26BA59BEF43D}" type="presParOf" srcId="{DAF0529C-38E3-46C8-BE03-AC05869E762B}" destId="{B85610F0-3335-4738-B610-A9A8B3CCFC4F}" srcOrd="0" destOrd="0" presId="urn:microsoft.com/office/officeart/2018/2/layout/IconCircleList"/>
    <dgm:cxn modelId="{391296C8-92F1-472F-B168-CF0AA49B8CED}" type="presParOf" srcId="{DAF0529C-38E3-46C8-BE03-AC05869E762B}" destId="{59898F9B-FB85-4A4E-A727-F0C0537BBBF8}" srcOrd="1" destOrd="0" presId="urn:microsoft.com/office/officeart/2018/2/layout/IconCircleList"/>
    <dgm:cxn modelId="{97D36FC2-938F-4538-B9FC-B40B9433FE78}" type="presParOf" srcId="{DAF0529C-38E3-46C8-BE03-AC05869E762B}" destId="{026DB15F-0789-4791-9A14-DF673ED1FB1E}" srcOrd="2" destOrd="0" presId="urn:microsoft.com/office/officeart/2018/2/layout/IconCircleList"/>
    <dgm:cxn modelId="{04490247-CBC0-4586-8D22-09EB652B574E}" type="presParOf" srcId="{DAF0529C-38E3-46C8-BE03-AC05869E762B}" destId="{F0190AE0-17A5-4FAC-9BF4-FB730DC9E29F}" srcOrd="3" destOrd="0" presId="urn:microsoft.com/office/officeart/2018/2/layout/IconCircleList"/>
    <dgm:cxn modelId="{935EAE68-CCB0-46F1-81C4-08545BFA5CBA}" type="presParOf" srcId="{A507F642-806A-4095-BA1C-43811CD8BC70}" destId="{D4245E48-A786-43BA-9447-099F10D98E72}" srcOrd="3" destOrd="0" presId="urn:microsoft.com/office/officeart/2018/2/layout/IconCircleList"/>
    <dgm:cxn modelId="{428093F7-A006-4682-A27A-833923F2E70C}" type="presParOf" srcId="{A507F642-806A-4095-BA1C-43811CD8BC70}" destId="{E85AB519-E4BF-40C9-B42C-3D7738E14C63}" srcOrd="4" destOrd="0" presId="urn:microsoft.com/office/officeart/2018/2/layout/IconCircleList"/>
    <dgm:cxn modelId="{173D9E9A-4806-4F92-9401-816F7ACAC04C}" type="presParOf" srcId="{E85AB519-E4BF-40C9-B42C-3D7738E14C63}" destId="{04290C2F-9F5D-4702-8841-2C39D36399B5}" srcOrd="0" destOrd="0" presId="urn:microsoft.com/office/officeart/2018/2/layout/IconCircleList"/>
    <dgm:cxn modelId="{BAE0AFD8-FA9C-4C6B-B17F-32935EA5576E}" type="presParOf" srcId="{E85AB519-E4BF-40C9-B42C-3D7738E14C63}" destId="{DCC1DDCE-DC6C-4D4E-9909-E30CAC3FFBD8}" srcOrd="1" destOrd="0" presId="urn:microsoft.com/office/officeart/2018/2/layout/IconCircleList"/>
    <dgm:cxn modelId="{6529C1EB-A922-4234-A3C0-AA1395E0EA8B}" type="presParOf" srcId="{E85AB519-E4BF-40C9-B42C-3D7738E14C63}" destId="{430D163F-1652-4AE4-BF68-CF113D1BD41F}" srcOrd="2" destOrd="0" presId="urn:microsoft.com/office/officeart/2018/2/layout/IconCircleList"/>
    <dgm:cxn modelId="{A051497C-A186-4D1C-BC1C-23CF45A4DB6E}" type="presParOf" srcId="{E85AB519-E4BF-40C9-B42C-3D7738E14C63}" destId="{E6F02D7F-C33A-4964-AFCB-DC8C4368411D}" srcOrd="3" destOrd="0" presId="urn:microsoft.com/office/officeart/2018/2/layout/IconCircleList"/>
    <dgm:cxn modelId="{A4CD9DA2-8582-4C87-AFB7-48BF87A31200}" type="presParOf" srcId="{A507F642-806A-4095-BA1C-43811CD8BC70}" destId="{11E18819-F132-4808-B151-32A4C9A5724C}" srcOrd="5" destOrd="0" presId="urn:microsoft.com/office/officeart/2018/2/layout/IconCircleList"/>
    <dgm:cxn modelId="{52DAF85B-DB63-4BCC-823A-E8E79CE89F28}" type="presParOf" srcId="{A507F642-806A-4095-BA1C-43811CD8BC70}" destId="{8D6F25D0-6FF1-45D2-9E55-3257670EE8C9}" srcOrd="6" destOrd="0" presId="urn:microsoft.com/office/officeart/2018/2/layout/IconCircleList"/>
    <dgm:cxn modelId="{674694DF-77D0-4B80-8A44-FDD9E53BD63E}" type="presParOf" srcId="{8D6F25D0-6FF1-45D2-9E55-3257670EE8C9}" destId="{DAB9AF6B-FC29-464C-82AF-6C6EEEE10650}" srcOrd="0" destOrd="0" presId="urn:microsoft.com/office/officeart/2018/2/layout/IconCircleList"/>
    <dgm:cxn modelId="{E1CB7D96-7656-42AC-842A-52531887DD88}" type="presParOf" srcId="{8D6F25D0-6FF1-45D2-9E55-3257670EE8C9}" destId="{24BC176E-712F-4ADF-BAB9-C468746A1392}" srcOrd="1" destOrd="0" presId="urn:microsoft.com/office/officeart/2018/2/layout/IconCircleList"/>
    <dgm:cxn modelId="{15E2626F-A80C-45F5-A5AA-37870DB73FFC}" type="presParOf" srcId="{8D6F25D0-6FF1-45D2-9E55-3257670EE8C9}" destId="{34656F79-968C-4C69-B98A-F98B0B69CB79}" srcOrd="2" destOrd="0" presId="urn:microsoft.com/office/officeart/2018/2/layout/IconCircleList"/>
    <dgm:cxn modelId="{A1091A3C-5FB2-4E3D-9A18-FBD421E835B9}" type="presParOf" srcId="{8D6F25D0-6FF1-45D2-9E55-3257670EE8C9}" destId="{06A05768-5650-4DF3-AE59-4CEF931AE2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0D1B54-F896-402A-902A-7DBFE8F004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A07807-8AFB-488E-BC60-B6BBD7F0B704}">
      <dgm:prSet/>
      <dgm:spPr/>
      <dgm:t>
        <a:bodyPr/>
        <a:lstStyle/>
        <a:p>
          <a:r>
            <a:rPr lang="en-US" b="1"/>
            <a:t>Improved CPU Utilization</a:t>
          </a:r>
          <a:r>
            <a:rPr lang="en-US"/>
            <a:t>: Scheduling allows the CPU to remain busy with active processes, reducing idle time.</a:t>
          </a:r>
        </a:p>
      </dgm:t>
    </dgm:pt>
    <dgm:pt modelId="{8CCF86CC-D1E5-4D9B-BE03-79F836B80ED2}" type="parTrans" cxnId="{699330C1-5BC2-4799-AD06-0CCD6E9CC7F0}">
      <dgm:prSet/>
      <dgm:spPr/>
      <dgm:t>
        <a:bodyPr/>
        <a:lstStyle/>
        <a:p>
          <a:endParaRPr lang="en-US"/>
        </a:p>
      </dgm:t>
    </dgm:pt>
    <dgm:pt modelId="{F86CA5CC-336A-400F-90FA-57A4AA6122CA}" type="sibTrans" cxnId="{699330C1-5BC2-4799-AD06-0CCD6E9CC7F0}">
      <dgm:prSet/>
      <dgm:spPr/>
      <dgm:t>
        <a:bodyPr/>
        <a:lstStyle/>
        <a:p>
          <a:endParaRPr lang="en-US"/>
        </a:p>
      </dgm:t>
    </dgm:pt>
    <dgm:pt modelId="{59E578C6-F556-49E7-9FF1-8E26B8279A1E}">
      <dgm:prSet/>
      <dgm:spPr/>
      <dgm:t>
        <a:bodyPr/>
        <a:lstStyle/>
        <a:p>
          <a:r>
            <a:rPr lang="en-US" b="1"/>
            <a:t>Enhanced System Performance</a:t>
          </a:r>
          <a:r>
            <a:rPr lang="en-US"/>
            <a:t>: Efficient scheduling algorithms can lead to quicker task completion and better system throughput.</a:t>
          </a:r>
        </a:p>
      </dgm:t>
    </dgm:pt>
    <dgm:pt modelId="{98295C35-42A4-4E07-9A61-B1DCFD0C69BF}" type="parTrans" cxnId="{1722DF4C-7755-4BAB-B3ED-3E40CBAFCFA5}">
      <dgm:prSet/>
      <dgm:spPr/>
      <dgm:t>
        <a:bodyPr/>
        <a:lstStyle/>
        <a:p>
          <a:endParaRPr lang="en-US"/>
        </a:p>
      </dgm:t>
    </dgm:pt>
    <dgm:pt modelId="{028453DD-8484-47A3-A76F-905E97B8913C}" type="sibTrans" cxnId="{1722DF4C-7755-4BAB-B3ED-3E40CBAFCFA5}">
      <dgm:prSet/>
      <dgm:spPr/>
      <dgm:t>
        <a:bodyPr/>
        <a:lstStyle/>
        <a:p>
          <a:endParaRPr lang="en-US"/>
        </a:p>
      </dgm:t>
    </dgm:pt>
    <dgm:pt modelId="{C64D4CB9-CC17-4C2D-A784-A454D4A2A63C}">
      <dgm:prSet/>
      <dgm:spPr/>
      <dgm:t>
        <a:bodyPr/>
        <a:lstStyle/>
        <a:p>
          <a:r>
            <a:rPr lang="en-US" b="1"/>
            <a:t>Fair Resource Distribution</a:t>
          </a:r>
          <a:r>
            <a:rPr lang="en-US"/>
            <a:t>: Ensures that all processes, including background tasks and user applications, get a fair share of CPU time.</a:t>
          </a:r>
        </a:p>
      </dgm:t>
    </dgm:pt>
    <dgm:pt modelId="{FBD24698-5019-4809-AB72-45D3AE5D35E3}" type="parTrans" cxnId="{47369867-A2F6-4831-B82E-02D3FE9FB00E}">
      <dgm:prSet/>
      <dgm:spPr/>
      <dgm:t>
        <a:bodyPr/>
        <a:lstStyle/>
        <a:p>
          <a:endParaRPr lang="en-US"/>
        </a:p>
      </dgm:t>
    </dgm:pt>
    <dgm:pt modelId="{88355789-4633-40E8-8744-8AD2F50F431F}" type="sibTrans" cxnId="{47369867-A2F6-4831-B82E-02D3FE9FB00E}">
      <dgm:prSet/>
      <dgm:spPr/>
      <dgm:t>
        <a:bodyPr/>
        <a:lstStyle/>
        <a:p>
          <a:endParaRPr lang="en-US"/>
        </a:p>
      </dgm:t>
    </dgm:pt>
    <dgm:pt modelId="{E4611EA4-7E2C-420D-81E3-E1E1E378A857}" type="pres">
      <dgm:prSet presAssocID="{0A0D1B54-F896-402A-902A-7DBFE8F0044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D4B6B-4BEA-42BB-8782-AF54DA8A47F1}" type="pres">
      <dgm:prSet presAssocID="{9BA07807-8AFB-488E-BC60-B6BBD7F0B704}" presName="compNode" presStyleCnt="0"/>
      <dgm:spPr/>
    </dgm:pt>
    <dgm:pt modelId="{A7BC4054-F3BC-45FB-A08F-6141D2EA62FF}" type="pres">
      <dgm:prSet presAssocID="{9BA07807-8AFB-488E-BC60-B6BBD7F0B70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BB19BC5-E4CD-47C8-9A87-BB3B1FA0091C}" type="pres">
      <dgm:prSet presAssocID="{9BA07807-8AFB-488E-BC60-B6BBD7F0B704}" presName="spaceRect" presStyleCnt="0"/>
      <dgm:spPr/>
    </dgm:pt>
    <dgm:pt modelId="{CC6F09DE-7501-4048-8079-EF25EE9AE9D2}" type="pres">
      <dgm:prSet presAssocID="{9BA07807-8AFB-488E-BC60-B6BBD7F0B70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51FF9DC-CFCE-4DD2-8F27-70F4A2459C7A}" type="pres">
      <dgm:prSet presAssocID="{F86CA5CC-336A-400F-90FA-57A4AA6122CA}" presName="sibTrans" presStyleCnt="0"/>
      <dgm:spPr/>
    </dgm:pt>
    <dgm:pt modelId="{B866801B-FCC6-4343-A5DA-3A339EFDAF22}" type="pres">
      <dgm:prSet presAssocID="{59E578C6-F556-49E7-9FF1-8E26B8279A1E}" presName="compNode" presStyleCnt="0"/>
      <dgm:spPr/>
    </dgm:pt>
    <dgm:pt modelId="{0ED8266A-D0EF-44D3-B831-8B8A6D7157F4}" type="pres">
      <dgm:prSet presAssocID="{59E578C6-F556-49E7-9FF1-8E26B8279A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E112698-33B7-4190-8C08-A50BAEC1BB61}" type="pres">
      <dgm:prSet presAssocID="{59E578C6-F556-49E7-9FF1-8E26B8279A1E}" presName="spaceRect" presStyleCnt="0"/>
      <dgm:spPr/>
    </dgm:pt>
    <dgm:pt modelId="{5B3BB3BB-450E-40DC-8AAE-70F8E0657B35}" type="pres">
      <dgm:prSet presAssocID="{59E578C6-F556-49E7-9FF1-8E26B8279A1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A835B8A-6914-4412-A301-3BAAB71B3878}" type="pres">
      <dgm:prSet presAssocID="{028453DD-8484-47A3-A76F-905E97B8913C}" presName="sibTrans" presStyleCnt="0"/>
      <dgm:spPr/>
    </dgm:pt>
    <dgm:pt modelId="{D8CD5882-E431-4744-8020-7FE9E8BD7C67}" type="pres">
      <dgm:prSet presAssocID="{C64D4CB9-CC17-4C2D-A784-A454D4A2A63C}" presName="compNode" presStyleCnt="0"/>
      <dgm:spPr/>
    </dgm:pt>
    <dgm:pt modelId="{74BB6C59-0333-4283-9AEA-BE0BA61ACDC0}" type="pres">
      <dgm:prSet presAssocID="{C64D4CB9-CC17-4C2D-A784-A454D4A2A6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16C53A8-329A-4F81-BBCA-243BE22B35A4}" type="pres">
      <dgm:prSet presAssocID="{C64D4CB9-CC17-4C2D-A784-A454D4A2A63C}" presName="spaceRect" presStyleCnt="0"/>
      <dgm:spPr/>
    </dgm:pt>
    <dgm:pt modelId="{2C98B1A3-44DE-4A71-8899-5F91A0C82035}" type="pres">
      <dgm:prSet presAssocID="{C64D4CB9-CC17-4C2D-A784-A454D4A2A63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374DD5-3CD2-4BB6-A988-7F9B592A8CCA}" type="presOf" srcId="{C64D4CB9-CC17-4C2D-A784-A454D4A2A63C}" destId="{2C98B1A3-44DE-4A71-8899-5F91A0C82035}" srcOrd="0" destOrd="0" presId="urn:microsoft.com/office/officeart/2018/2/layout/IconLabelList"/>
    <dgm:cxn modelId="{47369867-A2F6-4831-B82E-02D3FE9FB00E}" srcId="{0A0D1B54-F896-402A-902A-7DBFE8F00448}" destId="{C64D4CB9-CC17-4C2D-A784-A454D4A2A63C}" srcOrd="2" destOrd="0" parTransId="{FBD24698-5019-4809-AB72-45D3AE5D35E3}" sibTransId="{88355789-4633-40E8-8744-8AD2F50F431F}"/>
    <dgm:cxn modelId="{4CF6ABE8-2F4C-4655-AD02-F5CDE07A99AF}" type="presOf" srcId="{9BA07807-8AFB-488E-BC60-B6BBD7F0B704}" destId="{CC6F09DE-7501-4048-8079-EF25EE9AE9D2}" srcOrd="0" destOrd="0" presId="urn:microsoft.com/office/officeart/2018/2/layout/IconLabelList"/>
    <dgm:cxn modelId="{1722DF4C-7755-4BAB-B3ED-3E40CBAFCFA5}" srcId="{0A0D1B54-F896-402A-902A-7DBFE8F00448}" destId="{59E578C6-F556-49E7-9FF1-8E26B8279A1E}" srcOrd="1" destOrd="0" parTransId="{98295C35-42A4-4E07-9A61-B1DCFD0C69BF}" sibTransId="{028453DD-8484-47A3-A76F-905E97B8913C}"/>
    <dgm:cxn modelId="{699330C1-5BC2-4799-AD06-0CCD6E9CC7F0}" srcId="{0A0D1B54-F896-402A-902A-7DBFE8F00448}" destId="{9BA07807-8AFB-488E-BC60-B6BBD7F0B704}" srcOrd="0" destOrd="0" parTransId="{8CCF86CC-D1E5-4D9B-BE03-79F836B80ED2}" sibTransId="{F86CA5CC-336A-400F-90FA-57A4AA6122CA}"/>
    <dgm:cxn modelId="{BD60DD5A-2920-47CC-807B-38DBFD5C4CF6}" type="presOf" srcId="{59E578C6-F556-49E7-9FF1-8E26B8279A1E}" destId="{5B3BB3BB-450E-40DC-8AAE-70F8E0657B35}" srcOrd="0" destOrd="0" presId="urn:microsoft.com/office/officeart/2018/2/layout/IconLabelList"/>
    <dgm:cxn modelId="{7E539E76-ACD5-4FF6-BF70-AC58604DC105}" type="presOf" srcId="{0A0D1B54-F896-402A-902A-7DBFE8F00448}" destId="{E4611EA4-7E2C-420D-81E3-E1E1E378A857}" srcOrd="0" destOrd="0" presId="urn:microsoft.com/office/officeart/2018/2/layout/IconLabelList"/>
    <dgm:cxn modelId="{5F63662D-A5A2-4C92-91A6-523BCC23FFA0}" type="presParOf" srcId="{E4611EA4-7E2C-420D-81E3-E1E1E378A857}" destId="{F4DD4B6B-4BEA-42BB-8782-AF54DA8A47F1}" srcOrd="0" destOrd="0" presId="urn:microsoft.com/office/officeart/2018/2/layout/IconLabelList"/>
    <dgm:cxn modelId="{EA220E08-4358-480F-818F-B4FACAF29F2B}" type="presParOf" srcId="{F4DD4B6B-4BEA-42BB-8782-AF54DA8A47F1}" destId="{A7BC4054-F3BC-45FB-A08F-6141D2EA62FF}" srcOrd="0" destOrd="0" presId="urn:microsoft.com/office/officeart/2018/2/layout/IconLabelList"/>
    <dgm:cxn modelId="{B94056DB-E49E-4F54-8157-F74F88B953D0}" type="presParOf" srcId="{F4DD4B6B-4BEA-42BB-8782-AF54DA8A47F1}" destId="{FBB19BC5-E4CD-47C8-9A87-BB3B1FA0091C}" srcOrd="1" destOrd="0" presId="urn:microsoft.com/office/officeart/2018/2/layout/IconLabelList"/>
    <dgm:cxn modelId="{B0E29867-2910-4EA0-BE60-8E5153E40AB0}" type="presParOf" srcId="{F4DD4B6B-4BEA-42BB-8782-AF54DA8A47F1}" destId="{CC6F09DE-7501-4048-8079-EF25EE9AE9D2}" srcOrd="2" destOrd="0" presId="urn:microsoft.com/office/officeart/2018/2/layout/IconLabelList"/>
    <dgm:cxn modelId="{D404059F-8577-430E-9728-6336CB76FEBB}" type="presParOf" srcId="{E4611EA4-7E2C-420D-81E3-E1E1E378A857}" destId="{251FF9DC-CFCE-4DD2-8F27-70F4A2459C7A}" srcOrd="1" destOrd="0" presId="urn:microsoft.com/office/officeart/2018/2/layout/IconLabelList"/>
    <dgm:cxn modelId="{D4C0B1F9-CED8-4C6E-B990-3BF8602F6C7F}" type="presParOf" srcId="{E4611EA4-7E2C-420D-81E3-E1E1E378A857}" destId="{B866801B-FCC6-4343-A5DA-3A339EFDAF22}" srcOrd="2" destOrd="0" presId="urn:microsoft.com/office/officeart/2018/2/layout/IconLabelList"/>
    <dgm:cxn modelId="{9533492B-BA7B-4284-9009-B600ACB0BAD5}" type="presParOf" srcId="{B866801B-FCC6-4343-A5DA-3A339EFDAF22}" destId="{0ED8266A-D0EF-44D3-B831-8B8A6D7157F4}" srcOrd="0" destOrd="0" presId="urn:microsoft.com/office/officeart/2018/2/layout/IconLabelList"/>
    <dgm:cxn modelId="{6E3F6DFC-52B9-46D3-BBE6-07F949267D11}" type="presParOf" srcId="{B866801B-FCC6-4343-A5DA-3A339EFDAF22}" destId="{1E112698-33B7-4190-8C08-A50BAEC1BB61}" srcOrd="1" destOrd="0" presId="urn:microsoft.com/office/officeart/2018/2/layout/IconLabelList"/>
    <dgm:cxn modelId="{608AF035-248C-46BF-B981-1A17FA8993D6}" type="presParOf" srcId="{B866801B-FCC6-4343-A5DA-3A339EFDAF22}" destId="{5B3BB3BB-450E-40DC-8AAE-70F8E0657B35}" srcOrd="2" destOrd="0" presId="urn:microsoft.com/office/officeart/2018/2/layout/IconLabelList"/>
    <dgm:cxn modelId="{AAD666B3-F767-44E1-8F2F-07A35F76B97E}" type="presParOf" srcId="{E4611EA4-7E2C-420D-81E3-E1E1E378A857}" destId="{7A835B8A-6914-4412-A301-3BAAB71B3878}" srcOrd="3" destOrd="0" presId="urn:microsoft.com/office/officeart/2018/2/layout/IconLabelList"/>
    <dgm:cxn modelId="{D65733DC-6061-4A17-ACC2-39ABEE9F58B0}" type="presParOf" srcId="{E4611EA4-7E2C-420D-81E3-E1E1E378A857}" destId="{D8CD5882-E431-4744-8020-7FE9E8BD7C67}" srcOrd="4" destOrd="0" presId="urn:microsoft.com/office/officeart/2018/2/layout/IconLabelList"/>
    <dgm:cxn modelId="{AE8AB476-6C76-4098-9148-6303BE12039A}" type="presParOf" srcId="{D8CD5882-E431-4744-8020-7FE9E8BD7C67}" destId="{74BB6C59-0333-4283-9AEA-BE0BA61ACDC0}" srcOrd="0" destOrd="0" presId="urn:microsoft.com/office/officeart/2018/2/layout/IconLabelList"/>
    <dgm:cxn modelId="{23C82B90-13A8-40BA-8815-2DFA2842597E}" type="presParOf" srcId="{D8CD5882-E431-4744-8020-7FE9E8BD7C67}" destId="{916C53A8-329A-4F81-BBCA-243BE22B35A4}" srcOrd="1" destOrd="0" presId="urn:microsoft.com/office/officeart/2018/2/layout/IconLabelList"/>
    <dgm:cxn modelId="{52AB84BD-4B43-4B5D-B595-8382C0809381}" type="presParOf" srcId="{D8CD5882-E431-4744-8020-7FE9E8BD7C67}" destId="{2C98B1A3-44DE-4A71-8899-5F91A0C820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FE2108-51CF-448F-A52A-AA7FA057D56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1B1EA7-857D-40D3-A077-E954591543A8}">
      <dgm:prSet/>
      <dgm:spPr/>
      <dgm:t>
        <a:bodyPr/>
        <a:lstStyle/>
        <a:p>
          <a:pPr>
            <a:defRPr cap="all"/>
          </a:pPr>
          <a:r>
            <a:rPr lang="en-US" b="1"/>
            <a:t>Multi-tasking Operating Systems</a:t>
          </a:r>
          <a:endParaRPr lang="en-US"/>
        </a:p>
      </dgm:t>
    </dgm:pt>
    <dgm:pt modelId="{0A63F56E-9046-44EC-B982-ACDE3C08812B}" type="parTrans" cxnId="{0E85C928-1F2E-4335-8C30-829346B51F40}">
      <dgm:prSet/>
      <dgm:spPr/>
      <dgm:t>
        <a:bodyPr/>
        <a:lstStyle/>
        <a:p>
          <a:endParaRPr lang="en-US"/>
        </a:p>
      </dgm:t>
    </dgm:pt>
    <dgm:pt modelId="{DFF6626C-DDBC-4075-8043-55EC4C13BA7F}" type="sibTrans" cxnId="{0E85C928-1F2E-4335-8C30-829346B51F40}">
      <dgm:prSet/>
      <dgm:spPr/>
      <dgm:t>
        <a:bodyPr/>
        <a:lstStyle/>
        <a:p>
          <a:endParaRPr lang="en-US"/>
        </a:p>
      </dgm:t>
    </dgm:pt>
    <dgm:pt modelId="{9F295F80-2AC6-46FB-8B74-FB2660A0D2BE}">
      <dgm:prSet/>
      <dgm:spPr/>
      <dgm:t>
        <a:bodyPr/>
        <a:lstStyle/>
        <a:p>
          <a:pPr>
            <a:defRPr cap="all"/>
          </a:pPr>
          <a:r>
            <a:rPr lang="en-US" b="1"/>
            <a:t>Cloud Computing Services</a:t>
          </a:r>
          <a:r>
            <a:rPr lang="en-US"/>
            <a:t>:</a:t>
          </a:r>
        </a:p>
      </dgm:t>
    </dgm:pt>
    <dgm:pt modelId="{5215099C-3D3E-4476-974B-640A43797AF5}" type="parTrans" cxnId="{95C94862-F0CB-44E8-B480-A5EBB7B67ECA}">
      <dgm:prSet/>
      <dgm:spPr/>
      <dgm:t>
        <a:bodyPr/>
        <a:lstStyle/>
        <a:p>
          <a:endParaRPr lang="en-US"/>
        </a:p>
      </dgm:t>
    </dgm:pt>
    <dgm:pt modelId="{312E12E8-54C4-4792-8A09-39686C9C39C5}" type="sibTrans" cxnId="{95C94862-F0CB-44E8-B480-A5EBB7B67ECA}">
      <dgm:prSet/>
      <dgm:spPr/>
      <dgm:t>
        <a:bodyPr/>
        <a:lstStyle/>
        <a:p>
          <a:endParaRPr lang="en-US"/>
        </a:p>
      </dgm:t>
    </dgm:pt>
    <dgm:pt modelId="{10A80914-5772-4178-B3FF-33CE3D639148}">
      <dgm:prSet/>
      <dgm:spPr/>
      <dgm:t>
        <a:bodyPr/>
        <a:lstStyle/>
        <a:p>
          <a:pPr>
            <a:defRPr cap="all"/>
          </a:pPr>
          <a:r>
            <a:rPr lang="en-US" b="1"/>
            <a:t>Real-Time Systems</a:t>
          </a:r>
          <a:r>
            <a:rPr lang="en-US"/>
            <a:t>:</a:t>
          </a:r>
        </a:p>
      </dgm:t>
    </dgm:pt>
    <dgm:pt modelId="{D9E39341-8F81-459C-A8CE-DFB592E8DD4E}" type="parTrans" cxnId="{C4129047-5468-49FE-9039-F6FFD787B1CE}">
      <dgm:prSet/>
      <dgm:spPr/>
      <dgm:t>
        <a:bodyPr/>
        <a:lstStyle/>
        <a:p>
          <a:endParaRPr lang="en-US"/>
        </a:p>
      </dgm:t>
    </dgm:pt>
    <dgm:pt modelId="{03EAB6D8-534C-4EE1-9FF9-498D7CA797EE}" type="sibTrans" cxnId="{C4129047-5468-49FE-9039-F6FFD787B1CE}">
      <dgm:prSet/>
      <dgm:spPr/>
      <dgm:t>
        <a:bodyPr/>
        <a:lstStyle/>
        <a:p>
          <a:endParaRPr lang="en-US"/>
        </a:p>
      </dgm:t>
    </dgm:pt>
    <dgm:pt modelId="{DC203CBA-B2A9-4F7C-A325-FF8EA2CF7B5C}" type="pres">
      <dgm:prSet presAssocID="{EAFE2108-51CF-448F-A52A-AA7FA057D56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F0FCD7-ACAB-47E1-99C3-E27150593101}" type="pres">
      <dgm:prSet presAssocID="{A91B1EA7-857D-40D3-A077-E954591543A8}" presName="compNode" presStyleCnt="0"/>
      <dgm:spPr/>
    </dgm:pt>
    <dgm:pt modelId="{879FCB0C-312C-4A1D-9587-3160EAABB5D1}" type="pres">
      <dgm:prSet presAssocID="{A91B1EA7-857D-40D3-A077-E954591543A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20D8F88-F8BF-422F-A699-2CA874E35945}" type="pres">
      <dgm:prSet presAssocID="{A91B1EA7-857D-40D3-A077-E954591543A8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CCBC0A6-A880-4B5E-AFCD-BE3E29D7E86B}" type="pres">
      <dgm:prSet presAssocID="{A91B1EA7-857D-40D3-A077-E954591543A8}" presName="spaceRect" presStyleCnt="0"/>
      <dgm:spPr/>
    </dgm:pt>
    <dgm:pt modelId="{F2912A34-9405-4C65-9339-6380986DD1B3}" type="pres">
      <dgm:prSet presAssocID="{A91B1EA7-857D-40D3-A077-E954591543A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49BBA9A-4AB1-4825-86BE-E3170C6539D3}" type="pres">
      <dgm:prSet presAssocID="{DFF6626C-DDBC-4075-8043-55EC4C13BA7F}" presName="sibTrans" presStyleCnt="0"/>
      <dgm:spPr/>
    </dgm:pt>
    <dgm:pt modelId="{A45BF5DE-44A0-4847-9A4D-CAA036B3250E}" type="pres">
      <dgm:prSet presAssocID="{9F295F80-2AC6-46FB-8B74-FB2660A0D2BE}" presName="compNode" presStyleCnt="0"/>
      <dgm:spPr/>
    </dgm:pt>
    <dgm:pt modelId="{FD278FA2-9787-40AC-9E58-2F418606EC64}" type="pres">
      <dgm:prSet presAssocID="{9F295F80-2AC6-46FB-8B74-FB2660A0D2B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AC9B622-C71C-4770-AACD-DDD2565ACA7B}" type="pres">
      <dgm:prSet presAssocID="{9F295F80-2AC6-46FB-8B74-FB2660A0D2B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8B7F5C4-D5A5-4BDC-8EB6-ED8819EDEAD0}" type="pres">
      <dgm:prSet presAssocID="{9F295F80-2AC6-46FB-8B74-FB2660A0D2BE}" presName="spaceRect" presStyleCnt="0"/>
      <dgm:spPr/>
    </dgm:pt>
    <dgm:pt modelId="{0B6A962E-DB69-4A3E-98B5-BFA046F8940D}" type="pres">
      <dgm:prSet presAssocID="{9F295F80-2AC6-46FB-8B74-FB2660A0D2B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25B41EB-56CA-4E0B-9DA1-43B42B033C71}" type="pres">
      <dgm:prSet presAssocID="{312E12E8-54C4-4792-8A09-39686C9C39C5}" presName="sibTrans" presStyleCnt="0"/>
      <dgm:spPr/>
    </dgm:pt>
    <dgm:pt modelId="{37462EEE-509E-436F-85C5-703AF0C1D23F}" type="pres">
      <dgm:prSet presAssocID="{10A80914-5772-4178-B3FF-33CE3D639148}" presName="compNode" presStyleCnt="0"/>
      <dgm:spPr/>
    </dgm:pt>
    <dgm:pt modelId="{99F2B41C-B499-4E7C-9310-CD1DE7BD63B8}" type="pres">
      <dgm:prSet presAssocID="{10A80914-5772-4178-B3FF-33CE3D63914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9FA1CA-166D-447B-A9EA-18AEC9F0B4C2}" type="pres">
      <dgm:prSet presAssocID="{10A80914-5772-4178-B3FF-33CE3D6391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1CD3B39-FBA1-4E2C-B1FF-006A832EE29E}" type="pres">
      <dgm:prSet presAssocID="{10A80914-5772-4178-B3FF-33CE3D639148}" presName="spaceRect" presStyleCnt="0"/>
      <dgm:spPr/>
    </dgm:pt>
    <dgm:pt modelId="{7A36D0A3-B201-42AF-9719-7C9850390322}" type="pres">
      <dgm:prSet presAssocID="{10A80914-5772-4178-B3FF-33CE3D63914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45001-8D2C-43CD-B94E-B9A0D30A38C2}" type="presOf" srcId="{9F295F80-2AC6-46FB-8B74-FB2660A0D2BE}" destId="{0B6A962E-DB69-4A3E-98B5-BFA046F8940D}" srcOrd="0" destOrd="0" presId="urn:microsoft.com/office/officeart/2018/5/layout/IconLeafLabelList"/>
    <dgm:cxn modelId="{C4129047-5468-49FE-9039-F6FFD787B1CE}" srcId="{EAFE2108-51CF-448F-A52A-AA7FA057D567}" destId="{10A80914-5772-4178-B3FF-33CE3D639148}" srcOrd="2" destOrd="0" parTransId="{D9E39341-8F81-459C-A8CE-DFB592E8DD4E}" sibTransId="{03EAB6D8-534C-4EE1-9FF9-498D7CA797EE}"/>
    <dgm:cxn modelId="{0E85C928-1F2E-4335-8C30-829346B51F40}" srcId="{EAFE2108-51CF-448F-A52A-AA7FA057D567}" destId="{A91B1EA7-857D-40D3-A077-E954591543A8}" srcOrd="0" destOrd="0" parTransId="{0A63F56E-9046-44EC-B982-ACDE3C08812B}" sibTransId="{DFF6626C-DDBC-4075-8043-55EC4C13BA7F}"/>
    <dgm:cxn modelId="{E6785226-F70B-4FBD-B9C7-06C0C04B1A1E}" type="presOf" srcId="{EAFE2108-51CF-448F-A52A-AA7FA057D567}" destId="{DC203CBA-B2A9-4F7C-A325-FF8EA2CF7B5C}" srcOrd="0" destOrd="0" presId="urn:microsoft.com/office/officeart/2018/5/layout/IconLeafLabelList"/>
    <dgm:cxn modelId="{58815A82-407C-4D20-BC6E-AD2D2ED37BEF}" type="presOf" srcId="{10A80914-5772-4178-B3FF-33CE3D639148}" destId="{7A36D0A3-B201-42AF-9719-7C9850390322}" srcOrd="0" destOrd="0" presId="urn:microsoft.com/office/officeart/2018/5/layout/IconLeafLabelList"/>
    <dgm:cxn modelId="{95C94862-F0CB-44E8-B480-A5EBB7B67ECA}" srcId="{EAFE2108-51CF-448F-A52A-AA7FA057D567}" destId="{9F295F80-2AC6-46FB-8B74-FB2660A0D2BE}" srcOrd="1" destOrd="0" parTransId="{5215099C-3D3E-4476-974B-640A43797AF5}" sibTransId="{312E12E8-54C4-4792-8A09-39686C9C39C5}"/>
    <dgm:cxn modelId="{D6197F0D-3E26-4A81-9AF5-CB45A14E9332}" type="presOf" srcId="{A91B1EA7-857D-40D3-A077-E954591543A8}" destId="{F2912A34-9405-4C65-9339-6380986DD1B3}" srcOrd="0" destOrd="0" presId="urn:microsoft.com/office/officeart/2018/5/layout/IconLeafLabelList"/>
    <dgm:cxn modelId="{4650DF25-74A5-4BB3-887F-208A8AFB23F4}" type="presParOf" srcId="{DC203CBA-B2A9-4F7C-A325-FF8EA2CF7B5C}" destId="{AEF0FCD7-ACAB-47E1-99C3-E27150593101}" srcOrd="0" destOrd="0" presId="urn:microsoft.com/office/officeart/2018/5/layout/IconLeafLabelList"/>
    <dgm:cxn modelId="{2351259C-7390-4149-96B5-9B99467FD52F}" type="presParOf" srcId="{AEF0FCD7-ACAB-47E1-99C3-E27150593101}" destId="{879FCB0C-312C-4A1D-9587-3160EAABB5D1}" srcOrd="0" destOrd="0" presId="urn:microsoft.com/office/officeart/2018/5/layout/IconLeafLabelList"/>
    <dgm:cxn modelId="{819F0A07-6CDB-4085-956C-080255F4F7D2}" type="presParOf" srcId="{AEF0FCD7-ACAB-47E1-99C3-E27150593101}" destId="{420D8F88-F8BF-422F-A699-2CA874E35945}" srcOrd="1" destOrd="0" presId="urn:microsoft.com/office/officeart/2018/5/layout/IconLeafLabelList"/>
    <dgm:cxn modelId="{313C3DF9-3BC5-4F2D-81BB-91C0539B4A67}" type="presParOf" srcId="{AEF0FCD7-ACAB-47E1-99C3-E27150593101}" destId="{2CCBC0A6-A880-4B5E-AFCD-BE3E29D7E86B}" srcOrd="2" destOrd="0" presId="urn:microsoft.com/office/officeart/2018/5/layout/IconLeafLabelList"/>
    <dgm:cxn modelId="{E0D81CD6-AF84-40E7-884C-FA9D6AF7CD6D}" type="presParOf" srcId="{AEF0FCD7-ACAB-47E1-99C3-E27150593101}" destId="{F2912A34-9405-4C65-9339-6380986DD1B3}" srcOrd="3" destOrd="0" presId="urn:microsoft.com/office/officeart/2018/5/layout/IconLeafLabelList"/>
    <dgm:cxn modelId="{5140A72A-2C7E-481A-B7CC-747BFCE5CF4A}" type="presParOf" srcId="{DC203CBA-B2A9-4F7C-A325-FF8EA2CF7B5C}" destId="{649BBA9A-4AB1-4825-86BE-E3170C6539D3}" srcOrd="1" destOrd="0" presId="urn:microsoft.com/office/officeart/2018/5/layout/IconLeafLabelList"/>
    <dgm:cxn modelId="{E3A749FE-1E0D-4E1D-9420-D39F72BE4370}" type="presParOf" srcId="{DC203CBA-B2A9-4F7C-A325-FF8EA2CF7B5C}" destId="{A45BF5DE-44A0-4847-9A4D-CAA036B3250E}" srcOrd="2" destOrd="0" presId="urn:microsoft.com/office/officeart/2018/5/layout/IconLeafLabelList"/>
    <dgm:cxn modelId="{E53F3117-3AB9-4E66-928B-775DB101AF62}" type="presParOf" srcId="{A45BF5DE-44A0-4847-9A4D-CAA036B3250E}" destId="{FD278FA2-9787-40AC-9E58-2F418606EC64}" srcOrd="0" destOrd="0" presId="urn:microsoft.com/office/officeart/2018/5/layout/IconLeafLabelList"/>
    <dgm:cxn modelId="{454EFD19-2745-4B4E-9A95-F09894E26F3D}" type="presParOf" srcId="{A45BF5DE-44A0-4847-9A4D-CAA036B3250E}" destId="{5AC9B622-C71C-4770-AACD-DDD2565ACA7B}" srcOrd="1" destOrd="0" presId="urn:microsoft.com/office/officeart/2018/5/layout/IconLeafLabelList"/>
    <dgm:cxn modelId="{731AE264-035D-4672-8249-AFD4C7ABD6FC}" type="presParOf" srcId="{A45BF5DE-44A0-4847-9A4D-CAA036B3250E}" destId="{F8B7F5C4-D5A5-4BDC-8EB6-ED8819EDEAD0}" srcOrd="2" destOrd="0" presId="urn:microsoft.com/office/officeart/2018/5/layout/IconLeafLabelList"/>
    <dgm:cxn modelId="{7E872C07-09DE-4D00-BDD7-5F76F9AE6963}" type="presParOf" srcId="{A45BF5DE-44A0-4847-9A4D-CAA036B3250E}" destId="{0B6A962E-DB69-4A3E-98B5-BFA046F8940D}" srcOrd="3" destOrd="0" presId="urn:microsoft.com/office/officeart/2018/5/layout/IconLeafLabelList"/>
    <dgm:cxn modelId="{803A5BEF-752E-431B-B192-54E23AE030CC}" type="presParOf" srcId="{DC203CBA-B2A9-4F7C-A325-FF8EA2CF7B5C}" destId="{A25B41EB-56CA-4E0B-9DA1-43B42B033C71}" srcOrd="3" destOrd="0" presId="urn:microsoft.com/office/officeart/2018/5/layout/IconLeafLabelList"/>
    <dgm:cxn modelId="{CE4A7C00-2E95-47A5-A197-354D1D3F3506}" type="presParOf" srcId="{DC203CBA-B2A9-4F7C-A325-FF8EA2CF7B5C}" destId="{37462EEE-509E-436F-85C5-703AF0C1D23F}" srcOrd="4" destOrd="0" presId="urn:microsoft.com/office/officeart/2018/5/layout/IconLeafLabelList"/>
    <dgm:cxn modelId="{47B94E73-725D-4886-A124-2D3DD893C54D}" type="presParOf" srcId="{37462EEE-509E-436F-85C5-703AF0C1D23F}" destId="{99F2B41C-B499-4E7C-9310-CD1DE7BD63B8}" srcOrd="0" destOrd="0" presId="urn:microsoft.com/office/officeart/2018/5/layout/IconLeafLabelList"/>
    <dgm:cxn modelId="{1E015985-D4C5-419E-8545-09609703EF9A}" type="presParOf" srcId="{37462EEE-509E-436F-85C5-703AF0C1D23F}" destId="{529FA1CA-166D-447B-A9EA-18AEC9F0B4C2}" srcOrd="1" destOrd="0" presId="urn:microsoft.com/office/officeart/2018/5/layout/IconLeafLabelList"/>
    <dgm:cxn modelId="{1D235B4E-1A56-440B-80AF-2F95EC65B9FE}" type="presParOf" srcId="{37462EEE-509E-436F-85C5-703AF0C1D23F}" destId="{A1CD3B39-FBA1-4E2C-B1FF-006A832EE29E}" srcOrd="2" destOrd="0" presId="urn:microsoft.com/office/officeart/2018/5/layout/IconLeafLabelList"/>
    <dgm:cxn modelId="{37CD6478-26C1-4F07-AC4D-9CBE5AB2D2C7}" type="presParOf" srcId="{37462EEE-509E-436F-85C5-703AF0C1D23F}" destId="{7A36D0A3-B201-42AF-9719-7C985039032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6B557C-124A-4D2A-AEA7-1ED6287401B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6D6FF9-73B9-4573-A33A-BBDD8E3BCFCF}">
      <dgm:prSet/>
      <dgm:spPr/>
      <dgm:t>
        <a:bodyPr/>
        <a:lstStyle/>
        <a:p>
          <a:r>
            <a:rPr lang="en-US" b="1"/>
            <a:t>FiFO</a:t>
          </a:r>
          <a:endParaRPr lang="en-US"/>
        </a:p>
      </dgm:t>
    </dgm:pt>
    <dgm:pt modelId="{53A6F7B9-488A-405C-915E-901C689BC49B}" type="parTrans" cxnId="{6762D592-F6D3-4BB1-A456-CCBE0E4DAA91}">
      <dgm:prSet/>
      <dgm:spPr/>
      <dgm:t>
        <a:bodyPr/>
        <a:lstStyle/>
        <a:p>
          <a:endParaRPr lang="en-US"/>
        </a:p>
      </dgm:t>
    </dgm:pt>
    <dgm:pt modelId="{10029C2B-B391-4AF3-9C1B-449C5C82865A}" type="sibTrans" cxnId="{6762D592-F6D3-4BB1-A456-CCBE0E4DAA91}">
      <dgm:prSet/>
      <dgm:spPr/>
      <dgm:t>
        <a:bodyPr/>
        <a:lstStyle/>
        <a:p>
          <a:endParaRPr lang="en-US"/>
        </a:p>
      </dgm:t>
    </dgm:pt>
    <dgm:pt modelId="{03159626-2983-4720-8DBF-62AC3019A41D}">
      <dgm:prSet/>
      <dgm:spPr/>
      <dgm:t>
        <a:bodyPr/>
        <a:lstStyle/>
        <a:p>
          <a:r>
            <a:rPr lang="en-US" b="1"/>
            <a:t>Robin </a:t>
          </a:r>
          <a:endParaRPr lang="en-US"/>
        </a:p>
      </dgm:t>
    </dgm:pt>
    <dgm:pt modelId="{91172308-0B32-4F05-A68A-47278AFC58AB}" type="parTrans" cxnId="{54CB6D39-47CE-4835-9F38-59ADE7408B3C}">
      <dgm:prSet/>
      <dgm:spPr/>
      <dgm:t>
        <a:bodyPr/>
        <a:lstStyle/>
        <a:p>
          <a:endParaRPr lang="en-US"/>
        </a:p>
      </dgm:t>
    </dgm:pt>
    <dgm:pt modelId="{ED260FBE-3214-4752-939B-02EC2CDE07FF}" type="sibTrans" cxnId="{54CB6D39-47CE-4835-9F38-59ADE7408B3C}">
      <dgm:prSet/>
      <dgm:spPr/>
      <dgm:t>
        <a:bodyPr/>
        <a:lstStyle/>
        <a:p>
          <a:endParaRPr lang="en-US"/>
        </a:p>
      </dgm:t>
    </dgm:pt>
    <dgm:pt modelId="{51DDDABA-8CBC-4493-8951-983C37B8EECD}">
      <dgm:prSet/>
      <dgm:spPr/>
      <dgm:t>
        <a:bodyPr/>
        <a:lstStyle/>
        <a:p>
          <a:r>
            <a:rPr lang="en-US" b="1"/>
            <a:t>SJF</a:t>
          </a:r>
          <a:endParaRPr lang="en-US"/>
        </a:p>
      </dgm:t>
    </dgm:pt>
    <dgm:pt modelId="{BD2F8649-A618-4137-B767-948690FDB27F}" type="parTrans" cxnId="{618BE75D-9BEF-45DA-93B2-8EF923D31347}">
      <dgm:prSet/>
      <dgm:spPr/>
      <dgm:t>
        <a:bodyPr/>
        <a:lstStyle/>
        <a:p>
          <a:endParaRPr lang="en-US"/>
        </a:p>
      </dgm:t>
    </dgm:pt>
    <dgm:pt modelId="{C3CF866D-055E-4BFA-BE8B-A46699B91369}" type="sibTrans" cxnId="{618BE75D-9BEF-45DA-93B2-8EF923D31347}">
      <dgm:prSet/>
      <dgm:spPr/>
      <dgm:t>
        <a:bodyPr/>
        <a:lstStyle/>
        <a:p>
          <a:endParaRPr lang="en-US"/>
        </a:p>
      </dgm:t>
    </dgm:pt>
    <dgm:pt modelId="{8D0C6330-3C34-4F6C-83E6-1D0ACD8E4B46}">
      <dgm:prSet/>
      <dgm:spPr/>
      <dgm:t>
        <a:bodyPr/>
        <a:lstStyle/>
        <a:p>
          <a:r>
            <a:rPr lang="en-US" b="1"/>
            <a:t>SRTF</a:t>
          </a:r>
          <a:endParaRPr lang="en-US"/>
        </a:p>
      </dgm:t>
    </dgm:pt>
    <dgm:pt modelId="{94170297-879C-49D3-B38E-F28484E0E661}" type="parTrans" cxnId="{64F4C4BD-AC8E-4CF0-807F-847EB5CF8BB2}">
      <dgm:prSet/>
      <dgm:spPr/>
      <dgm:t>
        <a:bodyPr/>
        <a:lstStyle/>
        <a:p>
          <a:endParaRPr lang="en-US"/>
        </a:p>
      </dgm:t>
    </dgm:pt>
    <dgm:pt modelId="{2CCEA74F-B5CC-4452-8EEC-65FF7F5E7DC0}" type="sibTrans" cxnId="{64F4C4BD-AC8E-4CF0-807F-847EB5CF8BB2}">
      <dgm:prSet/>
      <dgm:spPr/>
      <dgm:t>
        <a:bodyPr/>
        <a:lstStyle/>
        <a:p>
          <a:endParaRPr lang="en-US"/>
        </a:p>
      </dgm:t>
    </dgm:pt>
    <dgm:pt modelId="{965B7C2A-0AB2-4EFD-BE26-86BAE45DB094}" type="pres">
      <dgm:prSet presAssocID="{926B557C-124A-4D2A-AEA7-1ED6287401B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8A138C-9FB4-47DE-BA58-61956C0DD535}" type="pres">
      <dgm:prSet presAssocID="{926B557C-124A-4D2A-AEA7-1ED6287401BE}" presName="diamond" presStyleLbl="bgShp" presStyleIdx="0" presStyleCnt="1"/>
      <dgm:spPr/>
    </dgm:pt>
    <dgm:pt modelId="{0FC6EDED-92BF-4311-A966-15E79432DB4D}" type="pres">
      <dgm:prSet presAssocID="{926B557C-124A-4D2A-AEA7-1ED6287401B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DEBCF-591E-41B9-A706-BB72FE9191D4}" type="pres">
      <dgm:prSet presAssocID="{926B557C-124A-4D2A-AEA7-1ED6287401B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9D3F6-D4FC-44FD-94B2-58B8E0C744E9}" type="pres">
      <dgm:prSet presAssocID="{926B557C-124A-4D2A-AEA7-1ED6287401B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F942A-EDC8-47A3-BBDE-18C1037A7F91}" type="pres">
      <dgm:prSet presAssocID="{926B557C-124A-4D2A-AEA7-1ED6287401B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1572B0-0055-4969-AA62-0133658718FA}" type="presOf" srcId="{03159626-2983-4720-8DBF-62AC3019A41D}" destId="{FF5DEBCF-591E-41B9-A706-BB72FE9191D4}" srcOrd="0" destOrd="0" presId="urn:microsoft.com/office/officeart/2005/8/layout/matrix3"/>
    <dgm:cxn modelId="{618BE75D-9BEF-45DA-93B2-8EF923D31347}" srcId="{926B557C-124A-4D2A-AEA7-1ED6287401BE}" destId="{51DDDABA-8CBC-4493-8951-983C37B8EECD}" srcOrd="2" destOrd="0" parTransId="{BD2F8649-A618-4137-B767-948690FDB27F}" sibTransId="{C3CF866D-055E-4BFA-BE8B-A46699B91369}"/>
    <dgm:cxn modelId="{64F4C4BD-AC8E-4CF0-807F-847EB5CF8BB2}" srcId="{926B557C-124A-4D2A-AEA7-1ED6287401BE}" destId="{8D0C6330-3C34-4F6C-83E6-1D0ACD8E4B46}" srcOrd="3" destOrd="0" parTransId="{94170297-879C-49D3-B38E-F28484E0E661}" sibTransId="{2CCEA74F-B5CC-4452-8EEC-65FF7F5E7DC0}"/>
    <dgm:cxn modelId="{9705C32E-4EA9-4880-AF3C-2CEFA061AAD5}" type="presOf" srcId="{F86D6FF9-73B9-4573-A33A-BBDD8E3BCFCF}" destId="{0FC6EDED-92BF-4311-A966-15E79432DB4D}" srcOrd="0" destOrd="0" presId="urn:microsoft.com/office/officeart/2005/8/layout/matrix3"/>
    <dgm:cxn modelId="{6762D592-F6D3-4BB1-A456-CCBE0E4DAA91}" srcId="{926B557C-124A-4D2A-AEA7-1ED6287401BE}" destId="{F86D6FF9-73B9-4573-A33A-BBDD8E3BCFCF}" srcOrd="0" destOrd="0" parTransId="{53A6F7B9-488A-405C-915E-901C689BC49B}" sibTransId="{10029C2B-B391-4AF3-9C1B-449C5C82865A}"/>
    <dgm:cxn modelId="{54CB6D39-47CE-4835-9F38-59ADE7408B3C}" srcId="{926B557C-124A-4D2A-AEA7-1ED6287401BE}" destId="{03159626-2983-4720-8DBF-62AC3019A41D}" srcOrd="1" destOrd="0" parTransId="{91172308-0B32-4F05-A68A-47278AFC58AB}" sibTransId="{ED260FBE-3214-4752-939B-02EC2CDE07FF}"/>
    <dgm:cxn modelId="{B1862448-3CDC-4F96-A587-6852AE684983}" type="presOf" srcId="{51DDDABA-8CBC-4493-8951-983C37B8EECD}" destId="{9E99D3F6-D4FC-44FD-94B2-58B8E0C744E9}" srcOrd="0" destOrd="0" presId="urn:microsoft.com/office/officeart/2005/8/layout/matrix3"/>
    <dgm:cxn modelId="{284846A6-0184-4BC3-BE8D-4EFAD7BA050D}" type="presOf" srcId="{926B557C-124A-4D2A-AEA7-1ED6287401BE}" destId="{965B7C2A-0AB2-4EFD-BE26-86BAE45DB094}" srcOrd="0" destOrd="0" presId="urn:microsoft.com/office/officeart/2005/8/layout/matrix3"/>
    <dgm:cxn modelId="{723059CF-FC9A-4762-B9DD-59818268E333}" type="presOf" srcId="{8D0C6330-3C34-4F6C-83E6-1D0ACD8E4B46}" destId="{65CF942A-EDC8-47A3-BBDE-18C1037A7F91}" srcOrd="0" destOrd="0" presId="urn:microsoft.com/office/officeart/2005/8/layout/matrix3"/>
    <dgm:cxn modelId="{6BF011FB-482C-435E-A398-634FBCF082AB}" type="presParOf" srcId="{965B7C2A-0AB2-4EFD-BE26-86BAE45DB094}" destId="{0E8A138C-9FB4-47DE-BA58-61956C0DD535}" srcOrd="0" destOrd="0" presId="urn:microsoft.com/office/officeart/2005/8/layout/matrix3"/>
    <dgm:cxn modelId="{86EB125B-C6E8-47C0-A7E2-9ABCD784E0C4}" type="presParOf" srcId="{965B7C2A-0AB2-4EFD-BE26-86BAE45DB094}" destId="{0FC6EDED-92BF-4311-A966-15E79432DB4D}" srcOrd="1" destOrd="0" presId="urn:microsoft.com/office/officeart/2005/8/layout/matrix3"/>
    <dgm:cxn modelId="{71582B02-DFD5-4B6E-82C2-3AD36FA95884}" type="presParOf" srcId="{965B7C2A-0AB2-4EFD-BE26-86BAE45DB094}" destId="{FF5DEBCF-591E-41B9-A706-BB72FE9191D4}" srcOrd="2" destOrd="0" presId="urn:microsoft.com/office/officeart/2005/8/layout/matrix3"/>
    <dgm:cxn modelId="{4EBA821C-CB97-497F-A262-18D0FF84FCC3}" type="presParOf" srcId="{965B7C2A-0AB2-4EFD-BE26-86BAE45DB094}" destId="{9E99D3F6-D4FC-44FD-94B2-58B8E0C744E9}" srcOrd="3" destOrd="0" presId="urn:microsoft.com/office/officeart/2005/8/layout/matrix3"/>
    <dgm:cxn modelId="{2B1387A0-49CB-4625-B7D6-27C2446F9E7A}" type="presParOf" srcId="{965B7C2A-0AB2-4EFD-BE26-86BAE45DB094}" destId="{65CF942A-EDC8-47A3-BBDE-18C1037A7F9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9DF032-23CC-4CA7-B3A0-AB8128FA892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CDDC-8A3C-41EC-BD9E-1C220A4D40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Concurrency</a:t>
          </a:r>
          <a:r>
            <a:rPr lang="en-US"/>
            <a:t>: Threads allow multiple tasks to run simultaneously within a single application, making better use of CPU resources.</a:t>
          </a:r>
        </a:p>
      </dgm:t>
    </dgm:pt>
    <dgm:pt modelId="{5248A742-3481-4721-AFDD-BC49EF00C963}" type="parTrans" cxnId="{078B1890-E719-4F4A-A79A-EDAC48F08FC2}">
      <dgm:prSet/>
      <dgm:spPr/>
      <dgm:t>
        <a:bodyPr/>
        <a:lstStyle/>
        <a:p>
          <a:endParaRPr lang="en-US"/>
        </a:p>
      </dgm:t>
    </dgm:pt>
    <dgm:pt modelId="{E8031B6C-19B2-4AD5-B4E0-DA7D5C66CCC8}" type="sibTrans" cxnId="{078B1890-E719-4F4A-A79A-EDAC48F08FC2}">
      <dgm:prSet/>
      <dgm:spPr/>
      <dgm:t>
        <a:bodyPr/>
        <a:lstStyle/>
        <a:p>
          <a:endParaRPr lang="en-US"/>
        </a:p>
      </dgm:t>
    </dgm:pt>
    <dgm:pt modelId="{9E360A47-19E2-411E-BCF3-64F35094C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Responsiveness</a:t>
          </a:r>
          <a:r>
            <a:rPr lang="en-US"/>
            <a:t>: By using threads, applications can remain responsive to user input while performing background tasks (e.g., loading data).</a:t>
          </a:r>
        </a:p>
      </dgm:t>
    </dgm:pt>
    <dgm:pt modelId="{23189C93-2364-4FA8-B04B-B0A97D71AE46}" type="parTrans" cxnId="{71836E91-2B89-4ABD-94B8-A1233E493A50}">
      <dgm:prSet/>
      <dgm:spPr/>
      <dgm:t>
        <a:bodyPr/>
        <a:lstStyle/>
        <a:p>
          <a:endParaRPr lang="en-US"/>
        </a:p>
      </dgm:t>
    </dgm:pt>
    <dgm:pt modelId="{CFE1EAF8-E9F4-426C-AFE1-BCCDFC7325D8}" type="sibTrans" cxnId="{71836E91-2B89-4ABD-94B8-A1233E493A50}">
      <dgm:prSet/>
      <dgm:spPr/>
      <dgm:t>
        <a:bodyPr/>
        <a:lstStyle/>
        <a:p>
          <a:endParaRPr lang="en-US"/>
        </a:p>
      </dgm:t>
    </dgm:pt>
    <dgm:pt modelId="{4580620F-CEEC-473B-93EF-F72D6760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Resource Sharing</a:t>
          </a:r>
          <a:r>
            <a:rPr lang="en-US"/>
            <a:t>: Threads within the same process share resources (like memory), which makes inter-thread communication more efficient than inter-process communication.</a:t>
          </a:r>
        </a:p>
      </dgm:t>
    </dgm:pt>
    <dgm:pt modelId="{F36D71AD-36B3-4629-91CA-A6E3E49EF627}" type="parTrans" cxnId="{D826D7E7-CD4B-4D50-98B8-EB06DD92A27A}">
      <dgm:prSet/>
      <dgm:spPr/>
      <dgm:t>
        <a:bodyPr/>
        <a:lstStyle/>
        <a:p>
          <a:endParaRPr lang="en-US"/>
        </a:p>
      </dgm:t>
    </dgm:pt>
    <dgm:pt modelId="{19599686-7FF5-4B2A-BC65-2243AA0D8537}" type="sibTrans" cxnId="{D826D7E7-CD4B-4D50-98B8-EB06DD92A27A}">
      <dgm:prSet/>
      <dgm:spPr/>
      <dgm:t>
        <a:bodyPr/>
        <a:lstStyle/>
        <a:p>
          <a:endParaRPr lang="en-US"/>
        </a:p>
      </dgm:t>
    </dgm:pt>
    <dgm:pt modelId="{5586335B-00D0-459F-9EF8-507950D40343}" type="pres">
      <dgm:prSet presAssocID="{AD9DF032-23CC-4CA7-B3A0-AB8128FA89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E63F3C-2BCE-4B5B-B5F3-F68BE65779E2}" type="pres">
      <dgm:prSet presAssocID="{4F57CDDC-8A3C-41EC-BD9E-1C220A4D4051}" presName="compNode" presStyleCnt="0"/>
      <dgm:spPr/>
    </dgm:pt>
    <dgm:pt modelId="{99D567F4-5717-4008-AB7E-6F88A9B500F8}" type="pres">
      <dgm:prSet presAssocID="{4F57CDDC-8A3C-41EC-BD9E-1C220A4D40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C90F9B3-AD99-4E8C-928B-E4CED39A8DDA}" type="pres">
      <dgm:prSet presAssocID="{4F57CDDC-8A3C-41EC-BD9E-1C220A4D4051}" presName="spaceRect" presStyleCnt="0"/>
      <dgm:spPr/>
    </dgm:pt>
    <dgm:pt modelId="{8DDADA72-F9F5-4F39-90C6-22AA34054C40}" type="pres">
      <dgm:prSet presAssocID="{4F57CDDC-8A3C-41EC-BD9E-1C220A4D4051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9070853-ED85-4155-92B3-789478A712B6}" type="pres">
      <dgm:prSet presAssocID="{E8031B6C-19B2-4AD5-B4E0-DA7D5C66CCC8}" presName="sibTrans" presStyleCnt="0"/>
      <dgm:spPr/>
    </dgm:pt>
    <dgm:pt modelId="{DDD30AED-8C43-4936-BEFC-7141EB8583C1}" type="pres">
      <dgm:prSet presAssocID="{9E360A47-19E2-411E-BCF3-64F35094CB6E}" presName="compNode" presStyleCnt="0"/>
      <dgm:spPr/>
    </dgm:pt>
    <dgm:pt modelId="{1808FE23-2418-49C5-AAC7-19F6B1F73E1F}" type="pres">
      <dgm:prSet presAssocID="{9E360A47-19E2-411E-BCF3-64F35094CB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E28C687-FAA7-4561-B7B8-3FAB57DD9296}" type="pres">
      <dgm:prSet presAssocID="{9E360A47-19E2-411E-BCF3-64F35094CB6E}" presName="spaceRect" presStyleCnt="0"/>
      <dgm:spPr/>
    </dgm:pt>
    <dgm:pt modelId="{6877DB09-309E-49C0-99E3-626F7F4CC564}" type="pres">
      <dgm:prSet presAssocID="{9E360A47-19E2-411E-BCF3-64F35094CB6E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DCECDBE-DC66-412B-9750-A1720B917E99}" type="pres">
      <dgm:prSet presAssocID="{CFE1EAF8-E9F4-426C-AFE1-BCCDFC7325D8}" presName="sibTrans" presStyleCnt="0"/>
      <dgm:spPr/>
    </dgm:pt>
    <dgm:pt modelId="{4ACEB094-88ED-4BC7-8661-F870603AB9FE}" type="pres">
      <dgm:prSet presAssocID="{4580620F-CEEC-473B-93EF-F72D676045D6}" presName="compNode" presStyleCnt="0"/>
      <dgm:spPr/>
    </dgm:pt>
    <dgm:pt modelId="{7A7F7C8C-4CCF-4DD6-9B99-D9EE7EB0ED87}" type="pres">
      <dgm:prSet presAssocID="{4580620F-CEEC-473B-93EF-F72D676045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40F0D82D-AE28-4155-90A9-AF432753A385}" type="pres">
      <dgm:prSet presAssocID="{4580620F-CEEC-473B-93EF-F72D676045D6}" presName="spaceRect" presStyleCnt="0"/>
      <dgm:spPr/>
    </dgm:pt>
    <dgm:pt modelId="{0224A448-B7CE-4A41-AE1C-9698789FECBF}" type="pres">
      <dgm:prSet presAssocID="{4580620F-CEEC-473B-93EF-F72D676045D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AE5B83-B4C5-4691-B892-DB50A706ED6D}" type="presOf" srcId="{4580620F-CEEC-473B-93EF-F72D676045D6}" destId="{0224A448-B7CE-4A41-AE1C-9698789FECBF}" srcOrd="0" destOrd="0" presId="urn:microsoft.com/office/officeart/2018/2/layout/IconLabelList"/>
    <dgm:cxn modelId="{71836E91-2B89-4ABD-94B8-A1233E493A50}" srcId="{AD9DF032-23CC-4CA7-B3A0-AB8128FA892B}" destId="{9E360A47-19E2-411E-BCF3-64F35094CB6E}" srcOrd="1" destOrd="0" parTransId="{23189C93-2364-4FA8-B04B-B0A97D71AE46}" sibTransId="{CFE1EAF8-E9F4-426C-AFE1-BCCDFC7325D8}"/>
    <dgm:cxn modelId="{B2D31127-24F9-4E54-883D-573D751DE310}" type="presOf" srcId="{4F57CDDC-8A3C-41EC-BD9E-1C220A4D4051}" destId="{8DDADA72-F9F5-4F39-90C6-22AA34054C40}" srcOrd="0" destOrd="0" presId="urn:microsoft.com/office/officeart/2018/2/layout/IconLabelList"/>
    <dgm:cxn modelId="{D826D7E7-CD4B-4D50-98B8-EB06DD92A27A}" srcId="{AD9DF032-23CC-4CA7-B3A0-AB8128FA892B}" destId="{4580620F-CEEC-473B-93EF-F72D676045D6}" srcOrd="2" destOrd="0" parTransId="{F36D71AD-36B3-4629-91CA-A6E3E49EF627}" sibTransId="{19599686-7FF5-4B2A-BC65-2243AA0D8537}"/>
    <dgm:cxn modelId="{D85B199F-2E95-4985-85CE-E4AFCE0BE5CD}" type="presOf" srcId="{9E360A47-19E2-411E-BCF3-64F35094CB6E}" destId="{6877DB09-309E-49C0-99E3-626F7F4CC564}" srcOrd="0" destOrd="0" presId="urn:microsoft.com/office/officeart/2018/2/layout/IconLabelList"/>
    <dgm:cxn modelId="{FFC9B04D-D6F6-4536-9F5C-7E8056D889DF}" type="presOf" srcId="{AD9DF032-23CC-4CA7-B3A0-AB8128FA892B}" destId="{5586335B-00D0-459F-9EF8-507950D40343}" srcOrd="0" destOrd="0" presId="urn:microsoft.com/office/officeart/2018/2/layout/IconLabelList"/>
    <dgm:cxn modelId="{078B1890-E719-4F4A-A79A-EDAC48F08FC2}" srcId="{AD9DF032-23CC-4CA7-B3A0-AB8128FA892B}" destId="{4F57CDDC-8A3C-41EC-BD9E-1C220A4D4051}" srcOrd="0" destOrd="0" parTransId="{5248A742-3481-4721-AFDD-BC49EF00C963}" sibTransId="{E8031B6C-19B2-4AD5-B4E0-DA7D5C66CCC8}"/>
    <dgm:cxn modelId="{EE6DAEE8-A3F8-4D3F-BE3C-D3F3D24EA5F0}" type="presParOf" srcId="{5586335B-00D0-459F-9EF8-507950D40343}" destId="{11E63F3C-2BCE-4B5B-B5F3-F68BE65779E2}" srcOrd="0" destOrd="0" presId="urn:microsoft.com/office/officeart/2018/2/layout/IconLabelList"/>
    <dgm:cxn modelId="{B5806A05-2096-4380-94E2-3F745195134B}" type="presParOf" srcId="{11E63F3C-2BCE-4B5B-B5F3-F68BE65779E2}" destId="{99D567F4-5717-4008-AB7E-6F88A9B500F8}" srcOrd="0" destOrd="0" presId="urn:microsoft.com/office/officeart/2018/2/layout/IconLabelList"/>
    <dgm:cxn modelId="{0FC572E0-B3F2-4B59-B42C-0386D0C8DBDD}" type="presParOf" srcId="{11E63F3C-2BCE-4B5B-B5F3-F68BE65779E2}" destId="{7C90F9B3-AD99-4E8C-928B-E4CED39A8DDA}" srcOrd="1" destOrd="0" presId="urn:microsoft.com/office/officeart/2018/2/layout/IconLabelList"/>
    <dgm:cxn modelId="{E32AE95F-31CF-4A74-AAC9-047652FA94E2}" type="presParOf" srcId="{11E63F3C-2BCE-4B5B-B5F3-F68BE65779E2}" destId="{8DDADA72-F9F5-4F39-90C6-22AA34054C40}" srcOrd="2" destOrd="0" presId="urn:microsoft.com/office/officeart/2018/2/layout/IconLabelList"/>
    <dgm:cxn modelId="{0C773014-265E-43E7-864C-B17724B43B7A}" type="presParOf" srcId="{5586335B-00D0-459F-9EF8-507950D40343}" destId="{A9070853-ED85-4155-92B3-789478A712B6}" srcOrd="1" destOrd="0" presId="urn:microsoft.com/office/officeart/2018/2/layout/IconLabelList"/>
    <dgm:cxn modelId="{D3E9FF30-CBCA-4898-857E-EB65553A868E}" type="presParOf" srcId="{5586335B-00D0-459F-9EF8-507950D40343}" destId="{DDD30AED-8C43-4936-BEFC-7141EB8583C1}" srcOrd="2" destOrd="0" presId="urn:microsoft.com/office/officeart/2018/2/layout/IconLabelList"/>
    <dgm:cxn modelId="{E52F804D-EB8B-4907-AB43-02427A00C0E6}" type="presParOf" srcId="{DDD30AED-8C43-4936-BEFC-7141EB8583C1}" destId="{1808FE23-2418-49C5-AAC7-19F6B1F73E1F}" srcOrd="0" destOrd="0" presId="urn:microsoft.com/office/officeart/2018/2/layout/IconLabelList"/>
    <dgm:cxn modelId="{25AA2FF8-CEBC-4462-935A-0B7F794F59D9}" type="presParOf" srcId="{DDD30AED-8C43-4936-BEFC-7141EB8583C1}" destId="{6E28C687-FAA7-4561-B7B8-3FAB57DD9296}" srcOrd="1" destOrd="0" presId="urn:microsoft.com/office/officeart/2018/2/layout/IconLabelList"/>
    <dgm:cxn modelId="{87FF43A2-2574-4E77-AD98-1A35CABD6837}" type="presParOf" srcId="{DDD30AED-8C43-4936-BEFC-7141EB8583C1}" destId="{6877DB09-309E-49C0-99E3-626F7F4CC564}" srcOrd="2" destOrd="0" presId="urn:microsoft.com/office/officeart/2018/2/layout/IconLabelList"/>
    <dgm:cxn modelId="{A089FCF9-AFB7-427A-99B6-5F90F9488DBB}" type="presParOf" srcId="{5586335B-00D0-459F-9EF8-507950D40343}" destId="{7DCECDBE-DC66-412B-9750-A1720B917E99}" srcOrd="3" destOrd="0" presId="urn:microsoft.com/office/officeart/2018/2/layout/IconLabelList"/>
    <dgm:cxn modelId="{36F9D118-6805-4429-8D7B-52AF1501B4E7}" type="presParOf" srcId="{5586335B-00D0-459F-9EF8-507950D40343}" destId="{4ACEB094-88ED-4BC7-8661-F870603AB9FE}" srcOrd="4" destOrd="0" presId="urn:microsoft.com/office/officeart/2018/2/layout/IconLabelList"/>
    <dgm:cxn modelId="{24BFD4DB-E989-4C47-A444-E6C7CD786CBE}" type="presParOf" srcId="{4ACEB094-88ED-4BC7-8661-F870603AB9FE}" destId="{7A7F7C8C-4CCF-4DD6-9B99-D9EE7EB0ED87}" srcOrd="0" destOrd="0" presId="urn:microsoft.com/office/officeart/2018/2/layout/IconLabelList"/>
    <dgm:cxn modelId="{A0B2B0C6-35D9-4C44-A1BA-BF23C6A6E363}" type="presParOf" srcId="{4ACEB094-88ED-4BC7-8661-F870603AB9FE}" destId="{40F0D82D-AE28-4155-90A9-AF432753A385}" srcOrd="1" destOrd="0" presId="urn:microsoft.com/office/officeart/2018/2/layout/IconLabelList"/>
    <dgm:cxn modelId="{D3EE95FC-25B4-431A-AB0D-74C69DABD5F1}" type="presParOf" srcId="{4ACEB094-88ED-4BC7-8661-F870603AB9FE}" destId="{0224A448-B7CE-4A41-AE1C-9698789FEC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3C226F-7CD3-4DAD-B625-1FC026BF511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E803F-3DAA-4FA0-AACC-795434FD37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Web Browsers.</a:t>
          </a:r>
          <a:endParaRPr lang="en-US"/>
        </a:p>
      </dgm:t>
    </dgm:pt>
    <dgm:pt modelId="{8E980BCF-F23E-4913-8AC1-8BDEF47ED60E}" type="parTrans" cxnId="{AB298832-B6A2-4F07-AF68-E632FBC3141A}">
      <dgm:prSet/>
      <dgm:spPr/>
      <dgm:t>
        <a:bodyPr/>
        <a:lstStyle/>
        <a:p>
          <a:endParaRPr lang="en-US"/>
        </a:p>
      </dgm:t>
    </dgm:pt>
    <dgm:pt modelId="{FBCCB341-5ED1-4816-BF08-28F1DEACA6CD}" type="sibTrans" cxnId="{AB298832-B6A2-4F07-AF68-E632FBC3141A}">
      <dgm:prSet/>
      <dgm:spPr/>
      <dgm:t>
        <a:bodyPr/>
        <a:lstStyle/>
        <a:p>
          <a:endParaRPr lang="en-US"/>
        </a:p>
      </dgm:t>
    </dgm:pt>
    <dgm:pt modelId="{D560AADA-BCBC-4C2D-A611-87AD847F2A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Multimedia Applications.</a:t>
          </a:r>
          <a:endParaRPr lang="en-US"/>
        </a:p>
      </dgm:t>
    </dgm:pt>
    <dgm:pt modelId="{9EFF23C0-6BFE-4DFE-97B8-51E596174C26}" type="parTrans" cxnId="{EE625368-0B82-419B-80F4-BCA5F96C88BC}">
      <dgm:prSet/>
      <dgm:spPr/>
      <dgm:t>
        <a:bodyPr/>
        <a:lstStyle/>
        <a:p>
          <a:endParaRPr lang="en-US"/>
        </a:p>
      </dgm:t>
    </dgm:pt>
    <dgm:pt modelId="{A41B79DD-F5E2-486B-9D42-75FE024E2462}" type="sibTrans" cxnId="{EE625368-0B82-419B-80F4-BCA5F96C88BC}">
      <dgm:prSet/>
      <dgm:spPr/>
      <dgm:t>
        <a:bodyPr/>
        <a:lstStyle/>
        <a:p>
          <a:endParaRPr lang="en-US"/>
        </a:p>
      </dgm:t>
    </dgm:pt>
    <dgm:pt modelId="{CDA664F3-655F-405D-94B9-95BE56C318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Game Development.</a:t>
          </a:r>
          <a:endParaRPr lang="en-US"/>
        </a:p>
      </dgm:t>
    </dgm:pt>
    <dgm:pt modelId="{BBE854BD-A82A-4DE6-AE25-0FE7545D8517}" type="parTrans" cxnId="{E4CFA714-CA9D-4446-88CC-E72EEAB87E5D}">
      <dgm:prSet/>
      <dgm:spPr/>
      <dgm:t>
        <a:bodyPr/>
        <a:lstStyle/>
        <a:p>
          <a:endParaRPr lang="en-US"/>
        </a:p>
      </dgm:t>
    </dgm:pt>
    <dgm:pt modelId="{6213AB38-CC72-4B95-8C10-3B851565A87D}" type="sibTrans" cxnId="{E4CFA714-CA9D-4446-88CC-E72EEAB87E5D}">
      <dgm:prSet/>
      <dgm:spPr/>
      <dgm:t>
        <a:bodyPr/>
        <a:lstStyle/>
        <a:p>
          <a:endParaRPr lang="en-US"/>
        </a:p>
      </dgm:t>
    </dgm:pt>
    <dgm:pt modelId="{846AFFAF-7993-48A3-AE26-F4EA3862986C}" type="pres">
      <dgm:prSet presAssocID="{673C226F-7CD3-4DAD-B625-1FC026BF511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9979D6-7D27-41D1-9BBD-82ED7C8B9BFE}" type="pres">
      <dgm:prSet presAssocID="{EC9E803F-3DAA-4FA0-AACC-795434FD3794}" presName="compNode" presStyleCnt="0"/>
      <dgm:spPr/>
    </dgm:pt>
    <dgm:pt modelId="{2960619C-CEB4-4FB6-A3ED-1C4B6EF3D33A}" type="pres">
      <dgm:prSet presAssocID="{EC9E803F-3DAA-4FA0-AACC-795434FD3794}" presName="iconBgRect" presStyleLbl="bgShp" presStyleIdx="0" presStyleCnt="3"/>
      <dgm:spPr/>
    </dgm:pt>
    <dgm:pt modelId="{AE7BE930-56A3-48E4-B829-6D587E30AC30}" type="pres">
      <dgm:prSet presAssocID="{EC9E803F-3DAA-4FA0-AACC-795434FD37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DC98A61-D687-4230-B223-7A219E10E725}" type="pres">
      <dgm:prSet presAssocID="{EC9E803F-3DAA-4FA0-AACC-795434FD3794}" presName="spaceRect" presStyleCnt="0"/>
      <dgm:spPr/>
    </dgm:pt>
    <dgm:pt modelId="{78705A8D-7F70-4D9B-9021-354E654DED4A}" type="pres">
      <dgm:prSet presAssocID="{EC9E803F-3DAA-4FA0-AACC-795434FD379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734932A-0913-4365-A8DD-C2619E424CAB}" type="pres">
      <dgm:prSet presAssocID="{FBCCB341-5ED1-4816-BF08-28F1DEACA6CD}" presName="sibTrans" presStyleCnt="0"/>
      <dgm:spPr/>
    </dgm:pt>
    <dgm:pt modelId="{12E2C49E-BD77-4C14-872E-AC4CAE899000}" type="pres">
      <dgm:prSet presAssocID="{D560AADA-BCBC-4C2D-A611-87AD847F2AAA}" presName="compNode" presStyleCnt="0"/>
      <dgm:spPr/>
    </dgm:pt>
    <dgm:pt modelId="{F32147DF-36CB-42B4-9665-2A6226E43D58}" type="pres">
      <dgm:prSet presAssocID="{D560AADA-BCBC-4C2D-A611-87AD847F2AAA}" presName="iconBgRect" presStyleLbl="bgShp" presStyleIdx="1" presStyleCnt="3"/>
      <dgm:spPr/>
    </dgm:pt>
    <dgm:pt modelId="{3E7403C7-BF60-420D-9D51-6E40FB7C3687}" type="pres">
      <dgm:prSet presAssocID="{D560AADA-BCBC-4C2D-A611-87AD847F2AAA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75D20726-CBD0-48C0-BC6A-8CC3DC9B5D5D}" type="pres">
      <dgm:prSet presAssocID="{D560AADA-BCBC-4C2D-A611-87AD847F2AAA}" presName="spaceRect" presStyleCnt="0"/>
      <dgm:spPr/>
    </dgm:pt>
    <dgm:pt modelId="{D9BFCAEE-F349-4FC7-977A-0F2A5CD9022B}" type="pres">
      <dgm:prSet presAssocID="{D560AADA-BCBC-4C2D-A611-87AD847F2AA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63676AE-D286-45AF-9776-CEA86542C9BB}" type="pres">
      <dgm:prSet presAssocID="{A41B79DD-F5E2-486B-9D42-75FE024E2462}" presName="sibTrans" presStyleCnt="0"/>
      <dgm:spPr/>
    </dgm:pt>
    <dgm:pt modelId="{03A78AC8-BBE0-4F81-A040-AE2ADA3615F3}" type="pres">
      <dgm:prSet presAssocID="{CDA664F3-655F-405D-94B9-95BE56C31887}" presName="compNode" presStyleCnt="0"/>
      <dgm:spPr/>
    </dgm:pt>
    <dgm:pt modelId="{061A2D94-41D2-4749-BE52-04000B55C7BF}" type="pres">
      <dgm:prSet presAssocID="{CDA664F3-655F-405D-94B9-95BE56C31887}" presName="iconBgRect" presStyleLbl="bgShp" presStyleIdx="2" presStyleCnt="3"/>
      <dgm:spPr/>
    </dgm:pt>
    <dgm:pt modelId="{4E30075F-7EDE-40E5-9C29-1061B3C657CB}" type="pres">
      <dgm:prSet presAssocID="{CDA664F3-655F-405D-94B9-95BE56C31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9418055F-DA9A-4587-94EB-842E626973B6}" type="pres">
      <dgm:prSet presAssocID="{CDA664F3-655F-405D-94B9-95BE56C31887}" presName="spaceRect" presStyleCnt="0"/>
      <dgm:spPr/>
    </dgm:pt>
    <dgm:pt modelId="{0340A63F-9DF6-4270-9A21-9B45D54F256A}" type="pres">
      <dgm:prSet presAssocID="{CDA664F3-655F-405D-94B9-95BE56C3188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CD278-F686-41F6-B016-80ED656FBF2E}" type="presOf" srcId="{EC9E803F-3DAA-4FA0-AACC-795434FD3794}" destId="{78705A8D-7F70-4D9B-9021-354E654DED4A}" srcOrd="0" destOrd="0" presId="urn:microsoft.com/office/officeart/2018/5/layout/IconCircleLabelList"/>
    <dgm:cxn modelId="{FA242330-C1C2-4619-A6A8-FB298E55E515}" type="presOf" srcId="{CDA664F3-655F-405D-94B9-95BE56C31887}" destId="{0340A63F-9DF6-4270-9A21-9B45D54F256A}" srcOrd="0" destOrd="0" presId="urn:microsoft.com/office/officeart/2018/5/layout/IconCircleLabelList"/>
    <dgm:cxn modelId="{EE625368-0B82-419B-80F4-BCA5F96C88BC}" srcId="{673C226F-7CD3-4DAD-B625-1FC026BF511D}" destId="{D560AADA-BCBC-4C2D-A611-87AD847F2AAA}" srcOrd="1" destOrd="0" parTransId="{9EFF23C0-6BFE-4DFE-97B8-51E596174C26}" sibTransId="{A41B79DD-F5E2-486B-9D42-75FE024E2462}"/>
    <dgm:cxn modelId="{AD14D54C-765C-42BC-988B-D0917B401B95}" type="presOf" srcId="{673C226F-7CD3-4DAD-B625-1FC026BF511D}" destId="{846AFFAF-7993-48A3-AE26-F4EA3862986C}" srcOrd="0" destOrd="0" presId="urn:microsoft.com/office/officeart/2018/5/layout/IconCircleLabelList"/>
    <dgm:cxn modelId="{E4CFA714-CA9D-4446-88CC-E72EEAB87E5D}" srcId="{673C226F-7CD3-4DAD-B625-1FC026BF511D}" destId="{CDA664F3-655F-405D-94B9-95BE56C31887}" srcOrd="2" destOrd="0" parTransId="{BBE854BD-A82A-4DE6-AE25-0FE7545D8517}" sibTransId="{6213AB38-CC72-4B95-8C10-3B851565A87D}"/>
    <dgm:cxn modelId="{989BC71F-C790-4E21-A0E3-557164DF3568}" type="presOf" srcId="{D560AADA-BCBC-4C2D-A611-87AD847F2AAA}" destId="{D9BFCAEE-F349-4FC7-977A-0F2A5CD9022B}" srcOrd="0" destOrd="0" presId="urn:microsoft.com/office/officeart/2018/5/layout/IconCircleLabelList"/>
    <dgm:cxn modelId="{AB298832-B6A2-4F07-AF68-E632FBC3141A}" srcId="{673C226F-7CD3-4DAD-B625-1FC026BF511D}" destId="{EC9E803F-3DAA-4FA0-AACC-795434FD3794}" srcOrd="0" destOrd="0" parTransId="{8E980BCF-F23E-4913-8AC1-8BDEF47ED60E}" sibTransId="{FBCCB341-5ED1-4816-BF08-28F1DEACA6CD}"/>
    <dgm:cxn modelId="{55D8442C-4058-4E2F-A4A0-63E05E1F40D1}" type="presParOf" srcId="{846AFFAF-7993-48A3-AE26-F4EA3862986C}" destId="{B89979D6-7D27-41D1-9BBD-82ED7C8B9BFE}" srcOrd="0" destOrd="0" presId="urn:microsoft.com/office/officeart/2018/5/layout/IconCircleLabelList"/>
    <dgm:cxn modelId="{0F3904EE-FCA0-4E8B-B2C3-0F24254ADF6B}" type="presParOf" srcId="{B89979D6-7D27-41D1-9BBD-82ED7C8B9BFE}" destId="{2960619C-CEB4-4FB6-A3ED-1C4B6EF3D33A}" srcOrd="0" destOrd="0" presId="urn:microsoft.com/office/officeart/2018/5/layout/IconCircleLabelList"/>
    <dgm:cxn modelId="{BD7729B5-0245-423E-B957-44F1A6FDDBE0}" type="presParOf" srcId="{B89979D6-7D27-41D1-9BBD-82ED7C8B9BFE}" destId="{AE7BE930-56A3-48E4-B829-6D587E30AC30}" srcOrd="1" destOrd="0" presId="urn:microsoft.com/office/officeart/2018/5/layout/IconCircleLabelList"/>
    <dgm:cxn modelId="{9F856722-CDD2-44BB-B11F-25EDC94AF1AD}" type="presParOf" srcId="{B89979D6-7D27-41D1-9BBD-82ED7C8B9BFE}" destId="{4DC98A61-D687-4230-B223-7A219E10E725}" srcOrd="2" destOrd="0" presId="urn:microsoft.com/office/officeart/2018/5/layout/IconCircleLabelList"/>
    <dgm:cxn modelId="{B7AFDBF3-2054-4A1F-8944-95B17050DB97}" type="presParOf" srcId="{B89979D6-7D27-41D1-9BBD-82ED7C8B9BFE}" destId="{78705A8D-7F70-4D9B-9021-354E654DED4A}" srcOrd="3" destOrd="0" presId="urn:microsoft.com/office/officeart/2018/5/layout/IconCircleLabelList"/>
    <dgm:cxn modelId="{FBCD8CF7-0DD4-41C3-B3FD-483F1E59E62C}" type="presParOf" srcId="{846AFFAF-7993-48A3-AE26-F4EA3862986C}" destId="{4734932A-0913-4365-A8DD-C2619E424CAB}" srcOrd="1" destOrd="0" presId="urn:microsoft.com/office/officeart/2018/5/layout/IconCircleLabelList"/>
    <dgm:cxn modelId="{B3498CF5-890D-46D9-94CB-B82BCE35355D}" type="presParOf" srcId="{846AFFAF-7993-48A3-AE26-F4EA3862986C}" destId="{12E2C49E-BD77-4C14-872E-AC4CAE899000}" srcOrd="2" destOrd="0" presId="urn:microsoft.com/office/officeart/2018/5/layout/IconCircleLabelList"/>
    <dgm:cxn modelId="{D71C6825-2FF4-44D1-9C9C-11F7F140D90F}" type="presParOf" srcId="{12E2C49E-BD77-4C14-872E-AC4CAE899000}" destId="{F32147DF-36CB-42B4-9665-2A6226E43D58}" srcOrd="0" destOrd="0" presId="urn:microsoft.com/office/officeart/2018/5/layout/IconCircleLabelList"/>
    <dgm:cxn modelId="{1A44EA5E-CF91-47EE-AA67-56BB262473DA}" type="presParOf" srcId="{12E2C49E-BD77-4C14-872E-AC4CAE899000}" destId="{3E7403C7-BF60-420D-9D51-6E40FB7C3687}" srcOrd="1" destOrd="0" presId="urn:microsoft.com/office/officeart/2018/5/layout/IconCircleLabelList"/>
    <dgm:cxn modelId="{43DCAE70-2514-4F0B-AB33-2A9138D1B8D6}" type="presParOf" srcId="{12E2C49E-BD77-4C14-872E-AC4CAE899000}" destId="{75D20726-CBD0-48C0-BC6A-8CC3DC9B5D5D}" srcOrd="2" destOrd="0" presId="urn:microsoft.com/office/officeart/2018/5/layout/IconCircleLabelList"/>
    <dgm:cxn modelId="{7C561E2D-4CCB-4F2A-BC4F-3EF9C177BA1A}" type="presParOf" srcId="{12E2C49E-BD77-4C14-872E-AC4CAE899000}" destId="{D9BFCAEE-F349-4FC7-977A-0F2A5CD9022B}" srcOrd="3" destOrd="0" presId="urn:microsoft.com/office/officeart/2018/5/layout/IconCircleLabelList"/>
    <dgm:cxn modelId="{DA799B42-2EC7-4C5C-A044-83E960C83451}" type="presParOf" srcId="{846AFFAF-7993-48A3-AE26-F4EA3862986C}" destId="{963676AE-D286-45AF-9776-CEA86542C9BB}" srcOrd="3" destOrd="0" presId="urn:microsoft.com/office/officeart/2018/5/layout/IconCircleLabelList"/>
    <dgm:cxn modelId="{6573E506-B7E4-4E94-A278-B6F7BBAE7A0D}" type="presParOf" srcId="{846AFFAF-7993-48A3-AE26-F4EA3862986C}" destId="{03A78AC8-BBE0-4F81-A040-AE2ADA3615F3}" srcOrd="4" destOrd="0" presId="urn:microsoft.com/office/officeart/2018/5/layout/IconCircleLabelList"/>
    <dgm:cxn modelId="{6FCCA8D4-27EB-463D-AA56-017C5FC4E862}" type="presParOf" srcId="{03A78AC8-BBE0-4F81-A040-AE2ADA3615F3}" destId="{061A2D94-41D2-4749-BE52-04000B55C7BF}" srcOrd="0" destOrd="0" presId="urn:microsoft.com/office/officeart/2018/5/layout/IconCircleLabelList"/>
    <dgm:cxn modelId="{BD99A926-47FB-42FE-A846-0733C6234FCA}" type="presParOf" srcId="{03A78AC8-BBE0-4F81-A040-AE2ADA3615F3}" destId="{4E30075F-7EDE-40E5-9C29-1061B3C657CB}" srcOrd="1" destOrd="0" presId="urn:microsoft.com/office/officeart/2018/5/layout/IconCircleLabelList"/>
    <dgm:cxn modelId="{F19D45E3-319B-473E-A7E8-9321EE7BE7C7}" type="presParOf" srcId="{03A78AC8-BBE0-4F81-A040-AE2ADA3615F3}" destId="{9418055F-DA9A-4587-94EB-842E626973B6}" srcOrd="2" destOrd="0" presId="urn:microsoft.com/office/officeart/2018/5/layout/IconCircleLabelList"/>
    <dgm:cxn modelId="{50FA4856-7B2A-4CA2-8723-EC33C0702484}" type="presParOf" srcId="{03A78AC8-BBE0-4F81-A040-AE2ADA3615F3}" destId="{0340A63F-9DF6-4270-9A21-9B45D54F25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88D15-022D-4010-A864-DD64ABE0322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6AF52-850A-485C-96D2-1757829D2A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Resource Management (Multitasking)</a:t>
          </a:r>
        </a:p>
      </dgm:t>
    </dgm:pt>
    <dgm:pt modelId="{E6168AA9-97CC-4105-A4B3-BED128989B13}" type="parTrans" cxnId="{BAB0051D-98D8-48A1-A965-44077414BD22}">
      <dgm:prSet/>
      <dgm:spPr/>
      <dgm:t>
        <a:bodyPr/>
        <a:lstStyle/>
        <a:p>
          <a:endParaRPr lang="en-US"/>
        </a:p>
      </dgm:t>
    </dgm:pt>
    <dgm:pt modelId="{0ACDF9AB-3D8D-4ED0-AAD9-85BE98D6967D}" type="sibTrans" cxnId="{BAB0051D-98D8-48A1-A965-44077414BD22}">
      <dgm:prSet/>
      <dgm:spPr/>
      <dgm:t>
        <a:bodyPr/>
        <a:lstStyle/>
        <a:p>
          <a:endParaRPr lang="en-US"/>
        </a:p>
      </dgm:t>
    </dgm:pt>
    <dgm:pt modelId="{00FFBBA4-51FC-4377-9883-714BDE80B3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Networking</a:t>
          </a:r>
        </a:p>
      </dgm:t>
    </dgm:pt>
    <dgm:pt modelId="{4270D5E1-3262-4E73-8F21-B84762B1F5D2}" type="parTrans" cxnId="{FCF79A94-4D7C-44BF-A5D0-6E7B3F8AD480}">
      <dgm:prSet/>
      <dgm:spPr/>
      <dgm:t>
        <a:bodyPr/>
        <a:lstStyle/>
        <a:p>
          <a:endParaRPr lang="en-US"/>
        </a:p>
      </dgm:t>
    </dgm:pt>
    <dgm:pt modelId="{86C3E97E-3B99-4A34-B9BA-680D509A361A}" type="sibTrans" cxnId="{FCF79A94-4D7C-44BF-A5D0-6E7B3F8AD480}">
      <dgm:prSet/>
      <dgm:spPr/>
      <dgm:t>
        <a:bodyPr/>
        <a:lstStyle/>
        <a:p>
          <a:endParaRPr lang="en-US"/>
        </a:p>
      </dgm:t>
    </dgm:pt>
    <dgm:pt modelId="{6EF3A3A2-F264-475E-B3C5-BFF4420B00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Cloud Computing and Virtualization</a:t>
          </a:r>
        </a:p>
      </dgm:t>
    </dgm:pt>
    <dgm:pt modelId="{876B8233-B3EB-4BF8-A25C-319D9DA89F80}" type="parTrans" cxnId="{9E8F10B1-7F5C-44E8-95F6-9A7412DE90A7}">
      <dgm:prSet/>
      <dgm:spPr/>
      <dgm:t>
        <a:bodyPr/>
        <a:lstStyle/>
        <a:p>
          <a:endParaRPr lang="en-US"/>
        </a:p>
      </dgm:t>
    </dgm:pt>
    <dgm:pt modelId="{D159E57A-1044-416F-A573-7EA74458B126}" type="sibTrans" cxnId="{9E8F10B1-7F5C-44E8-95F6-9A7412DE90A7}">
      <dgm:prSet/>
      <dgm:spPr/>
      <dgm:t>
        <a:bodyPr/>
        <a:lstStyle/>
        <a:p>
          <a:endParaRPr lang="en-US"/>
        </a:p>
      </dgm:t>
    </dgm:pt>
    <dgm:pt modelId="{7352D548-EF34-4C57-8D35-5EAF62E138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Software Development and Optimization</a:t>
          </a:r>
        </a:p>
      </dgm:t>
    </dgm:pt>
    <dgm:pt modelId="{73376BED-A7A8-4BF0-87A2-2FA654BA743D}" type="parTrans" cxnId="{E737E026-09DD-41F9-9330-C0848D1B19B5}">
      <dgm:prSet/>
      <dgm:spPr/>
      <dgm:t>
        <a:bodyPr/>
        <a:lstStyle/>
        <a:p>
          <a:endParaRPr lang="en-US"/>
        </a:p>
      </dgm:t>
    </dgm:pt>
    <dgm:pt modelId="{E4D80D65-554A-427D-9E4D-4415B62C6AF1}" type="sibTrans" cxnId="{E737E026-09DD-41F9-9330-C0848D1B19B5}">
      <dgm:prSet/>
      <dgm:spPr/>
      <dgm:t>
        <a:bodyPr/>
        <a:lstStyle/>
        <a:p>
          <a:endParaRPr lang="en-US"/>
        </a:p>
      </dgm:t>
    </dgm:pt>
    <dgm:pt modelId="{086BE1BB-FF95-49A5-B8C5-4C40CEAC15EB}" type="pres">
      <dgm:prSet presAssocID="{AAD88D15-022D-4010-A864-DD64ABE0322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59E862-6614-40A4-A676-D8C5AD99DCB4}" type="pres">
      <dgm:prSet presAssocID="{D036AF52-850A-485C-96D2-1757829D2AE9}" presName="compNode" presStyleCnt="0"/>
      <dgm:spPr/>
    </dgm:pt>
    <dgm:pt modelId="{1CF8E9EF-053B-492B-BF7A-47FCE6AB0DB1}" type="pres">
      <dgm:prSet presAssocID="{D036AF52-850A-485C-96D2-1757829D2AE9}" presName="iconBgRect" presStyleLbl="bgShp" presStyleIdx="0" presStyleCnt="4"/>
      <dgm:spPr/>
    </dgm:pt>
    <dgm:pt modelId="{AED6935A-393E-4A62-BBFB-07D06F9F5833}" type="pres">
      <dgm:prSet presAssocID="{D036AF52-850A-485C-96D2-1757829D2AE9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9FB689A-A563-430B-A464-21473268201D}" type="pres">
      <dgm:prSet presAssocID="{D036AF52-850A-485C-96D2-1757829D2AE9}" presName="spaceRect" presStyleCnt="0"/>
      <dgm:spPr/>
    </dgm:pt>
    <dgm:pt modelId="{FA69ED84-D6E8-4EAD-9840-0A856AAB7B95}" type="pres">
      <dgm:prSet presAssocID="{D036AF52-850A-485C-96D2-1757829D2AE9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B55124E-C273-46FD-ACA8-1B644A571119}" type="pres">
      <dgm:prSet presAssocID="{0ACDF9AB-3D8D-4ED0-AAD9-85BE98D6967D}" presName="sibTrans" presStyleCnt="0"/>
      <dgm:spPr/>
    </dgm:pt>
    <dgm:pt modelId="{C052F3F8-F3CD-4283-910D-0C6ECE8A42CD}" type="pres">
      <dgm:prSet presAssocID="{00FFBBA4-51FC-4377-9883-714BDE80B36D}" presName="compNode" presStyleCnt="0"/>
      <dgm:spPr/>
    </dgm:pt>
    <dgm:pt modelId="{762EBFA3-9505-4C4B-AC29-518C590F3C0E}" type="pres">
      <dgm:prSet presAssocID="{00FFBBA4-51FC-4377-9883-714BDE80B36D}" presName="iconBgRect" presStyleLbl="bgShp" presStyleIdx="1" presStyleCnt="4"/>
      <dgm:spPr/>
    </dgm:pt>
    <dgm:pt modelId="{435D1A10-7431-4409-A371-0B55B9FCE886}" type="pres">
      <dgm:prSet presAssocID="{00FFBBA4-51FC-4377-9883-714BDE80B36D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BFD6446-C384-4326-917C-5AFF5E3B0ACA}" type="pres">
      <dgm:prSet presAssocID="{00FFBBA4-51FC-4377-9883-714BDE80B36D}" presName="spaceRect" presStyleCnt="0"/>
      <dgm:spPr/>
    </dgm:pt>
    <dgm:pt modelId="{1AA94F24-016B-4778-BC41-CC81360D27B1}" type="pres">
      <dgm:prSet presAssocID="{00FFBBA4-51FC-4377-9883-714BDE80B36D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9D27A0C-6934-49E7-B36B-A2DD87F8181B}" type="pres">
      <dgm:prSet presAssocID="{86C3E97E-3B99-4A34-B9BA-680D509A361A}" presName="sibTrans" presStyleCnt="0"/>
      <dgm:spPr/>
    </dgm:pt>
    <dgm:pt modelId="{234477AF-936A-4FF0-8EBB-FDE26610AF3F}" type="pres">
      <dgm:prSet presAssocID="{6EF3A3A2-F264-475E-B3C5-BFF4420B002D}" presName="compNode" presStyleCnt="0"/>
      <dgm:spPr/>
    </dgm:pt>
    <dgm:pt modelId="{2162374D-D41E-4549-8F86-2623538085D5}" type="pres">
      <dgm:prSet presAssocID="{6EF3A3A2-F264-475E-B3C5-BFF4420B002D}" presName="iconBgRect" presStyleLbl="bgShp" presStyleIdx="2" presStyleCnt="4"/>
      <dgm:spPr/>
    </dgm:pt>
    <dgm:pt modelId="{48E8A2BA-22B7-4A75-96E7-805C5D469158}" type="pres">
      <dgm:prSet presAssocID="{6EF3A3A2-F264-475E-B3C5-BFF4420B002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9472995-7B94-49C6-BCF2-D8325F73AE34}" type="pres">
      <dgm:prSet presAssocID="{6EF3A3A2-F264-475E-B3C5-BFF4420B002D}" presName="spaceRect" presStyleCnt="0"/>
      <dgm:spPr/>
    </dgm:pt>
    <dgm:pt modelId="{A7C978F1-DC34-42DE-B480-313A4BB5F4C0}" type="pres">
      <dgm:prSet presAssocID="{6EF3A3A2-F264-475E-B3C5-BFF4420B002D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6119E1-4483-49D3-820A-73490675564F}" type="pres">
      <dgm:prSet presAssocID="{D159E57A-1044-416F-A573-7EA74458B126}" presName="sibTrans" presStyleCnt="0"/>
      <dgm:spPr/>
    </dgm:pt>
    <dgm:pt modelId="{47F6C5EC-7B68-4747-A21E-3B36F192E7B8}" type="pres">
      <dgm:prSet presAssocID="{7352D548-EF34-4C57-8D35-5EAF62E1383B}" presName="compNode" presStyleCnt="0"/>
      <dgm:spPr/>
    </dgm:pt>
    <dgm:pt modelId="{E102C5F0-C23C-4E9B-AFBE-E59BC827C363}" type="pres">
      <dgm:prSet presAssocID="{7352D548-EF34-4C57-8D35-5EAF62E1383B}" presName="iconBgRect" presStyleLbl="bgShp" presStyleIdx="3" presStyleCnt="4"/>
      <dgm:spPr/>
    </dgm:pt>
    <dgm:pt modelId="{240513DA-55BE-4B5E-B9E0-B97F778B4A57}" type="pres">
      <dgm:prSet presAssocID="{7352D548-EF34-4C57-8D35-5EAF62E1383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1E5F2F-E82B-4645-B50D-9D0C4674C90D}" type="pres">
      <dgm:prSet presAssocID="{7352D548-EF34-4C57-8D35-5EAF62E1383B}" presName="spaceRect" presStyleCnt="0"/>
      <dgm:spPr/>
    </dgm:pt>
    <dgm:pt modelId="{7E464751-699D-4EAB-AE79-00E18EC6ABE0}" type="pres">
      <dgm:prSet presAssocID="{7352D548-EF34-4C57-8D35-5EAF62E1383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B0051D-98D8-48A1-A965-44077414BD22}" srcId="{AAD88D15-022D-4010-A864-DD64ABE03229}" destId="{D036AF52-850A-485C-96D2-1757829D2AE9}" srcOrd="0" destOrd="0" parTransId="{E6168AA9-97CC-4105-A4B3-BED128989B13}" sibTransId="{0ACDF9AB-3D8D-4ED0-AAD9-85BE98D6967D}"/>
    <dgm:cxn modelId="{F9B78EFB-1BE3-4496-9125-7372690092CC}" type="presOf" srcId="{7352D548-EF34-4C57-8D35-5EAF62E1383B}" destId="{7E464751-699D-4EAB-AE79-00E18EC6ABE0}" srcOrd="0" destOrd="0" presId="urn:microsoft.com/office/officeart/2018/5/layout/IconCircleLabelList"/>
    <dgm:cxn modelId="{E737E026-09DD-41F9-9330-C0848D1B19B5}" srcId="{AAD88D15-022D-4010-A864-DD64ABE03229}" destId="{7352D548-EF34-4C57-8D35-5EAF62E1383B}" srcOrd="3" destOrd="0" parTransId="{73376BED-A7A8-4BF0-87A2-2FA654BA743D}" sibTransId="{E4D80D65-554A-427D-9E4D-4415B62C6AF1}"/>
    <dgm:cxn modelId="{FD9DFF9E-BFF4-4D95-9794-362F805EB7E7}" type="presOf" srcId="{00FFBBA4-51FC-4377-9883-714BDE80B36D}" destId="{1AA94F24-016B-4778-BC41-CC81360D27B1}" srcOrd="0" destOrd="0" presId="urn:microsoft.com/office/officeart/2018/5/layout/IconCircleLabelList"/>
    <dgm:cxn modelId="{CB2DB038-EC6F-4E11-880F-9C078ECF0096}" type="presOf" srcId="{AAD88D15-022D-4010-A864-DD64ABE03229}" destId="{086BE1BB-FF95-49A5-B8C5-4C40CEAC15EB}" srcOrd="0" destOrd="0" presId="urn:microsoft.com/office/officeart/2018/5/layout/IconCircleLabelList"/>
    <dgm:cxn modelId="{12CAD353-A3CE-4CD8-9358-B7C585956139}" type="presOf" srcId="{6EF3A3A2-F264-475E-B3C5-BFF4420B002D}" destId="{A7C978F1-DC34-42DE-B480-313A4BB5F4C0}" srcOrd="0" destOrd="0" presId="urn:microsoft.com/office/officeart/2018/5/layout/IconCircleLabelList"/>
    <dgm:cxn modelId="{DB0E61AC-9021-4097-8A2E-C52F44C3CAD7}" type="presOf" srcId="{D036AF52-850A-485C-96D2-1757829D2AE9}" destId="{FA69ED84-D6E8-4EAD-9840-0A856AAB7B95}" srcOrd="0" destOrd="0" presId="urn:microsoft.com/office/officeart/2018/5/layout/IconCircleLabelList"/>
    <dgm:cxn modelId="{9E8F10B1-7F5C-44E8-95F6-9A7412DE90A7}" srcId="{AAD88D15-022D-4010-A864-DD64ABE03229}" destId="{6EF3A3A2-F264-475E-B3C5-BFF4420B002D}" srcOrd="2" destOrd="0" parTransId="{876B8233-B3EB-4BF8-A25C-319D9DA89F80}" sibTransId="{D159E57A-1044-416F-A573-7EA74458B126}"/>
    <dgm:cxn modelId="{FCF79A94-4D7C-44BF-A5D0-6E7B3F8AD480}" srcId="{AAD88D15-022D-4010-A864-DD64ABE03229}" destId="{00FFBBA4-51FC-4377-9883-714BDE80B36D}" srcOrd="1" destOrd="0" parTransId="{4270D5E1-3262-4E73-8F21-B84762B1F5D2}" sibTransId="{86C3E97E-3B99-4A34-B9BA-680D509A361A}"/>
    <dgm:cxn modelId="{863A6C2C-9D27-4D01-AF7B-426B3C983902}" type="presParOf" srcId="{086BE1BB-FF95-49A5-B8C5-4C40CEAC15EB}" destId="{A459E862-6614-40A4-A676-D8C5AD99DCB4}" srcOrd="0" destOrd="0" presId="urn:microsoft.com/office/officeart/2018/5/layout/IconCircleLabelList"/>
    <dgm:cxn modelId="{D142B370-497B-4FB7-8EAF-DB0263A74441}" type="presParOf" srcId="{A459E862-6614-40A4-A676-D8C5AD99DCB4}" destId="{1CF8E9EF-053B-492B-BF7A-47FCE6AB0DB1}" srcOrd="0" destOrd="0" presId="urn:microsoft.com/office/officeart/2018/5/layout/IconCircleLabelList"/>
    <dgm:cxn modelId="{C298EC5A-670A-4E93-AE00-BCDAD14F8487}" type="presParOf" srcId="{A459E862-6614-40A4-A676-D8C5AD99DCB4}" destId="{AED6935A-393E-4A62-BBFB-07D06F9F5833}" srcOrd="1" destOrd="0" presId="urn:microsoft.com/office/officeart/2018/5/layout/IconCircleLabelList"/>
    <dgm:cxn modelId="{CB627A44-23A9-409A-8DDC-3AD2FC9BBE8D}" type="presParOf" srcId="{A459E862-6614-40A4-A676-D8C5AD99DCB4}" destId="{C9FB689A-A563-430B-A464-21473268201D}" srcOrd="2" destOrd="0" presId="urn:microsoft.com/office/officeart/2018/5/layout/IconCircleLabelList"/>
    <dgm:cxn modelId="{51BC5111-63D5-439C-A551-C04E2EA28544}" type="presParOf" srcId="{A459E862-6614-40A4-A676-D8C5AD99DCB4}" destId="{FA69ED84-D6E8-4EAD-9840-0A856AAB7B95}" srcOrd="3" destOrd="0" presId="urn:microsoft.com/office/officeart/2018/5/layout/IconCircleLabelList"/>
    <dgm:cxn modelId="{C911B078-291D-4C71-A6D0-1242B771D02E}" type="presParOf" srcId="{086BE1BB-FF95-49A5-B8C5-4C40CEAC15EB}" destId="{6B55124E-C273-46FD-ACA8-1B644A571119}" srcOrd="1" destOrd="0" presId="urn:microsoft.com/office/officeart/2018/5/layout/IconCircleLabelList"/>
    <dgm:cxn modelId="{F9B2C977-A325-411E-9941-DF33723F282E}" type="presParOf" srcId="{086BE1BB-FF95-49A5-B8C5-4C40CEAC15EB}" destId="{C052F3F8-F3CD-4283-910D-0C6ECE8A42CD}" srcOrd="2" destOrd="0" presId="urn:microsoft.com/office/officeart/2018/5/layout/IconCircleLabelList"/>
    <dgm:cxn modelId="{27C41439-F934-4BBD-ADEC-B3ED8DD1C09C}" type="presParOf" srcId="{C052F3F8-F3CD-4283-910D-0C6ECE8A42CD}" destId="{762EBFA3-9505-4C4B-AC29-518C590F3C0E}" srcOrd="0" destOrd="0" presId="urn:microsoft.com/office/officeart/2018/5/layout/IconCircleLabelList"/>
    <dgm:cxn modelId="{5E7035CE-259C-4BA6-9BE2-C374A14631F4}" type="presParOf" srcId="{C052F3F8-F3CD-4283-910D-0C6ECE8A42CD}" destId="{435D1A10-7431-4409-A371-0B55B9FCE886}" srcOrd="1" destOrd="0" presId="urn:microsoft.com/office/officeart/2018/5/layout/IconCircleLabelList"/>
    <dgm:cxn modelId="{E6343BDF-0F39-46E1-A588-E896443478DD}" type="presParOf" srcId="{C052F3F8-F3CD-4283-910D-0C6ECE8A42CD}" destId="{0BFD6446-C384-4326-917C-5AFF5E3B0ACA}" srcOrd="2" destOrd="0" presId="urn:microsoft.com/office/officeart/2018/5/layout/IconCircleLabelList"/>
    <dgm:cxn modelId="{49A8227E-38BC-4410-9C95-79D51658EFAC}" type="presParOf" srcId="{C052F3F8-F3CD-4283-910D-0C6ECE8A42CD}" destId="{1AA94F24-016B-4778-BC41-CC81360D27B1}" srcOrd="3" destOrd="0" presId="urn:microsoft.com/office/officeart/2018/5/layout/IconCircleLabelList"/>
    <dgm:cxn modelId="{58EF8E76-610D-40CD-A50B-636E5456E16A}" type="presParOf" srcId="{086BE1BB-FF95-49A5-B8C5-4C40CEAC15EB}" destId="{69D27A0C-6934-49E7-B36B-A2DD87F8181B}" srcOrd="3" destOrd="0" presId="urn:microsoft.com/office/officeart/2018/5/layout/IconCircleLabelList"/>
    <dgm:cxn modelId="{B73B39D5-3E45-47B6-9AB0-EF189119C15E}" type="presParOf" srcId="{086BE1BB-FF95-49A5-B8C5-4C40CEAC15EB}" destId="{234477AF-936A-4FF0-8EBB-FDE26610AF3F}" srcOrd="4" destOrd="0" presId="urn:microsoft.com/office/officeart/2018/5/layout/IconCircleLabelList"/>
    <dgm:cxn modelId="{388822D5-C6AA-411F-9060-2DF371C78F0C}" type="presParOf" srcId="{234477AF-936A-4FF0-8EBB-FDE26610AF3F}" destId="{2162374D-D41E-4549-8F86-2623538085D5}" srcOrd="0" destOrd="0" presId="urn:microsoft.com/office/officeart/2018/5/layout/IconCircleLabelList"/>
    <dgm:cxn modelId="{8E33C0F3-E97A-4FA2-8E0D-360E0D7DF638}" type="presParOf" srcId="{234477AF-936A-4FF0-8EBB-FDE26610AF3F}" destId="{48E8A2BA-22B7-4A75-96E7-805C5D469158}" srcOrd="1" destOrd="0" presId="urn:microsoft.com/office/officeart/2018/5/layout/IconCircleLabelList"/>
    <dgm:cxn modelId="{735A1AE5-BBEE-41BE-918F-5E581B668314}" type="presParOf" srcId="{234477AF-936A-4FF0-8EBB-FDE26610AF3F}" destId="{C9472995-7B94-49C6-BCF2-D8325F73AE34}" srcOrd="2" destOrd="0" presId="urn:microsoft.com/office/officeart/2018/5/layout/IconCircleLabelList"/>
    <dgm:cxn modelId="{EE1905CD-9AD0-4885-9DE9-1AE58FCBA87E}" type="presParOf" srcId="{234477AF-936A-4FF0-8EBB-FDE26610AF3F}" destId="{A7C978F1-DC34-42DE-B480-313A4BB5F4C0}" srcOrd="3" destOrd="0" presId="urn:microsoft.com/office/officeart/2018/5/layout/IconCircleLabelList"/>
    <dgm:cxn modelId="{3000CD66-F2BF-47A3-95E8-69DD5C10CBEF}" type="presParOf" srcId="{086BE1BB-FF95-49A5-B8C5-4C40CEAC15EB}" destId="{516119E1-4483-49D3-820A-73490675564F}" srcOrd="5" destOrd="0" presId="urn:microsoft.com/office/officeart/2018/5/layout/IconCircleLabelList"/>
    <dgm:cxn modelId="{30C45821-CB7D-464A-9302-4A79D8CF9DE8}" type="presParOf" srcId="{086BE1BB-FF95-49A5-B8C5-4C40CEAC15EB}" destId="{47F6C5EC-7B68-4747-A21E-3B36F192E7B8}" srcOrd="6" destOrd="0" presId="urn:microsoft.com/office/officeart/2018/5/layout/IconCircleLabelList"/>
    <dgm:cxn modelId="{D7B81325-02F7-427B-ADD7-FBB0D68FAF9B}" type="presParOf" srcId="{47F6C5EC-7B68-4747-A21E-3B36F192E7B8}" destId="{E102C5F0-C23C-4E9B-AFBE-E59BC827C363}" srcOrd="0" destOrd="0" presId="urn:microsoft.com/office/officeart/2018/5/layout/IconCircleLabelList"/>
    <dgm:cxn modelId="{B5CF2C12-699D-4CC7-8681-7F581A217CD8}" type="presParOf" srcId="{47F6C5EC-7B68-4747-A21E-3B36F192E7B8}" destId="{240513DA-55BE-4B5E-B9E0-B97F778B4A57}" srcOrd="1" destOrd="0" presId="urn:microsoft.com/office/officeart/2018/5/layout/IconCircleLabelList"/>
    <dgm:cxn modelId="{032A7EA3-EB59-4AE1-BDD6-C542CBEF8730}" type="presParOf" srcId="{47F6C5EC-7B68-4747-A21E-3B36F192E7B8}" destId="{501E5F2F-E82B-4645-B50D-9D0C4674C90D}" srcOrd="2" destOrd="0" presId="urn:microsoft.com/office/officeart/2018/5/layout/IconCircleLabelList"/>
    <dgm:cxn modelId="{26B8CA1F-32FC-4DE4-9A79-CE8B175D2911}" type="presParOf" srcId="{47F6C5EC-7B68-4747-A21E-3B36F192E7B8}" destId="{7E464751-699D-4EAB-AE79-00E18EC6AB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239DF-C160-4A15-8F16-0AAE8A25352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5601BE-4916-44B3-966A-99C446752F64}">
      <dgm:prSet/>
      <dgm:spPr/>
      <dgm:t>
        <a:bodyPr/>
        <a:lstStyle/>
        <a:p>
          <a:r>
            <a:rPr lang="en-US"/>
            <a:t>Process creation is a fundamental concept in operating systems, where a program in execution is referred to as a process. Each process has its own resources (e.g., CPU, memory) and executes independently.</a:t>
          </a:r>
        </a:p>
      </dgm:t>
    </dgm:pt>
    <dgm:pt modelId="{6A83EF13-C19F-40C3-8624-CFC0D5FEF41D}" type="parTrans" cxnId="{44234BA2-78DC-4888-A3B8-375FA18794FC}">
      <dgm:prSet/>
      <dgm:spPr/>
      <dgm:t>
        <a:bodyPr/>
        <a:lstStyle/>
        <a:p>
          <a:endParaRPr lang="en-US"/>
        </a:p>
      </dgm:t>
    </dgm:pt>
    <dgm:pt modelId="{352CFFF1-5BD1-49B9-8FDC-9C9CFF803413}" type="sibTrans" cxnId="{44234BA2-78DC-4888-A3B8-375FA18794FC}">
      <dgm:prSet/>
      <dgm:spPr/>
      <dgm:t>
        <a:bodyPr/>
        <a:lstStyle/>
        <a:p>
          <a:endParaRPr lang="en-US"/>
        </a:p>
      </dgm:t>
    </dgm:pt>
    <dgm:pt modelId="{AF7425D3-7041-4D40-B7AA-FCD4280256B8}">
      <dgm:prSet/>
      <dgm:spPr/>
      <dgm:t>
        <a:bodyPr/>
        <a:lstStyle/>
        <a:p>
          <a:r>
            <a:rPr lang="en-US"/>
            <a:t>When you run a program (e.g., opening a web browser or launching a game), the operating system creates a process for that program.</a:t>
          </a:r>
        </a:p>
      </dgm:t>
    </dgm:pt>
    <dgm:pt modelId="{18347E1F-7749-4A39-AEDE-D23BCA030724}" type="parTrans" cxnId="{3799E81C-2BE7-4E40-9C1B-B3C727B094E0}">
      <dgm:prSet/>
      <dgm:spPr/>
      <dgm:t>
        <a:bodyPr/>
        <a:lstStyle/>
        <a:p>
          <a:endParaRPr lang="en-US"/>
        </a:p>
      </dgm:t>
    </dgm:pt>
    <dgm:pt modelId="{E8D8A314-4135-4626-9686-E786F96F766E}" type="sibTrans" cxnId="{3799E81C-2BE7-4E40-9C1B-B3C727B094E0}">
      <dgm:prSet/>
      <dgm:spPr/>
      <dgm:t>
        <a:bodyPr/>
        <a:lstStyle/>
        <a:p>
          <a:endParaRPr lang="en-US"/>
        </a:p>
      </dgm:t>
    </dgm:pt>
    <dgm:pt modelId="{CB8AAF5D-3333-4019-900E-72BBEC5954F9}" type="pres">
      <dgm:prSet presAssocID="{9A3239DF-C160-4A15-8F16-0AAE8A2535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A2D175-E41C-4F2E-8189-CBC1AD6C1569}" type="pres">
      <dgm:prSet presAssocID="{D75601BE-4916-44B3-966A-99C446752F64}" presName="hierRoot1" presStyleCnt="0"/>
      <dgm:spPr/>
    </dgm:pt>
    <dgm:pt modelId="{87235D08-EC53-4B59-B90E-99567F043F8A}" type="pres">
      <dgm:prSet presAssocID="{D75601BE-4916-44B3-966A-99C446752F64}" presName="composite" presStyleCnt="0"/>
      <dgm:spPr/>
    </dgm:pt>
    <dgm:pt modelId="{D040ECA1-4EB9-4A20-BBA8-91D84347EB1C}" type="pres">
      <dgm:prSet presAssocID="{D75601BE-4916-44B3-966A-99C446752F64}" presName="background" presStyleLbl="node0" presStyleIdx="0" presStyleCnt="2"/>
      <dgm:spPr/>
    </dgm:pt>
    <dgm:pt modelId="{F010D9F1-D5C5-4ECB-8438-95345003D496}" type="pres">
      <dgm:prSet presAssocID="{D75601BE-4916-44B3-966A-99C446752F64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70859-938D-42CB-91BC-84059BB8FBA6}" type="pres">
      <dgm:prSet presAssocID="{D75601BE-4916-44B3-966A-99C446752F64}" presName="hierChild2" presStyleCnt="0"/>
      <dgm:spPr/>
    </dgm:pt>
    <dgm:pt modelId="{9DE80803-3372-4531-9E8E-67A03BE1C4D4}" type="pres">
      <dgm:prSet presAssocID="{AF7425D3-7041-4D40-B7AA-FCD4280256B8}" presName="hierRoot1" presStyleCnt="0"/>
      <dgm:spPr/>
    </dgm:pt>
    <dgm:pt modelId="{006DDAD2-6C0A-4EB4-BD82-A873751FF4E6}" type="pres">
      <dgm:prSet presAssocID="{AF7425D3-7041-4D40-B7AA-FCD4280256B8}" presName="composite" presStyleCnt="0"/>
      <dgm:spPr/>
    </dgm:pt>
    <dgm:pt modelId="{3DCC37FF-309F-4E08-8639-2607534674A9}" type="pres">
      <dgm:prSet presAssocID="{AF7425D3-7041-4D40-B7AA-FCD4280256B8}" presName="background" presStyleLbl="node0" presStyleIdx="1" presStyleCnt="2"/>
      <dgm:spPr/>
    </dgm:pt>
    <dgm:pt modelId="{8C0EE6A8-D55B-499A-8C6E-0A36487FA57E}" type="pres">
      <dgm:prSet presAssocID="{AF7425D3-7041-4D40-B7AA-FCD4280256B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438926-3C33-44AC-8690-A7266C14593F}" type="pres">
      <dgm:prSet presAssocID="{AF7425D3-7041-4D40-B7AA-FCD4280256B8}" presName="hierChild2" presStyleCnt="0"/>
      <dgm:spPr/>
    </dgm:pt>
  </dgm:ptLst>
  <dgm:cxnLst>
    <dgm:cxn modelId="{C7053CFD-F3A8-4D9C-A8C5-E6E54892E15F}" type="presOf" srcId="{9A3239DF-C160-4A15-8F16-0AAE8A253525}" destId="{CB8AAF5D-3333-4019-900E-72BBEC5954F9}" srcOrd="0" destOrd="0" presId="urn:microsoft.com/office/officeart/2005/8/layout/hierarchy1"/>
    <dgm:cxn modelId="{E81A70C7-D4FC-428C-A61D-E3DEC21A2E0F}" type="presOf" srcId="{D75601BE-4916-44B3-966A-99C446752F64}" destId="{F010D9F1-D5C5-4ECB-8438-95345003D496}" srcOrd="0" destOrd="0" presId="urn:microsoft.com/office/officeart/2005/8/layout/hierarchy1"/>
    <dgm:cxn modelId="{1E9AF6BF-9F4C-414C-836F-D37E1860F387}" type="presOf" srcId="{AF7425D3-7041-4D40-B7AA-FCD4280256B8}" destId="{8C0EE6A8-D55B-499A-8C6E-0A36487FA57E}" srcOrd="0" destOrd="0" presId="urn:microsoft.com/office/officeart/2005/8/layout/hierarchy1"/>
    <dgm:cxn modelId="{3799E81C-2BE7-4E40-9C1B-B3C727B094E0}" srcId="{9A3239DF-C160-4A15-8F16-0AAE8A253525}" destId="{AF7425D3-7041-4D40-B7AA-FCD4280256B8}" srcOrd="1" destOrd="0" parTransId="{18347E1F-7749-4A39-AEDE-D23BCA030724}" sibTransId="{E8D8A314-4135-4626-9686-E786F96F766E}"/>
    <dgm:cxn modelId="{44234BA2-78DC-4888-A3B8-375FA18794FC}" srcId="{9A3239DF-C160-4A15-8F16-0AAE8A253525}" destId="{D75601BE-4916-44B3-966A-99C446752F64}" srcOrd="0" destOrd="0" parTransId="{6A83EF13-C19F-40C3-8624-CFC0D5FEF41D}" sibTransId="{352CFFF1-5BD1-49B9-8FDC-9C9CFF803413}"/>
    <dgm:cxn modelId="{AEE3A177-E6DD-4653-ACF6-875466F56489}" type="presParOf" srcId="{CB8AAF5D-3333-4019-900E-72BBEC5954F9}" destId="{C4A2D175-E41C-4F2E-8189-CBC1AD6C1569}" srcOrd="0" destOrd="0" presId="urn:microsoft.com/office/officeart/2005/8/layout/hierarchy1"/>
    <dgm:cxn modelId="{41A4BBEA-5DDA-4CF8-B95E-E55D6CD7C0A0}" type="presParOf" srcId="{C4A2D175-E41C-4F2E-8189-CBC1AD6C1569}" destId="{87235D08-EC53-4B59-B90E-99567F043F8A}" srcOrd="0" destOrd="0" presId="urn:microsoft.com/office/officeart/2005/8/layout/hierarchy1"/>
    <dgm:cxn modelId="{51C76F32-942F-4352-A185-2D6C457BA7F2}" type="presParOf" srcId="{87235D08-EC53-4B59-B90E-99567F043F8A}" destId="{D040ECA1-4EB9-4A20-BBA8-91D84347EB1C}" srcOrd="0" destOrd="0" presId="urn:microsoft.com/office/officeart/2005/8/layout/hierarchy1"/>
    <dgm:cxn modelId="{1A00C81B-D9C6-4FF7-A326-454FBFDE750C}" type="presParOf" srcId="{87235D08-EC53-4B59-B90E-99567F043F8A}" destId="{F010D9F1-D5C5-4ECB-8438-95345003D496}" srcOrd="1" destOrd="0" presId="urn:microsoft.com/office/officeart/2005/8/layout/hierarchy1"/>
    <dgm:cxn modelId="{B31860F4-2B91-4296-A8E9-1F7A5ACA46D6}" type="presParOf" srcId="{C4A2D175-E41C-4F2E-8189-CBC1AD6C1569}" destId="{38570859-938D-42CB-91BC-84059BB8FBA6}" srcOrd="1" destOrd="0" presId="urn:microsoft.com/office/officeart/2005/8/layout/hierarchy1"/>
    <dgm:cxn modelId="{080B954B-85CB-4614-BF1D-B92503D17E6F}" type="presParOf" srcId="{CB8AAF5D-3333-4019-900E-72BBEC5954F9}" destId="{9DE80803-3372-4531-9E8E-67A03BE1C4D4}" srcOrd="1" destOrd="0" presId="urn:microsoft.com/office/officeart/2005/8/layout/hierarchy1"/>
    <dgm:cxn modelId="{F0429E87-9518-4678-9CBD-BCAAD9A6E8A0}" type="presParOf" srcId="{9DE80803-3372-4531-9E8E-67A03BE1C4D4}" destId="{006DDAD2-6C0A-4EB4-BD82-A873751FF4E6}" srcOrd="0" destOrd="0" presId="urn:microsoft.com/office/officeart/2005/8/layout/hierarchy1"/>
    <dgm:cxn modelId="{5649C7BB-84A1-4C80-8A06-5998F52CEF6A}" type="presParOf" srcId="{006DDAD2-6C0A-4EB4-BD82-A873751FF4E6}" destId="{3DCC37FF-309F-4E08-8639-2607534674A9}" srcOrd="0" destOrd="0" presId="urn:microsoft.com/office/officeart/2005/8/layout/hierarchy1"/>
    <dgm:cxn modelId="{B5B30BFC-3AAA-43E7-92DE-C5CC8B9B7BE0}" type="presParOf" srcId="{006DDAD2-6C0A-4EB4-BD82-A873751FF4E6}" destId="{8C0EE6A8-D55B-499A-8C6E-0A36487FA57E}" srcOrd="1" destOrd="0" presId="urn:microsoft.com/office/officeart/2005/8/layout/hierarchy1"/>
    <dgm:cxn modelId="{323FCEFA-B59F-4DD1-B048-A9811DE56202}" type="presParOf" srcId="{9DE80803-3372-4531-9E8E-67A03BE1C4D4}" destId="{C3438926-3C33-44AC-8690-A7266C1459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BE41B6-F127-4091-87DA-B7319E7186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8A4630-EB1F-40E1-8B61-30E9FF5E4BCA}">
      <dgm:prSet/>
      <dgm:spPr/>
      <dgm:t>
        <a:bodyPr/>
        <a:lstStyle/>
        <a:p>
          <a:r>
            <a:rPr lang="en-US" b="1"/>
            <a:t>Multitasking</a:t>
          </a:r>
          <a:r>
            <a:rPr lang="en-US"/>
            <a:t>: Allows multiple programs to run concurrently (e.g., browsing the web while listening to music).</a:t>
          </a:r>
        </a:p>
      </dgm:t>
    </dgm:pt>
    <dgm:pt modelId="{245B945F-EC9B-4F67-8ACA-24A9007198B2}" type="parTrans" cxnId="{9510974E-FE32-4323-80F0-3256C8942744}">
      <dgm:prSet/>
      <dgm:spPr/>
      <dgm:t>
        <a:bodyPr/>
        <a:lstStyle/>
        <a:p>
          <a:endParaRPr lang="en-US"/>
        </a:p>
      </dgm:t>
    </dgm:pt>
    <dgm:pt modelId="{F2BFC209-89BA-47A8-BD8A-729117DD5BE2}" type="sibTrans" cxnId="{9510974E-FE32-4323-80F0-3256C8942744}">
      <dgm:prSet/>
      <dgm:spPr/>
      <dgm:t>
        <a:bodyPr/>
        <a:lstStyle/>
        <a:p>
          <a:endParaRPr lang="en-US"/>
        </a:p>
      </dgm:t>
    </dgm:pt>
    <dgm:pt modelId="{6515B7C4-4989-4DAD-87B2-35F27031267B}">
      <dgm:prSet/>
      <dgm:spPr/>
      <dgm:t>
        <a:bodyPr/>
        <a:lstStyle/>
        <a:p>
          <a:r>
            <a:rPr lang="en-US" b="1"/>
            <a:t>Resource Management</a:t>
          </a:r>
          <a:r>
            <a:rPr lang="en-US"/>
            <a:t>: Each process gets its own memory and CPU resources to prevent conflicts and crashes.</a:t>
          </a:r>
        </a:p>
      </dgm:t>
    </dgm:pt>
    <dgm:pt modelId="{8CA511AD-ACA6-473E-9C9B-D31FBED64795}" type="parTrans" cxnId="{489A4818-A2A5-4F94-80B7-701C5801CE38}">
      <dgm:prSet/>
      <dgm:spPr/>
      <dgm:t>
        <a:bodyPr/>
        <a:lstStyle/>
        <a:p>
          <a:endParaRPr lang="en-US"/>
        </a:p>
      </dgm:t>
    </dgm:pt>
    <dgm:pt modelId="{CB46026F-445A-4346-8248-A5BACCCDC2BD}" type="sibTrans" cxnId="{489A4818-A2A5-4F94-80B7-701C5801CE38}">
      <dgm:prSet/>
      <dgm:spPr/>
      <dgm:t>
        <a:bodyPr/>
        <a:lstStyle/>
        <a:p>
          <a:endParaRPr lang="en-US"/>
        </a:p>
      </dgm:t>
    </dgm:pt>
    <dgm:pt modelId="{C37E0F47-B954-4A25-9EFF-37DBCF6E29E8}">
      <dgm:prSet/>
      <dgm:spPr/>
      <dgm:t>
        <a:bodyPr/>
        <a:lstStyle/>
        <a:p>
          <a:r>
            <a:rPr lang="en-US" b="1"/>
            <a:t>Security and Isolation</a:t>
          </a:r>
          <a:r>
            <a:rPr lang="en-US"/>
            <a:t>: Processes are isolated from each other, preventing malicious programs from affecting others.</a:t>
          </a:r>
        </a:p>
      </dgm:t>
    </dgm:pt>
    <dgm:pt modelId="{6742A732-2EB1-4A6B-83B0-5DC58527A81C}" type="parTrans" cxnId="{4C8100F4-81A4-4D5E-AF4E-8B1BE4D8A1B2}">
      <dgm:prSet/>
      <dgm:spPr/>
      <dgm:t>
        <a:bodyPr/>
        <a:lstStyle/>
        <a:p>
          <a:endParaRPr lang="en-US"/>
        </a:p>
      </dgm:t>
    </dgm:pt>
    <dgm:pt modelId="{5688A01D-161F-490C-89C8-00319BE0BEE0}" type="sibTrans" cxnId="{4C8100F4-81A4-4D5E-AF4E-8B1BE4D8A1B2}">
      <dgm:prSet/>
      <dgm:spPr/>
      <dgm:t>
        <a:bodyPr/>
        <a:lstStyle/>
        <a:p>
          <a:endParaRPr lang="en-US"/>
        </a:p>
      </dgm:t>
    </dgm:pt>
    <dgm:pt modelId="{B9A1D6CF-7436-49F6-8243-F119120E0167}">
      <dgm:prSet/>
      <dgm:spPr/>
      <dgm:t>
        <a:bodyPr/>
        <a:lstStyle/>
        <a:p>
          <a:r>
            <a:rPr lang="en-US" b="1"/>
            <a:t>Scheduling</a:t>
          </a:r>
          <a:r>
            <a:rPr lang="en-US"/>
            <a:t>: Allows the OS to manage how different processes share CPU time effectively.</a:t>
          </a:r>
        </a:p>
      </dgm:t>
    </dgm:pt>
    <dgm:pt modelId="{7236B7B1-EF96-49EB-B667-3E2BFD3E68CB}" type="parTrans" cxnId="{607902DD-1859-47B0-9766-9ED1B0A16999}">
      <dgm:prSet/>
      <dgm:spPr/>
      <dgm:t>
        <a:bodyPr/>
        <a:lstStyle/>
        <a:p>
          <a:endParaRPr lang="en-US"/>
        </a:p>
      </dgm:t>
    </dgm:pt>
    <dgm:pt modelId="{9F21C478-5554-499B-8B84-4D6D58EF91EF}" type="sibTrans" cxnId="{607902DD-1859-47B0-9766-9ED1B0A16999}">
      <dgm:prSet/>
      <dgm:spPr/>
      <dgm:t>
        <a:bodyPr/>
        <a:lstStyle/>
        <a:p>
          <a:endParaRPr lang="en-US"/>
        </a:p>
      </dgm:t>
    </dgm:pt>
    <dgm:pt modelId="{7D5664DE-E997-4042-B004-67702247AE08}" type="pres">
      <dgm:prSet presAssocID="{B6BE41B6-F127-4091-87DA-B7319E71860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6BF906-911E-4DDA-8621-D306EC98C294}" type="pres">
      <dgm:prSet presAssocID="{148A4630-EB1F-40E1-8B61-30E9FF5E4BCA}" presName="compNode" presStyleCnt="0"/>
      <dgm:spPr/>
    </dgm:pt>
    <dgm:pt modelId="{7D425454-A639-456D-A31E-499C5305A394}" type="pres">
      <dgm:prSet presAssocID="{148A4630-EB1F-40E1-8B61-30E9FF5E4BCA}" presName="bgRect" presStyleLbl="bgShp" presStyleIdx="0" presStyleCnt="4"/>
      <dgm:spPr/>
    </dgm:pt>
    <dgm:pt modelId="{7FF80E60-7938-4B7C-AB14-147660263122}" type="pres">
      <dgm:prSet presAssocID="{148A4630-EB1F-40E1-8B61-30E9FF5E4BC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AA342629-E1DE-4B35-AF5D-E0110C3DD708}" type="pres">
      <dgm:prSet presAssocID="{148A4630-EB1F-40E1-8B61-30E9FF5E4BCA}" presName="spaceRect" presStyleCnt="0"/>
      <dgm:spPr/>
    </dgm:pt>
    <dgm:pt modelId="{22060911-F5D7-4B1D-93EB-E8D2BCB43B6A}" type="pres">
      <dgm:prSet presAssocID="{148A4630-EB1F-40E1-8B61-30E9FF5E4BC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AF66BE-D5C1-42FC-A54C-3B49C83C7C7B}" type="pres">
      <dgm:prSet presAssocID="{F2BFC209-89BA-47A8-BD8A-729117DD5BE2}" presName="sibTrans" presStyleCnt="0"/>
      <dgm:spPr/>
    </dgm:pt>
    <dgm:pt modelId="{DBDF0E02-B19D-43C6-8739-B5CA55B39CEE}" type="pres">
      <dgm:prSet presAssocID="{6515B7C4-4989-4DAD-87B2-35F27031267B}" presName="compNode" presStyleCnt="0"/>
      <dgm:spPr/>
    </dgm:pt>
    <dgm:pt modelId="{B1F19287-5CCE-4CB4-B9C4-97C7C53B1B37}" type="pres">
      <dgm:prSet presAssocID="{6515B7C4-4989-4DAD-87B2-35F27031267B}" presName="bgRect" presStyleLbl="bgShp" presStyleIdx="1" presStyleCnt="4"/>
      <dgm:spPr/>
    </dgm:pt>
    <dgm:pt modelId="{E7AF1B36-952B-4410-9EE1-57C3C13CFF61}" type="pres">
      <dgm:prSet presAssocID="{6515B7C4-4989-4DAD-87B2-35F27031267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3DEEA07-2BD8-4A06-BB72-5EB6B7A3EA94}" type="pres">
      <dgm:prSet presAssocID="{6515B7C4-4989-4DAD-87B2-35F27031267B}" presName="spaceRect" presStyleCnt="0"/>
      <dgm:spPr/>
    </dgm:pt>
    <dgm:pt modelId="{FCDABE58-3CBE-4FB8-A80E-540FAED2B3C6}" type="pres">
      <dgm:prSet presAssocID="{6515B7C4-4989-4DAD-87B2-35F27031267B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0999B3-0CA6-4668-A177-6DC410DD7EDD}" type="pres">
      <dgm:prSet presAssocID="{CB46026F-445A-4346-8248-A5BACCCDC2BD}" presName="sibTrans" presStyleCnt="0"/>
      <dgm:spPr/>
    </dgm:pt>
    <dgm:pt modelId="{29718474-D0BD-45C5-A797-CCCF20264666}" type="pres">
      <dgm:prSet presAssocID="{C37E0F47-B954-4A25-9EFF-37DBCF6E29E8}" presName="compNode" presStyleCnt="0"/>
      <dgm:spPr/>
    </dgm:pt>
    <dgm:pt modelId="{212988E2-D72D-42EA-B0BE-DA078BA30A44}" type="pres">
      <dgm:prSet presAssocID="{C37E0F47-B954-4A25-9EFF-37DBCF6E29E8}" presName="bgRect" presStyleLbl="bgShp" presStyleIdx="2" presStyleCnt="4"/>
      <dgm:spPr/>
    </dgm:pt>
    <dgm:pt modelId="{E0EE7CD5-5E96-4BA7-9C43-D87759873F14}" type="pres">
      <dgm:prSet presAssocID="{C37E0F47-B954-4A25-9EFF-37DBCF6E29E8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66839E4-4833-4A77-B857-38F3ADB8D9D2}" type="pres">
      <dgm:prSet presAssocID="{C37E0F47-B954-4A25-9EFF-37DBCF6E29E8}" presName="spaceRect" presStyleCnt="0"/>
      <dgm:spPr/>
    </dgm:pt>
    <dgm:pt modelId="{3770C643-62D7-4A7C-AE7C-CFE2B534396A}" type="pres">
      <dgm:prSet presAssocID="{C37E0F47-B954-4A25-9EFF-37DBCF6E29E8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8C1755-E30B-49EF-99BF-2F2EE7B77AB8}" type="pres">
      <dgm:prSet presAssocID="{5688A01D-161F-490C-89C8-00319BE0BEE0}" presName="sibTrans" presStyleCnt="0"/>
      <dgm:spPr/>
    </dgm:pt>
    <dgm:pt modelId="{6A1E4DC0-FBE0-4215-8075-4EB5375F8FA5}" type="pres">
      <dgm:prSet presAssocID="{B9A1D6CF-7436-49F6-8243-F119120E0167}" presName="compNode" presStyleCnt="0"/>
      <dgm:spPr/>
    </dgm:pt>
    <dgm:pt modelId="{081B55F4-0625-4A90-8A1F-F36325DDA9EA}" type="pres">
      <dgm:prSet presAssocID="{B9A1D6CF-7436-49F6-8243-F119120E0167}" presName="bgRect" presStyleLbl="bgShp" presStyleIdx="3" presStyleCnt="4"/>
      <dgm:spPr/>
    </dgm:pt>
    <dgm:pt modelId="{6742681F-8036-40EE-AECF-D078B71C5B0C}" type="pres">
      <dgm:prSet presAssocID="{B9A1D6CF-7436-49F6-8243-F119120E016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33179C8-2B3D-4EC1-BBA6-3323BCC2BB4C}" type="pres">
      <dgm:prSet presAssocID="{B9A1D6CF-7436-49F6-8243-F119120E0167}" presName="spaceRect" presStyleCnt="0"/>
      <dgm:spPr/>
    </dgm:pt>
    <dgm:pt modelId="{4F935595-9245-4C85-92BE-99C9FE7A4892}" type="pres">
      <dgm:prSet presAssocID="{B9A1D6CF-7436-49F6-8243-F119120E0167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89A4818-A2A5-4F94-80B7-701C5801CE38}" srcId="{B6BE41B6-F127-4091-87DA-B7319E71860E}" destId="{6515B7C4-4989-4DAD-87B2-35F27031267B}" srcOrd="1" destOrd="0" parTransId="{8CA511AD-ACA6-473E-9C9B-D31FBED64795}" sibTransId="{CB46026F-445A-4346-8248-A5BACCCDC2BD}"/>
    <dgm:cxn modelId="{E370E173-AF27-463E-882E-86E7036FB96D}" type="presOf" srcId="{B6BE41B6-F127-4091-87DA-B7319E71860E}" destId="{7D5664DE-E997-4042-B004-67702247AE08}" srcOrd="0" destOrd="0" presId="urn:microsoft.com/office/officeart/2018/2/layout/IconVerticalSolidList"/>
    <dgm:cxn modelId="{607902DD-1859-47B0-9766-9ED1B0A16999}" srcId="{B6BE41B6-F127-4091-87DA-B7319E71860E}" destId="{B9A1D6CF-7436-49F6-8243-F119120E0167}" srcOrd="3" destOrd="0" parTransId="{7236B7B1-EF96-49EB-B667-3E2BFD3E68CB}" sibTransId="{9F21C478-5554-499B-8B84-4D6D58EF91EF}"/>
    <dgm:cxn modelId="{4C8100F4-81A4-4D5E-AF4E-8B1BE4D8A1B2}" srcId="{B6BE41B6-F127-4091-87DA-B7319E71860E}" destId="{C37E0F47-B954-4A25-9EFF-37DBCF6E29E8}" srcOrd="2" destOrd="0" parTransId="{6742A732-2EB1-4A6B-83B0-5DC58527A81C}" sibTransId="{5688A01D-161F-490C-89C8-00319BE0BEE0}"/>
    <dgm:cxn modelId="{9510974E-FE32-4323-80F0-3256C8942744}" srcId="{B6BE41B6-F127-4091-87DA-B7319E71860E}" destId="{148A4630-EB1F-40E1-8B61-30E9FF5E4BCA}" srcOrd="0" destOrd="0" parTransId="{245B945F-EC9B-4F67-8ACA-24A9007198B2}" sibTransId="{F2BFC209-89BA-47A8-BD8A-729117DD5BE2}"/>
    <dgm:cxn modelId="{B931C59F-B10C-4F2F-8AE9-BA9B5483DB76}" type="presOf" srcId="{6515B7C4-4989-4DAD-87B2-35F27031267B}" destId="{FCDABE58-3CBE-4FB8-A80E-540FAED2B3C6}" srcOrd="0" destOrd="0" presId="urn:microsoft.com/office/officeart/2018/2/layout/IconVerticalSolidList"/>
    <dgm:cxn modelId="{A075B634-CDFA-4F8B-B432-AFBEEAF2B59A}" type="presOf" srcId="{C37E0F47-B954-4A25-9EFF-37DBCF6E29E8}" destId="{3770C643-62D7-4A7C-AE7C-CFE2B534396A}" srcOrd="0" destOrd="0" presId="urn:microsoft.com/office/officeart/2018/2/layout/IconVerticalSolidList"/>
    <dgm:cxn modelId="{600120B1-C3E1-422F-9695-B01071E31AEA}" type="presOf" srcId="{B9A1D6CF-7436-49F6-8243-F119120E0167}" destId="{4F935595-9245-4C85-92BE-99C9FE7A4892}" srcOrd="0" destOrd="0" presId="urn:microsoft.com/office/officeart/2018/2/layout/IconVerticalSolidList"/>
    <dgm:cxn modelId="{4A3952DF-E631-4E94-85B0-38D909528C75}" type="presOf" srcId="{148A4630-EB1F-40E1-8B61-30E9FF5E4BCA}" destId="{22060911-F5D7-4B1D-93EB-E8D2BCB43B6A}" srcOrd="0" destOrd="0" presId="urn:microsoft.com/office/officeart/2018/2/layout/IconVerticalSolidList"/>
    <dgm:cxn modelId="{55EA6C08-771F-4900-8E98-7401152E2276}" type="presParOf" srcId="{7D5664DE-E997-4042-B004-67702247AE08}" destId="{136BF906-911E-4DDA-8621-D306EC98C294}" srcOrd="0" destOrd="0" presId="urn:microsoft.com/office/officeart/2018/2/layout/IconVerticalSolidList"/>
    <dgm:cxn modelId="{3C90ED63-F5CE-4768-951B-85302B8F5C53}" type="presParOf" srcId="{136BF906-911E-4DDA-8621-D306EC98C294}" destId="{7D425454-A639-456D-A31E-499C5305A394}" srcOrd="0" destOrd="0" presId="urn:microsoft.com/office/officeart/2018/2/layout/IconVerticalSolidList"/>
    <dgm:cxn modelId="{07C3D348-D7F4-48B3-9E25-CBC64490BE99}" type="presParOf" srcId="{136BF906-911E-4DDA-8621-D306EC98C294}" destId="{7FF80E60-7938-4B7C-AB14-147660263122}" srcOrd="1" destOrd="0" presId="urn:microsoft.com/office/officeart/2018/2/layout/IconVerticalSolidList"/>
    <dgm:cxn modelId="{25EBEF02-2EFE-4E33-9E45-241809AD720B}" type="presParOf" srcId="{136BF906-911E-4DDA-8621-D306EC98C294}" destId="{AA342629-E1DE-4B35-AF5D-E0110C3DD708}" srcOrd="2" destOrd="0" presId="urn:microsoft.com/office/officeart/2018/2/layout/IconVerticalSolidList"/>
    <dgm:cxn modelId="{B1380AD6-FF00-4F4D-9417-EED04A55EB6C}" type="presParOf" srcId="{136BF906-911E-4DDA-8621-D306EC98C294}" destId="{22060911-F5D7-4B1D-93EB-E8D2BCB43B6A}" srcOrd="3" destOrd="0" presId="urn:microsoft.com/office/officeart/2018/2/layout/IconVerticalSolidList"/>
    <dgm:cxn modelId="{0CDD5052-0041-4015-B207-591DE78E9A69}" type="presParOf" srcId="{7D5664DE-E997-4042-B004-67702247AE08}" destId="{29AF66BE-D5C1-42FC-A54C-3B49C83C7C7B}" srcOrd="1" destOrd="0" presId="urn:microsoft.com/office/officeart/2018/2/layout/IconVerticalSolidList"/>
    <dgm:cxn modelId="{98D2430D-2126-48D8-A30D-C4A10C721E9D}" type="presParOf" srcId="{7D5664DE-E997-4042-B004-67702247AE08}" destId="{DBDF0E02-B19D-43C6-8739-B5CA55B39CEE}" srcOrd="2" destOrd="0" presId="urn:microsoft.com/office/officeart/2018/2/layout/IconVerticalSolidList"/>
    <dgm:cxn modelId="{070F49ED-C703-442E-8769-87CA5F852793}" type="presParOf" srcId="{DBDF0E02-B19D-43C6-8739-B5CA55B39CEE}" destId="{B1F19287-5CCE-4CB4-B9C4-97C7C53B1B37}" srcOrd="0" destOrd="0" presId="urn:microsoft.com/office/officeart/2018/2/layout/IconVerticalSolidList"/>
    <dgm:cxn modelId="{48E3A741-1772-4C49-A7CB-CA6788722D51}" type="presParOf" srcId="{DBDF0E02-B19D-43C6-8739-B5CA55B39CEE}" destId="{E7AF1B36-952B-4410-9EE1-57C3C13CFF61}" srcOrd="1" destOrd="0" presId="urn:microsoft.com/office/officeart/2018/2/layout/IconVerticalSolidList"/>
    <dgm:cxn modelId="{BAACEAD3-475E-4CC5-8BC4-23605DE2E693}" type="presParOf" srcId="{DBDF0E02-B19D-43C6-8739-B5CA55B39CEE}" destId="{93DEEA07-2BD8-4A06-BB72-5EB6B7A3EA94}" srcOrd="2" destOrd="0" presId="urn:microsoft.com/office/officeart/2018/2/layout/IconVerticalSolidList"/>
    <dgm:cxn modelId="{B13FC63C-A35E-443F-B0CF-3E4CBB588104}" type="presParOf" srcId="{DBDF0E02-B19D-43C6-8739-B5CA55B39CEE}" destId="{FCDABE58-3CBE-4FB8-A80E-540FAED2B3C6}" srcOrd="3" destOrd="0" presId="urn:microsoft.com/office/officeart/2018/2/layout/IconVerticalSolidList"/>
    <dgm:cxn modelId="{A2DC4770-4C37-4993-B144-C732D84C6628}" type="presParOf" srcId="{7D5664DE-E997-4042-B004-67702247AE08}" destId="{C80999B3-0CA6-4668-A177-6DC410DD7EDD}" srcOrd="3" destOrd="0" presId="urn:microsoft.com/office/officeart/2018/2/layout/IconVerticalSolidList"/>
    <dgm:cxn modelId="{85658F92-5EAF-4A12-94B6-9BC36E5E55E5}" type="presParOf" srcId="{7D5664DE-E997-4042-B004-67702247AE08}" destId="{29718474-D0BD-45C5-A797-CCCF20264666}" srcOrd="4" destOrd="0" presId="urn:microsoft.com/office/officeart/2018/2/layout/IconVerticalSolidList"/>
    <dgm:cxn modelId="{CBDE5AA3-FEBC-4D8F-992F-40E1BC4B5DE3}" type="presParOf" srcId="{29718474-D0BD-45C5-A797-CCCF20264666}" destId="{212988E2-D72D-42EA-B0BE-DA078BA30A44}" srcOrd="0" destOrd="0" presId="urn:microsoft.com/office/officeart/2018/2/layout/IconVerticalSolidList"/>
    <dgm:cxn modelId="{192E896B-AA81-4191-8CAE-78232783B59B}" type="presParOf" srcId="{29718474-D0BD-45C5-A797-CCCF20264666}" destId="{E0EE7CD5-5E96-4BA7-9C43-D87759873F14}" srcOrd="1" destOrd="0" presId="urn:microsoft.com/office/officeart/2018/2/layout/IconVerticalSolidList"/>
    <dgm:cxn modelId="{79A1F203-4F32-405F-A840-1D226838836B}" type="presParOf" srcId="{29718474-D0BD-45C5-A797-CCCF20264666}" destId="{166839E4-4833-4A77-B857-38F3ADB8D9D2}" srcOrd="2" destOrd="0" presId="urn:microsoft.com/office/officeart/2018/2/layout/IconVerticalSolidList"/>
    <dgm:cxn modelId="{E000C0D5-B83C-41EB-BAB6-6B42DB4AC5AF}" type="presParOf" srcId="{29718474-D0BD-45C5-A797-CCCF20264666}" destId="{3770C643-62D7-4A7C-AE7C-CFE2B534396A}" srcOrd="3" destOrd="0" presId="urn:microsoft.com/office/officeart/2018/2/layout/IconVerticalSolidList"/>
    <dgm:cxn modelId="{617591B2-193F-4D44-917B-977BFB73B359}" type="presParOf" srcId="{7D5664DE-E997-4042-B004-67702247AE08}" destId="{648C1755-E30B-49EF-99BF-2F2EE7B77AB8}" srcOrd="5" destOrd="0" presId="urn:microsoft.com/office/officeart/2018/2/layout/IconVerticalSolidList"/>
    <dgm:cxn modelId="{A7FEED07-BE35-4522-9D6A-A3C3085966BB}" type="presParOf" srcId="{7D5664DE-E997-4042-B004-67702247AE08}" destId="{6A1E4DC0-FBE0-4215-8075-4EB5375F8FA5}" srcOrd="6" destOrd="0" presId="urn:microsoft.com/office/officeart/2018/2/layout/IconVerticalSolidList"/>
    <dgm:cxn modelId="{884FEEC2-DDE6-43E9-A43B-12AC8E335F25}" type="presParOf" srcId="{6A1E4DC0-FBE0-4215-8075-4EB5375F8FA5}" destId="{081B55F4-0625-4A90-8A1F-F36325DDA9EA}" srcOrd="0" destOrd="0" presId="urn:microsoft.com/office/officeart/2018/2/layout/IconVerticalSolidList"/>
    <dgm:cxn modelId="{BD230D19-74E8-4073-B478-09A0F674D98F}" type="presParOf" srcId="{6A1E4DC0-FBE0-4215-8075-4EB5375F8FA5}" destId="{6742681F-8036-40EE-AECF-D078B71C5B0C}" srcOrd="1" destOrd="0" presId="urn:microsoft.com/office/officeart/2018/2/layout/IconVerticalSolidList"/>
    <dgm:cxn modelId="{0F3392EB-CC15-4235-A8BD-9E22609CCF40}" type="presParOf" srcId="{6A1E4DC0-FBE0-4215-8075-4EB5375F8FA5}" destId="{E33179C8-2B3D-4EC1-BBA6-3323BCC2BB4C}" srcOrd="2" destOrd="0" presId="urn:microsoft.com/office/officeart/2018/2/layout/IconVerticalSolidList"/>
    <dgm:cxn modelId="{BD9CFA53-C588-4F1C-8E7B-AAA90F851427}" type="presParOf" srcId="{6A1E4DC0-FBE0-4215-8075-4EB5375F8FA5}" destId="{4F935595-9245-4C85-92BE-99C9FE7A48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FAFFD6-36DF-4566-B737-1389B65F70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F0A10A-E4CF-4C91-8D54-A53F13427D1A}">
      <dgm:prSet/>
      <dgm:spPr/>
      <dgm:t>
        <a:bodyPr/>
        <a:lstStyle/>
        <a:p>
          <a:pPr>
            <a:defRPr cap="all"/>
          </a:pPr>
          <a:r>
            <a:rPr lang="en-US"/>
            <a:t>Web Browsers (e.g., Google Chrome)</a:t>
          </a:r>
        </a:p>
      </dgm:t>
    </dgm:pt>
    <dgm:pt modelId="{630687CE-AD61-4661-AC96-65FE8DFA572B}" type="parTrans" cxnId="{F610CD99-449A-4C8D-AD88-03F9B17C2769}">
      <dgm:prSet/>
      <dgm:spPr/>
      <dgm:t>
        <a:bodyPr/>
        <a:lstStyle/>
        <a:p>
          <a:endParaRPr lang="en-US"/>
        </a:p>
      </dgm:t>
    </dgm:pt>
    <dgm:pt modelId="{00846F64-2763-44C7-8169-32D2DB816723}" type="sibTrans" cxnId="{F610CD99-449A-4C8D-AD88-03F9B17C2769}">
      <dgm:prSet/>
      <dgm:spPr/>
      <dgm:t>
        <a:bodyPr/>
        <a:lstStyle/>
        <a:p>
          <a:endParaRPr lang="en-US"/>
        </a:p>
      </dgm:t>
    </dgm:pt>
    <dgm:pt modelId="{9E9EDEC9-7485-45FC-BE9D-899C091F47C2}">
      <dgm:prSet/>
      <dgm:spPr/>
      <dgm:t>
        <a:bodyPr/>
        <a:lstStyle/>
        <a:p>
          <a:pPr>
            <a:defRPr cap="all"/>
          </a:pPr>
          <a:r>
            <a:rPr lang="en-US"/>
            <a:t>Video Games</a:t>
          </a:r>
        </a:p>
      </dgm:t>
    </dgm:pt>
    <dgm:pt modelId="{AA5E54F8-7BC1-4F9E-BF26-D67BE979BAE7}" type="parTrans" cxnId="{267B60EA-BD07-471E-A836-F7D686A37289}">
      <dgm:prSet/>
      <dgm:spPr/>
      <dgm:t>
        <a:bodyPr/>
        <a:lstStyle/>
        <a:p>
          <a:endParaRPr lang="en-US"/>
        </a:p>
      </dgm:t>
    </dgm:pt>
    <dgm:pt modelId="{F8076530-AC63-46D6-B8B7-E91D283997C4}" type="sibTrans" cxnId="{267B60EA-BD07-471E-A836-F7D686A37289}">
      <dgm:prSet/>
      <dgm:spPr/>
      <dgm:t>
        <a:bodyPr/>
        <a:lstStyle/>
        <a:p>
          <a:endParaRPr lang="en-US"/>
        </a:p>
      </dgm:t>
    </dgm:pt>
    <dgm:pt modelId="{F243FCCB-5B8F-48B8-BC4C-C3CCE031DBA7}">
      <dgm:prSet/>
      <dgm:spPr/>
      <dgm:t>
        <a:bodyPr/>
        <a:lstStyle/>
        <a:p>
          <a:pPr>
            <a:defRPr cap="all"/>
          </a:pPr>
          <a:r>
            <a:rPr lang="en-US"/>
            <a:t>Server Applications (e.g., Web Servers)</a:t>
          </a:r>
        </a:p>
      </dgm:t>
    </dgm:pt>
    <dgm:pt modelId="{785DB2AF-4176-4FBA-9FE8-2F70586591B5}" type="parTrans" cxnId="{02C17104-0EB5-4E3E-B50C-3A224BA6407A}">
      <dgm:prSet/>
      <dgm:spPr/>
      <dgm:t>
        <a:bodyPr/>
        <a:lstStyle/>
        <a:p>
          <a:endParaRPr lang="en-US"/>
        </a:p>
      </dgm:t>
    </dgm:pt>
    <dgm:pt modelId="{17EAF915-C6DF-41DF-B4EB-BC80D9E24AA2}" type="sibTrans" cxnId="{02C17104-0EB5-4E3E-B50C-3A224BA6407A}">
      <dgm:prSet/>
      <dgm:spPr/>
      <dgm:t>
        <a:bodyPr/>
        <a:lstStyle/>
        <a:p>
          <a:endParaRPr lang="en-US"/>
        </a:p>
      </dgm:t>
    </dgm:pt>
    <dgm:pt modelId="{8F1E1BA4-1D2D-4983-8DAB-55014F5486C8}">
      <dgm:prSet/>
      <dgm:spPr/>
      <dgm:t>
        <a:bodyPr/>
        <a:lstStyle/>
        <a:p>
          <a:pPr>
            <a:defRPr cap="all"/>
          </a:pPr>
          <a:r>
            <a:rPr lang="en-US"/>
            <a:t>Operating System Services (e.g., File Explorer in Windows)</a:t>
          </a:r>
        </a:p>
      </dgm:t>
    </dgm:pt>
    <dgm:pt modelId="{0C7F276A-D2D5-4EBA-85E6-FAAE73BB775A}" type="parTrans" cxnId="{713A60E1-B17E-40F5-83E7-B3017487B8E6}">
      <dgm:prSet/>
      <dgm:spPr/>
      <dgm:t>
        <a:bodyPr/>
        <a:lstStyle/>
        <a:p>
          <a:endParaRPr lang="en-US"/>
        </a:p>
      </dgm:t>
    </dgm:pt>
    <dgm:pt modelId="{3C53E1ED-E06E-43CA-A5C7-FD499A43F44F}" type="sibTrans" cxnId="{713A60E1-B17E-40F5-83E7-B3017487B8E6}">
      <dgm:prSet/>
      <dgm:spPr/>
      <dgm:t>
        <a:bodyPr/>
        <a:lstStyle/>
        <a:p>
          <a:endParaRPr lang="en-US"/>
        </a:p>
      </dgm:t>
    </dgm:pt>
    <dgm:pt modelId="{9F3598F6-0D16-4C3F-902E-16D47C7A8593}">
      <dgm:prSet/>
      <dgm:spPr/>
      <dgm:t>
        <a:bodyPr/>
        <a:lstStyle/>
        <a:p>
          <a:pPr>
            <a:defRPr cap="all"/>
          </a:pPr>
          <a:r>
            <a:rPr lang="en-US"/>
            <a:t>Mobile Applications</a:t>
          </a:r>
        </a:p>
      </dgm:t>
    </dgm:pt>
    <dgm:pt modelId="{D4AC6DAB-1796-47F3-A861-A4F0BE66AAF3}" type="parTrans" cxnId="{CD7AD3AF-1D1A-414A-A0FF-FC138C13DC0A}">
      <dgm:prSet/>
      <dgm:spPr/>
      <dgm:t>
        <a:bodyPr/>
        <a:lstStyle/>
        <a:p>
          <a:endParaRPr lang="en-US"/>
        </a:p>
      </dgm:t>
    </dgm:pt>
    <dgm:pt modelId="{96858CD8-79B6-4CC5-B261-BAC6B48E473E}" type="sibTrans" cxnId="{CD7AD3AF-1D1A-414A-A0FF-FC138C13DC0A}">
      <dgm:prSet/>
      <dgm:spPr/>
      <dgm:t>
        <a:bodyPr/>
        <a:lstStyle/>
        <a:p>
          <a:endParaRPr lang="en-US"/>
        </a:p>
      </dgm:t>
    </dgm:pt>
    <dgm:pt modelId="{D36A54CA-B2AE-46D9-A60B-C6CB2F9F9AFE}" type="pres">
      <dgm:prSet presAssocID="{7EFAFFD6-36DF-4566-B737-1389B65F708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778CC0-739A-42A3-BE10-EC17A515B342}" type="pres">
      <dgm:prSet presAssocID="{93F0A10A-E4CF-4C91-8D54-A53F13427D1A}" presName="compNode" presStyleCnt="0"/>
      <dgm:spPr/>
    </dgm:pt>
    <dgm:pt modelId="{F67D022F-7528-4D64-BE19-BDC7A5F92DCE}" type="pres">
      <dgm:prSet presAssocID="{93F0A10A-E4CF-4C91-8D54-A53F13427D1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B61044-692B-42AE-86DA-B2A6A1B4082D}" type="pres">
      <dgm:prSet presAssocID="{93F0A10A-E4CF-4C91-8D54-A53F13427D1A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D3C78A5-BFCD-4E8B-B81A-A573B7394F7F}" type="pres">
      <dgm:prSet presAssocID="{93F0A10A-E4CF-4C91-8D54-A53F13427D1A}" presName="spaceRect" presStyleCnt="0"/>
      <dgm:spPr/>
    </dgm:pt>
    <dgm:pt modelId="{DF73ABFB-F7D7-4605-A8F1-83DB1CD6AC36}" type="pres">
      <dgm:prSet presAssocID="{93F0A10A-E4CF-4C91-8D54-A53F13427D1A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C9CA7CF-3814-4495-902B-85B13413C070}" type="pres">
      <dgm:prSet presAssocID="{00846F64-2763-44C7-8169-32D2DB816723}" presName="sibTrans" presStyleCnt="0"/>
      <dgm:spPr/>
    </dgm:pt>
    <dgm:pt modelId="{7BEE1154-934B-46B8-9443-45FCDA8F36E5}" type="pres">
      <dgm:prSet presAssocID="{9E9EDEC9-7485-45FC-BE9D-899C091F47C2}" presName="compNode" presStyleCnt="0"/>
      <dgm:spPr/>
    </dgm:pt>
    <dgm:pt modelId="{C72C0210-F43A-406E-AA86-E8002EF6732E}" type="pres">
      <dgm:prSet presAssocID="{9E9EDEC9-7485-45FC-BE9D-899C091F47C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7C5AAC3-B59C-4E7B-BE03-4D3BE72137CA}" type="pres">
      <dgm:prSet presAssocID="{9E9EDEC9-7485-45FC-BE9D-899C091F47C2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BF62AB2-A14A-4383-9F93-65C327251984}" type="pres">
      <dgm:prSet presAssocID="{9E9EDEC9-7485-45FC-BE9D-899C091F47C2}" presName="spaceRect" presStyleCnt="0"/>
      <dgm:spPr/>
    </dgm:pt>
    <dgm:pt modelId="{2A701984-099C-461A-B119-A45240592649}" type="pres">
      <dgm:prSet presAssocID="{9E9EDEC9-7485-45FC-BE9D-899C091F47C2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EF79265-ACC1-410E-87C7-C524697CAC90}" type="pres">
      <dgm:prSet presAssocID="{F8076530-AC63-46D6-B8B7-E91D283997C4}" presName="sibTrans" presStyleCnt="0"/>
      <dgm:spPr/>
    </dgm:pt>
    <dgm:pt modelId="{E8AF0EE2-A76F-493B-8994-34D2148B0846}" type="pres">
      <dgm:prSet presAssocID="{F243FCCB-5B8F-48B8-BC4C-C3CCE031DBA7}" presName="compNode" presStyleCnt="0"/>
      <dgm:spPr/>
    </dgm:pt>
    <dgm:pt modelId="{8BBA064C-E992-4EC4-93CB-12643A5457CE}" type="pres">
      <dgm:prSet presAssocID="{F243FCCB-5B8F-48B8-BC4C-C3CCE031DBA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AB435BF-12BF-4A01-8380-93ACE0A54F94}" type="pres">
      <dgm:prSet presAssocID="{F243FCCB-5B8F-48B8-BC4C-C3CCE031DBA7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874621D-E208-40E9-B970-7B15CEDB12C2}" type="pres">
      <dgm:prSet presAssocID="{F243FCCB-5B8F-48B8-BC4C-C3CCE031DBA7}" presName="spaceRect" presStyleCnt="0"/>
      <dgm:spPr/>
    </dgm:pt>
    <dgm:pt modelId="{883F103F-DB7B-40DC-B89B-F055EBB142FB}" type="pres">
      <dgm:prSet presAssocID="{F243FCCB-5B8F-48B8-BC4C-C3CCE031DBA7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D3EFF99-3754-4B32-840F-2BFE3AA488D2}" type="pres">
      <dgm:prSet presAssocID="{17EAF915-C6DF-41DF-B4EB-BC80D9E24AA2}" presName="sibTrans" presStyleCnt="0"/>
      <dgm:spPr/>
    </dgm:pt>
    <dgm:pt modelId="{F43960A9-57C8-4AD6-A1BE-268FFD92FD46}" type="pres">
      <dgm:prSet presAssocID="{8F1E1BA4-1D2D-4983-8DAB-55014F5486C8}" presName="compNode" presStyleCnt="0"/>
      <dgm:spPr/>
    </dgm:pt>
    <dgm:pt modelId="{A8E1DB9D-F353-4D8A-95EC-479137B58D34}" type="pres">
      <dgm:prSet presAssocID="{8F1E1BA4-1D2D-4983-8DAB-55014F5486C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8DEEE45-F202-4C67-B2E6-6618AB86BAF6}" type="pres">
      <dgm:prSet presAssocID="{8F1E1BA4-1D2D-4983-8DAB-55014F5486C8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A851AF4-E92C-40EE-B92E-B3E7A869B461}" type="pres">
      <dgm:prSet presAssocID="{8F1E1BA4-1D2D-4983-8DAB-55014F5486C8}" presName="spaceRect" presStyleCnt="0"/>
      <dgm:spPr/>
    </dgm:pt>
    <dgm:pt modelId="{20A2FA34-61A2-469E-B445-80B9A1899AFE}" type="pres">
      <dgm:prSet presAssocID="{8F1E1BA4-1D2D-4983-8DAB-55014F5486C8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64A45F7-D256-4642-B1A6-6065B97F98FD}" type="pres">
      <dgm:prSet presAssocID="{3C53E1ED-E06E-43CA-A5C7-FD499A43F44F}" presName="sibTrans" presStyleCnt="0"/>
      <dgm:spPr/>
    </dgm:pt>
    <dgm:pt modelId="{9D251ADF-08DE-48A5-AB79-2393CA8B5741}" type="pres">
      <dgm:prSet presAssocID="{9F3598F6-0D16-4C3F-902E-16D47C7A8593}" presName="compNode" presStyleCnt="0"/>
      <dgm:spPr/>
    </dgm:pt>
    <dgm:pt modelId="{B75AB29A-89BF-4FEF-BA3E-AB47026230A4}" type="pres">
      <dgm:prSet presAssocID="{9F3598F6-0D16-4C3F-902E-16D47C7A859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606913-10C8-4475-B9FE-E216B00D478C}" type="pres">
      <dgm:prSet presAssocID="{9F3598F6-0D16-4C3F-902E-16D47C7A8593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BBB0B05-BBE1-4365-AA8F-DE84C9E4105B}" type="pres">
      <dgm:prSet presAssocID="{9F3598F6-0D16-4C3F-902E-16D47C7A8593}" presName="spaceRect" presStyleCnt="0"/>
      <dgm:spPr/>
    </dgm:pt>
    <dgm:pt modelId="{2DA0E43C-79FC-4298-BAFC-3EF86D217C5D}" type="pres">
      <dgm:prSet presAssocID="{9F3598F6-0D16-4C3F-902E-16D47C7A8593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D48385-87D9-42BF-A043-0AA8167FEE80}" type="presOf" srcId="{7EFAFFD6-36DF-4566-B737-1389B65F708B}" destId="{D36A54CA-B2AE-46D9-A60B-C6CB2F9F9AFE}" srcOrd="0" destOrd="0" presId="urn:microsoft.com/office/officeart/2018/5/layout/IconLeafLabelList"/>
    <dgm:cxn modelId="{713A60E1-B17E-40F5-83E7-B3017487B8E6}" srcId="{7EFAFFD6-36DF-4566-B737-1389B65F708B}" destId="{8F1E1BA4-1D2D-4983-8DAB-55014F5486C8}" srcOrd="3" destOrd="0" parTransId="{0C7F276A-D2D5-4EBA-85E6-FAAE73BB775A}" sibTransId="{3C53E1ED-E06E-43CA-A5C7-FD499A43F44F}"/>
    <dgm:cxn modelId="{325CE9FA-599F-4090-8F53-0DBE5664366D}" type="presOf" srcId="{F243FCCB-5B8F-48B8-BC4C-C3CCE031DBA7}" destId="{883F103F-DB7B-40DC-B89B-F055EBB142FB}" srcOrd="0" destOrd="0" presId="urn:microsoft.com/office/officeart/2018/5/layout/IconLeafLabelList"/>
    <dgm:cxn modelId="{2CB635AD-E85A-419F-A67F-46A18A91A756}" type="presOf" srcId="{8F1E1BA4-1D2D-4983-8DAB-55014F5486C8}" destId="{20A2FA34-61A2-469E-B445-80B9A1899AFE}" srcOrd="0" destOrd="0" presId="urn:microsoft.com/office/officeart/2018/5/layout/IconLeafLabelList"/>
    <dgm:cxn modelId="{267B60EA-BD07-471E-A836-F7D686A37289}" srcId="{7EFAFFD6-36DF-4566-B737-1389B65F708B}" destId="{9E9EDEC9-7485-45FC-BE9D-899C091F47C2}" srcOrd="1" destOrd="0" parTransId="{AA5E54F8-7BC1-4F9E-BF26-D67BE979BAE7}" sibTransId="{F8076530-AC63-46D6-B8B7-E91D283997C4}"/>
    <dgm:cxn modelId="{910AEBE6-E544-477D-A498-DD52B8AE7AF0}" type="presOf" srcId="{9F3598F6-0D16-4C3F-902E-16D47C7A8593}" destId="{2DA0E43C-79FC-4298-BAFC-3EF86D217C5D}" srcOrd="0" destOrd="0" presId="urn:microsoft.com/office/officeart/2018/5/layout/IconLeafLabelList"/>
    <dgm:cxn modelId="{02C17104-0EB5-4E3E-B50C-3A224BA6407A}" srcId="{7EFAFFD6-36DF-4566-B737-1389B65F708B}" destId="{F243FCCB-5B8F-48B8-BC4C-C3CCE031DBA7}" srcOrd="2" destOrd="0" parTransId="{785DB2AF-4176-4FBA-9FE8-2F70586591B5}" sibTransId="{17EAF915-C6DF-41DF-B4EB-BC80D9E24AA2}"/>
    <dgm:cxn modelId="{CD7AD3AF-1D1A-414A-A0FF-FC138C13DC0A}" srcId="{7EFAFFD6-36DF-4566-B737-1389B65F708B}" destId="{9F3598F6-0D16-4C3F-902E-16D47C7A8593}" srcOrd="4" destOrd="0" parTransId="{D4AC6DAB-1796-47F3-A861-A4F0BE66AAF3}" sibTransId="{96858CD8-79B6-4CC5-B261-BAC6B48E473E}"/>
    <dgm:cxn modelId="{F610CD99-449A-4C8D-AD88-03F9B17C2769}" srcId="{7EFAFFD6-36DF-4566-B737-1389B65F708B}" destId="{93F0A10A-E4CF-4C91-8D54-A53F13427D1A}" srcOrd="0" destOrd="0" parTransId="{630687CE-AD61-4661-AC96-65FE8DFA572B}" sibTransId="{00846F64-2763-44C7-8169-32D2DB816723}"/>
    <dgm:cxn modelId="{D5C01CAB-F064-4906-9314-8160051A1D19}" type="presOf" srcId="{93F0A10A-E4CF-4C91-8D54-A53F13427D1A}" destId="{DF73ABFB-F7D7-4605-A8F1-83DB1CD6AC36}" srcOrd="0" destOrd="0" presId="urn:microsoft.com/office/officeart/2018/5/layout/IconLeafLabelList"/>
    <dgm:cxn modelId="{7B6F8C58-3F43-4B10-B37B-F48F121F78B6}" type="presOf" srcId="{9E9EDEC9-7485-45FC-BE9D-899C091F47C2}" destId="{2A701984-099C-461A-B119-A45240592649}" srcOrd="0" destOrd="0" presId="urn:microsoft.com/office/officeart/2018/5/layout/IconLeafLabelList"/>
    <dgm:cxn modelId="{4E6BDA5A-3741-4F2E-8120-EF141BDB5483}" type="presParOf" srcId="{D36A54CA-B2AE-46D9-A60B-C6CB2F9F9AFE}" destId="{26778CC0-739A-42A3-BE10-EC17A515B342}" srcOrd="0" destOrd="0" presId="urn:microsoft.com/office/officeart/2018/5/layout/IconLeafLabelList"/>
    <dgm:cxn modelId="{C6EDAD0C-D914-4169-8740-DC46AF03ADEA}" type="presParOf" srcId="{26778CC0-739A-42A3-BE10-EC17A515B342}" destId="{F67D022F-7528-4D64-BE19-BDC7A5F92DCE}" srcOrd="0" destOrd="0" presId="urn:microsoft.com/office/officeart/2018/5/layout/IconLeafLabelList"/>
    <dgm:cxn modelId="{A6B33CA0-B494-4E92-B777-6A768DEFB2BE}" type="presParOf" srcId="{26778CC0-739A-42A3-BE10-EC17A515B342}" destId="{B7B61044-692B-42AE-86DA-B2A6A1B4082D}" srcOrd="1" destOrd="0" presId="urn:microsoft.com/office/officeart/2018/5/layout/IconLeafLabelList"/>
    <dgm:cxn modelId="{DBD1D83F-FF76-4345-A7E5-CD2633E877B2}" type="presParOf" srcId="{26778CC0-739A-42A3-BE10-EC17A515B342}" destId="{BD3C78A5-BFCD-4E8B-B81A-A573B7394F7F}" srcOrd="2" destOrd="0" presId="urn:microsoft.com/office/officeart/2018/5/layout/IconLeafLabelList"/>
    <dgm:cxn modelId="{7AC2EF35-B557-4F9A-9CCF-79B2D70B7A23}" type="presParOf" srcId="{26778CC0-739A-42A3-BE10-EC17A515B342}" destId="{DF73ABFB-F7D7-4605-A8F1-83DB1CD6AC36}" srcOrd="3" destOrd="0" presId="urn:microsoft.com/office/officeart/2018/5/layout/IconLeafLabelList"/>
    <dgm:cxn modelId="{AEB859F0-F51B-4E5D-B6DD-C1FDBCFF7977}" type="presParOf" srcId="{D36A54CA-B2AE-46D9-A60B-C6CB2F9F9AFE}" destId="{1C9CA7CF-3814-4495-902B-85B13413C070}" srcOrd="1" destOrd="0" presId="urn:microsoft.com/office/officeart/2018/5/layout/IconLeafLabelList"/>
    <dgm:cxn modelId="{2E0D6A76-682F-4E3C-92D1-1C0FC925EEE5}" type="presParOf" srcId="{D36A54CA-B2AE-46D9-A60B-C6CB2F9F9AFE}" destId="{7BEE1154-934B-46B8-9443-45FCDA8F36E5}" srcOrd="2" destOrd="0" presId="urn:microsoft.com/office/officeart/2018/5/layout/IconLeafLabelList"/>
    <dgm:cxn modelId="{623CEBDA-0DEC-488E-8AF5-FF3A8CA0697D}" type="presParOf" srcId="{7BEE1154-934B-46B8-9443-45FCDA8F36E5}" destId="{C72C0210-F43A-406E-AA86-E8002EF6732E}" srcOrd="0" destOrd="0" presId="urn:microsoft.com/office/officeart/2018/5/layout/IconLeafLabelList"/>
    <dgm:cxn modelId="{C0970207-EC1F-4B40-9336-D2E86B008086}" type="presParOf" srcId="{7BEE1154-934B-46B8-9443-45FCDA8F36E5}" destId="{47C5AAC3-B59C-4E7B-BE03-4D3BE72137CA}" srcOrd="1" destOrd="0" presId="urn:microsoft.com/office/officeart/2018/5/layout/IconLeafLabelList"/>
    <dgm:cxn modelId="{099564C3-C81A-4B84-A05E-0EE5F6D72564}" type="presParOf" srcId="{7BEE1154-934B-46B8-9443-45FCDA8F36E5}" destId="{4BF62AB2-A14A-4383-9F93-65C327251984}" srcOrd="2" destOrd="0" presId="urn:microsoft.com/office/officeart/2018/5/layout/IconLeafLabelList"/>
    <dgm:cxn modelId="{EBB3DBC9-4647-4AE4-B63F-F3976111058A}" type="presParOf" srcId="{7BEE1154-934B-46B8-9443-45FCDA8F36E5}" destId="{2A701984-099C-461A-B119-A45240592649}" srcOrd="3" destOrd="0" presId="urn:microsoft.com/office/officeart/2018/5/layout/IconLeafLabelList"/>
    <dgm:cxn modelId="{42D289D4-96E4-40B4-AC19-22AA65462BA5}" type="presParOf" srcId="{D36A54CA-B2AE-46D9-A60B-C6CB2F9F9AFE}" destId="{AEF79265-ACC1-410E-87C7-C524697CAC90}" srcOrd="3" destOrd="0" presId="urn:microsoft.com/office/officeart/2018/5/layout/IconLeafLabelList"/>
    <dgm:cxn modelId="{40E42065-8AFD-4E32-88B8-863A5A941970}" type="presParOf" srcId="{D36A54CA-B2AE-46D9-A60B-C6CB2F9F9AFE}" destId="{E8AF0EE2-A76F-493B-8994-34D2148B0846}" srcOrd="4" destOrd="0" presId="urn:microsoft.com/office/officeart/2018/5/layout/IconLeafLabelList"/>
    <dgm:cxn modelId="{5F334B6A-88C8-40FF-BA8C-959E05A5F936}" type="presParOf" srcId="{E8AF0EE2-A76F-493B-8994-34D2148B0846}" destId="{8BBA064C-E992-4EC4-93CB-12643A5457CE}" srcOrd="0" destOrd="0" presId="urn:microsoft.com/office/officeart/2018/5/layout/IconLeafLabelList"/>
    <dgm:cxn modelId="{28AB14D6-417E-4BC9-85E4-A0C745CEC041}" type="presParOf" srcId="{E8AF0EE2-A76F-493B-8994-34D2148B0846}" destId="{8AB435BF-12BF-4A01-8380-93ACE0A54F94}" srcOrd="1" destOrd="0" presId="urn:microsoft.com/office/officeart/2018/5/layout/IconLeafLabelList"/>
    <dgm:cxn modelId="{5064AFB6-0FEC-4E85-B764-0A4720832268}" type="presParOf" srcId="{E8AF0EE2-A76F-493B-8994-34D2148B0846}" destId="{D874621D-E208-40E9-B970-7B15CEDB12C2}" srcOrd="2" destOrd="0" presId="urn:microsoft.com/office/officeart/2018/5/layout/IconLeafLabelList"/>
    <dgm:cxn modelId="{702483B7-3F89-40A0-BA50-69F17E635C20}" type="presParOf" srcId="{E8AF0EE2-A76F-493B-8994-34D2148B0846}" destId="{883F103F-DB7B-40DC-B89B-F055EBB142FB}" srcOrd="3" destOrd="0" presId="urn:microsoft.com/office/officeart/2018/5/layout/IconLeafLabelList"/>
    <dgm:cxn modelId="{538BD66F-AE3F-4FEF-8CB5-4394762D6510}" type="presParOf" srcId="{D36A54CA-B2AE-46D9-A60B-C6CB2F9F9AFE}" destId="{AD3EFF99-3754-4B32-840F-2BFE3AA488D2}" srcOrd="5" destOrd="0" presId="urn:microsoft.com/office/officeart/2018/5/layout/IconLeafLabelList"/>
    <dgm:cxn modelId="{1507D650-656B-4F45-90F1-BA285E7FFCC5}" type="presParOf" srcId="{D36A54CA-B2AE-46D9-A60B-C6CB2F9F9AFE}" destId="{F43960A9-57C8-4AD6-A1BE-268FFD92FD46}" srcOrd="6" destOrd="0" presId="urn:microsoft.com/office/officeart/2018/5/layout/IconLeafLabelList"/>
    <dgm:cxn modelId="{012B732B-4ED4-4C84-872C-1D56DA2B5F26}" type="presParOf" srcId="{F43960A9-57C8-4AD6-A1BE-268FFD92FD46}" destId="{A8E1DB9D-F353-4D8A-95EC-479137B58D34}" srcOrd="0" destOrd="0" presId="urn:microsoft.com/office/officeart/2018/5/layout/IconLeafLabelList"/>
    <dgm:cxn modelId="{CBC477CD-8821-4387-958F-BE6362DC8571}" type="presParOf" srcId="{F43960A9-57C8-4AD6-A1BE-268FFD92FD46}" destId="{A8DEEE45-F202-4C67-B2E6-6618AB86BAF6}" srcOrd="1" destOrd="0" presId="urn:microsoft.com/office/officeart/2018/5/layout/IconLeafLabelList"/>
    <dgm:cxn modelId="{297C13BC-3BD7-4340-96A1-F7700FD18315}" type="presParOf" srcId="{F43960A9-57C8-4AD6-A1BE-268FFD92FD46}" destId="{1A851AF4-E92C-40EE-B92E-B3E7A869B461}" srcOrd="2" destOrd="0" presId="urn:microsoft.com/office/officeart/2018/5/layout/IconLeafLabelList"/>
    <dgm:cxn modelId="{D46CC166-FF20-4C08-8E72-E8C5236820E7}" type="presParOf" srcId="{F43960A9-57C8-4AD6-A1BE-268FFD92FD46}" destId="{20A2FA34-61A2-469E-B445-80B9A1899AFE}" srcOrd="3" destOrd="0" presId="urn:microsoft.com/office/officeart/2018/5/layout/IconLeafLabelList"/>
    <dgm:cxn modelId="{0E8D1D75-95C3-4B5E-BBD5-32FBD3140A82}" type="presParOf" srcId="{D36A54CA-B2AE-46D9-A60B-C6CB2F9F9AFE}" destId="{564A45F7-D256-4642-B1A6-6065B97F98FD}" srcOrd="7" destOrd="0" presId="urn:microsoft.com/office/officeart/2018/5/layout/IconLeafLabelList"/>
    <dgm:cxn modelId="{925A928F-E4E2-46D5-AA3E-F580F5764808}" type="presParOf" srcId="{D36A54CA-B2AE-46D9-A60B-C6CB2F9F9AFE}" destId="{9D251ADF-08DE-48A5-AB79-2393CA8B5741}" srcOrd="8" destOrd="0" presId="urn:microsoft.com/office/officeart/2018/5/layout/IconLeafLabelList"/>
    <dgm:cxn modelId="{73761123-5ABC-4F77-933C-5FD67971DD33}" type="presParOf" srcId="{9D251ADF-08DE-48A5-AB79-2393CA8B5741}" destId="{B75AB29A-89BF-4FEF-BA3E-AB47026230A4}" srcOrd="0" destOrd="0" presId="urn:microsoft.com/office/officeart/2018/5/layout/IconLeafLabelList"/>
    <dgm:cxn modelId="{A62DF982-202F-4992-BFBB-AF59847E1FD3}" type="presParOf" srcId="{9D251ADF-08DE-48A5-AB79-2393CA8B5741}" destId="{A7606913-10C8-4475-B9FE-E216B00D478C}" srcOrd="1" destOrd="0" presId="urn:microsoft.com/office/officeart/2018/5/layout/IconLeafLabelList"/>
    <dgm:cxn modelId="{9C34DEAE-5952-4BF9-96F5-429660F1C053}" type="presParOf" srcId="{9D251ADF-08DE-48A5-AB79-2393CA8B5741}" destId="{8BBB0B05-BBE1-4365-AA8F-DE84C9E4105B}" srcOrd="2" destOrd="0" presId="urn:microsoft.com/office/officeart/2018/5/layout/IconLeafLabelList"/>
    <dgm:cxn modelId="{24793D91-950C-4EC8-A332-9164325060D8}" type="presParOf" srcId="{9D251ADF-08DE-48A5-AB79-2393CA8B5741}" destId="{2DA0E43C-79FC-4298-BAFC-3EF86D217C5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A167D5-9786-44D4-ADF7-B677677DEB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FD1129-38EF-496A-A911-9F210DE842F8}">
      <dgm:prSet/>
      <dgm:spPr/>
      <dgm:t>
        <a:bodyPr/>
        <a:lstStyle/>
        <a:p>
          <a:r>
            <a:rPr lang="en-US"/>
            <a:t>Concurrency: Run multiple tasks at once (e.g., checking emails while writing a document).</a:t>
          </a:r>
        </a:p>
      </dgm:t>
    </dgm:pt>
    <dgm:pt modelId="{C9800FD0-A157-4784-9DFE-615DC2B702BD}" type="parTrans" cxnId="{45AC5084-5099-4182-BF94-B66333A250CD}">
      <dgm:prSet/>
      <dgm:spPr/>
      <dgm:t>
        <a:bodyPr/>
        <a:lstStyle/>
        <a:p>
          <a:endParaRPr lang="en-US"/>
        </a:p>
      </dgm:t>
    </dgm:pt>
    <dgm:pt modelId="{7E642A2B-1A9F-4627-9E27-F6178154F554}" type="sibTrans" cxnId="{45AC5084-5099-4182-BF94-B66333A250CD}">
      <dgm:prSet/>
      <dgm:spPr/>
      <dgm:t>
        <a:bodyPr/>
        <a:lstStyle/>
        <a:p>
          <a:endParaRPr lang="en-US"/>
        </a:p>
      </dgm:t>
    </dgm:pt>
    <dgm:pt modelId="{DF1E6997-BA97-425E-A034-9D3EC23AA409}">
      <dgm:prSet/>
      <dgm:spPr/>
      <dgm:t>
        <a:bodyPr/>
        <a:lstStyle/>
        <a:p>
          <a:r>
            <a:rPr lang="en-US"/>
            <a:t>Fault Isolation: One process crash doesn't bring down the whole system.</a:t>
          </a:r>
        </a:p>
      </dgm:t>
    </dgm:pt>
    <dgm:pt modelId="{B08317CF-CCCA-4C02-85AD-BC39E5B6DCB0}" type="parTrans" cxnId="{3B30BC0E-58A8-4590-9797-E5CD9C02B2F5}">
      <dgm:prSet/>
      <dgm:spPr/>
      <dgm:t>
        <a:bodyPr/>
        <a:lstStyle/>
        <a:p>
          <a:endParaRPr lang="en-US"/>
        </a:p>
      </dgm:t>
    </dgm:pt>
    <dgm:pt modelId="{DB37BC25-6524-4A31-93C5-CBBA89307441}" type="sibTrans" cxnId="{3B30BC0E-58A8-4590-9797-E5CD9C02B2F5}">
      <dgm:prSet/>
      <dgm:spPr/>
      <dgm:t>
        <a:bodyPr/>
        <a:lstStyle/>
        <a:p>
          <a:endParaRPr lang="en-US"/>
        </a:p>
      </dgm:t>
    </dgm:pt>
    <dgm:pt modelId="{65E71B64-750F-4012-8615-F6CF385B4AB7}">
      <dgm:prSet/>
      <dgm:spPr/>
      <dgm:t>
        <a:bodyPr/>
        <a:lstStyle/>
        <a:p>
          <a:r>
            <a:rPr lang="en-US"/>
            <a:t>Efficient Resource Allocation: Dynamically assigns CPU, memory, and other resources.</a:t>
          </a:r>
        </a:p>
      </dgm:t>
    </dgm:pt>
    <dgm:pt modelId="{3F352ED9-9CF5-4D54-986E-E762E9738AED}" type="parTrans" cxnId="{91920D0E-C534-4765-96D2-D0EB348F7670}">
      <dgm:prSet/>
      <dgm:spPr/>
      <dgm:t>
        <a:bodyPr/>
        <a:lstStyle/>
        <a:p>
          <a:endParaRPr lang="en-US"/>
        </a:p>
      </dgm:t>
    </dgm:pt>
    <dgm:pt modelId="{36BF58D5-FE0C-42D9-926E-AE4DB4383E34}" type="sibTrans" cxnId="{91920D0E-C534-4765-96D2-D0EB348F7670}">
      <dgm:prSet/>
      <dgm:spPr/>
      <dgm:t>
        <a:bodyPr/>
        <a:lstStyle/>
        <a:p>
          <a:endParaRPr lang="en-US"/>
        </a:p>
      </dgm:t>
    </dgm:pt>
    <dgm:pt modelId="{E69BC5EC-7857-4715-83F0-E21D0EAEB4BE}">
      <dgm:prSet/>
      <dgm:spPr/>
      <dgm:t>
        <a:bodyPr/>
        <a:lstStyle/>
        <a:p>
          <a:r>
            <a:rPr lang="en-US"/>
            <a:t>Enhanced Security: Processes are sandboxed to prevent unauthorized access.</a:t>
          </a:r>
        </a:p>
      </dgm:t>
    </dgm:pt>
    <dgm:pt modelId="{3E9BBC2C-D3C6-46F9-BF51-4AA4FBC41A1F}" type="parTrans" cxnId="{1789C499-C9E3-495E-AB95-6F54EFB64D6F}">
      <dgm:prSet/>
      <dgm:spPr/>
      <dgm:t>
        <a:bodyPr/>
        <a:lstStyle/>
        <a:p>
          <a:endParaRPr lang="en-US"/>
        </a:p>
      </dgm:t>
    </dgm:pt>
    <dgm:pt modelId="{EFD33DBE-1523-4A0D-899E-C99A8A28B760}" type="sibTrans" cxnId="{1789C499-C9E3-495E-AB95-6F54EFB64D6F}">
      <dgm:prSet/>
      <dgm:spPr/>
      <dgm:t>
        <a:bodyPr/>
        <a:lstStyle/>
        <a:p>
          <a:endParaRPr lang="en-US"/>
        </a:p>
      </dgm:t>
    </dgm:pt>
    <dgm:pt modelId="{F2E179D4-02A8-4A88-AA75-3D15385E5D89}" type="pres">
      <dgm:prSet presAssocID="{37A167D5-9786-44D4-ADF7-B677677DEB4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83D2CE-D0D5-416C-9008-49118FFEEF5E}" type="pres">
      <dgm:prSet presAssocID="{79FD1129-38EF-496A-A911-9F210DE842F8}" presName="compNode" presStyleCnt="0"/>
      <dgm:spPr/>
    </dgm:pt>
    <dgm:pt modelId="{E5BC91AB-4400-4C87-91A0-7A207552D49A}" type="pres">
      <dgm:prSet presAssocID="{79FD1129-38EF-496A-A911-9F210DE842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un"/>
        </a:ext>
      </dgm:extLst>
    </dgm:pt>
    <dgm:pt modelId="{434B52B9-6433-4127-AF59-B32AC7545AA7}" type="pres">
      <dgm:prSet presAssocID="{79FD1129-38EF-496A-A911-9F210DE842F8}" presName="spaceRect" presStyleCnt="0"/>
      <dgm:spPr/>
    </dgm:pt>
    <dgm:pt modelId="{86FCB9F2-3EDA-455C-9476-9B102C51EE8D}" type="pres">
      <dgm:prSet presAssocID="{79FD1129-38EF-496A-A911-9F210DE842F8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BD3342-F759-440E-8EB7-8CA90428323C}" type="pres">
      <dgm:prSet presAssocID="{7E642A2B-1A9F-4627-9E27-F6178154F554}" presName="sibTrans" presStyleCnt="0"/>
      <dgm:spPr/>
    </dgm:pt>
    <dgm:pt modelId="{EF07AF3A-CB14-4700-94E7-CBC6BEC87FA0}" type="pres">
      <dgm:prSet presAssocID="{DF1E6997-BA97-425E-A034-9D3EC23AA409}" presName="compNode" presStyleCnt="0"/>
      <dgm:spPr/>
    </dgm:pt>
    <dgm:pt modelId="{3377714E-832F-4BAC-BB9B-53355A83DAB0}" type="pres">
      <dgm:prSet presAssocID="{DF1E6997-BA97-425E-A034-9D3EC23AA409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4506862-81E6-4D9A-B10C-053D61D4AB66}" type="pres">
      <dgm:prSet presAssocID="{DF1E6997-BA97-425E-A034-9D3EC23AA409}" presName="spaceRect" presStyleCnt="0"/>
      <dgm:spPr/>
    </dgm:pt>
    <dgm:pt modelId="{AD9AAA8B-86C1-4E8A-B0B7-9813EA1B9B6A}" type="pres">
      <dgm:prSet presAssocID="{DF1E6997-BA97-425E-A034-9D3EC23AA40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9D7AB65-A0DF-440E-A331-FDECEC42E2D7}" type="pres">
      <dgm:prSet presAssocID="{DB37BC25-6524-4A31-93C5-CBBA89307441}" presName="sibTrans" presStyleCnt="0"/>
      <dgm:spPr/>
    </dgm:pt>
    <dgm:pt modelId="{DA43839C-F61B-471F-AC63-8D4E396F24C2}" type="pres">
      <dgm:prSet presAssocID="{65E71B64-750F-4012-8615-F6CF385B4AB7}" presName="compNode" presStyleCnt="0"/>
      <dgm:spPr/>
    </dgm:pt>
    <dgm:pt modelId="{4FDB333F-3335-452B-9C13-24EBA203E115}" type="pres">
      <dgm:prSet presAssocID="{65E71B64-750F-4012-8615-F6CF385B4AB7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2447BA-058A-4BE5-8485-5359180E5C54}" type="pres">
      <dgm:prSet presAssocID="{65E71B64-750F-4012-8615-F6CF385B4AB7}" presName="spaceRect" presStyleCnt="0"/>
      <dgm:spPr/>
    </dgm:pt>
    <dgm:pt modelId="{5AD29918-7D46-4E5C-A7BB-5E43407F7AC4}" type="pres">
      <dgm:prSet presAssocID="{65E71B64-750F-4012-8615-F6CF385B4AB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451CA52-CC39-408C-AB12-956C9F205964}" type="pres">
      <dgm:prSet presAssocID="{36BF58D5-FE0C-42D9-926E-AE4DB4383E34}" presName="sibTrans" presStyleCnt="0"/>
      <dgm:spPr/>
    </dgm:pt>
    <dgm:pt modelId="{23AF7B6E-40A7-4B12-9808-AA8357F1A7C5}" type="pres">
      <dgm:prSet presAssocID="{E69BC5EC-7857-4715-83F0-E21D0EAEB4BE}" presName="compNode" presStyleCnt="0"/>
      <dgm:spPr/>
    </dgm:pt>
    <dgm:pt modelId="{9E033A58-26E6-492D-9265-A913AC122D95}" type="pres">
      <dgm:prSet presAssocID="{E69BC5EC-7857-4715-83F0-E21D0EAEB4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97C1FAA2-A11E-4431-9B97-5A8DCEE17625}" type="pres">
      <dgm:prSet presAssocID="{E69BC5EC-7857-4715-83F0-E21D0EAEB4BE}" presName="spaceRect" presStyleCnt="0"/>
      <dgm:spPr/>
    </dgm:pt>
    <dgm:pt modelId="{53B5F561-1E33-4086-AD50-011C2A7972FD}" type="pres">
      <dgm:prSet presAssocID="{E69BC5EC-7857-4715-83F0-E21D0EAEB4BE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0BC0E-58A8-4590-9797-E5CD9C02B2F5}" srcId="{37A167D5-9786-44D4-ADF7-B677677DEB4B}" destId="{DF1E6997-BA97-425E-A034-9D3EC23AA409}" srcOrd="1" destOrd="0" parTransId="{B08317CF-CCCA-4C02-85AD-BC39E5B6DCB0}" sibTransId="{DB37BC25-6524-4A31-93C5-CBBA89307441}"/>
    <dgm:cxn modelId="{E58ABAED-CC1D-4E21-BC5C-5B84887656DB}" type="presOf" srcId="{E69BC5EC-7857-4715-83F0-E21D0EAEB4BE}" destId="{53B5F561-1E33-4086-AD50-011C2A7972FD}" srcOrd="0" destOrd="0" presId="urn:microsoft.com/office/officeart/2018/2/layout/IconLabelList"/>
    <dgm:cxn modelId="{1FD4D9E1-6180-4404-A09C-C16E3C3B200B}" type="presOf" srcId="{DF1E6997-BA97-425E-A034-9D3EC23AA409}" destId="{AD9AAA8B-86C1-4E8A-B0B7-9813EA1B9B6A}" srcOrd="0" destOrd="0" presId="urn:microsoft.com/office/officeart/2018/2/layout/IconLabelList"/>
    <dgm:cxn modelId="{91920D0E-C534-4765-96D2-D0EB348F7670}" srcId="{37A167D5-9786-44D4-ADF7-B677677DEB4B}" destId="{65E71B64-750F-4012-8615-F6CF385B4AB7}" srcOrd="2" destOrd="0" parTransId="{3F352ED9-9CF5-4D54-986E-E762E9738AED}" sibTransId="{36BF58D5-FE0C-42D9-926E-AE4DB4383E34}"/>
    <dgm:cxn modelId="{45AC5084-5099-4182-BF94-B66333A250CD}" srcId="{37A167D5-9786-44D4-ADF7-B677677DEB4B}" destId="{79FD1129-38EF-496A-A911-9F210DE842F8}" srcOrd="0" destOrd="0" parTransId="{C9800FD0-A157-4784-9DFE-615DC2B702BD}" sibTransId="{7E642A2B-1A9F-4627-9E27-F6178154F554}"/>
    <dgm:cxn modelId="{26C21FAC-79DC-47C3-A637-AAB1275BA205}" type="presOf" srcId="{79FD1129-38EF-496A-A911-9F210DE842F8}" destId="{86FCB9F2-3EDA-455C-9476-9B102C51EE8D}" srcOrd="0" destOrd="0" presId="urn:microsoft.com/office/officeart/2018/2/layout/IconLabelList"/>
    <dgm:cxn modelId="{BA4490F6-7421-42D7-A372-8F09020B718A}" type="presOf" srcId="{37A167D5-9786-44D4-ADF7-B677677DEB4B}" destId="{F2E179D4-02A8-4A88-AA75-3D15385E5D89}" srcOrd="0" destOrd="0" presId="urn:microsoft.com/office/officeart/2018/2/layout/IconLabelList"/>
    <dgm:cxn modelId="{AE56FE57-655E-4EE1-BCF0-EF87E1DB4305}" type="presOf" srcId="{65E71B64-750F-4012-8615-F6CF385B4AB7}" destId="{5AD29918-7D46-4E5C-A7BB-5E43407F7AC4}" srcOrd="0" destOrd="0" presId="urn:microsoft.com/office/officeart/2018/2/layout/IconLabelList"/>
    <dgm:cxn modelId="{1789C499-C9E3-495E-AB95-6F54EFB64D6F}" srcId="{37A167D5-9786-44D4-ADF7-B677677DEB4B}" destId="{E69BC5EC-7857-4715-83F0-E21D0EAEB4BE}" srcOrd="3" destOrd="0" parTransId="{3E9BBC2C-D3C6-46F9-BF51-4AA4FBC41A1F}" sibTransId="{EFD33DBE-1523-4A0D-899E-C99A8A28B760}"/>
    <dgm:cxn modelId="{E195F9E4-D7A4-4EFF-9EE1-D7624E57471B}" type="presParOf" srcId="{F2E179D4-02A8-4A88-AA75-3D15385E5D89}" destId="{0583D2CE-D0D5-416C-9008-49118FFEEF5E}" srcOrd="0" destOrd="0" presId="urn:microsoft.com/office/officeart/2018/2/layout/IconLabelList"/>
    <dgm:cxn modelId="{03B10F0B-80B2-4804-BC9E-AE6AF4943C88}" type="presParOf" srcId="{0583D2CE-D0D5-416C-9008-49118FFEEF5E}" destId="{E5BC91AB-4400-4C87-91A0-7A207552D49A}" srcOrd="0" destOrd="0" presId="urn:microsoft.com/office/officeart/2018/2/layout/IconLabelList"/>
    <dgm:cxn modelId="{3BD4DB7D-99C6-48D0-A1E5-C8F4EC79DBFC}" type="presParOf" srcId="{0583D2CE-D0D5-416C-9008-49118FFEEF5E}" destId="{434B52B9-6433-4127-AF59-B32AC7545AA7}" srcOrd="1" destOrd="0" presId="urn:microsoft.com/office/officeart/2018/2/layout/IconLabelList"/>
    <dgm:cxn modelId="{0BF41D9D-CA9A-42C0-978D-0D23DDDCE067}" type="presParOf" srcId="{0583D2CE-D0D5-416C-9008-49118FFEEF5E}" destId="{86FCB9F2-3EDA-455C-9476-9B102C51EE8D}" srcOrd="2" destOrd="0" presId="urn:microsoft.com/office/officeart/2018/2/layout/IconLabelList"/>
    <dgm:cxn modelId="{4C5144C4-3B27-4BA4-AE7A-BA707E94EC00}" type="presParOf" srcId="{F2E179D4-02A8-4A88-AA75-3D15385E5D89}" destId="{2DBD3342-F759-440E-8EB7-8CA90428323C}" srcOrd="1" destOrd="0" presId="urn:microsoft.com/office/officeart/2018/2/layout/IconLabelList"/>
    <dgm:cxn modelId="{E1E45055-E150-40A4-ABB2-87C6C026B021}" type="presParOf" srcId="{F2E179D4-02A8-4A88-AA75-3D15385E5D89}" destId="{EF07AF3A-CB14-4700-94E7-CBC6BEC87FA0}" srcOrd="2" destOrd="0" presId="urn:microsoft.com/office/officeart/2018/2/layout/IconLabelList"/>
    <dgm:cxn modelId="{FF33E2A3-4B1F-4072-A8EF-449ACFE8DA34}" type="presParOf" srcId="{EF07AF3A-CB14-4700-94E7-CBC6BEC87FA0}" destId="{3377714E-832F-4BAC-BB9B-53355A83DAB0}" srcOrd="0" destOrd="0" presId="urn:microsoft.com/office/officeart/2018/2/layout/IconLabelList"/>
    <dgm:cxn modelId="{DD3E2317-0BA4-4EFB-9174-7EC823D7693D}" type="presParOf" srcId="{EF07AF3A-CB14-4700-94E7-CBC6BEC87FA0}" destId="{A4506862-81E6-4D9A-B10C-053D61D4AB66}" srcOrd="1" destOrd="0" presId="urn:microsoft.com/office/officeart/2018/2/layout/IconLabelList"/>
    <dgm:cxn modelId="{4E522BD1-CA16-44FB-A37E-622B9DB3F51A}" type="presParOf" srcId="{EF07AF3A-CB14-4700-94E7-CBC6BEC87FA0}" destId="{AD9AAA8B-86C1-4E8A-B0B7-9813EA1B9B6A}" srcOrd="2" destOrd="0" presId="urn:microsoft.com/office/officeart/2018/2/layout/IconLabelList"/>
    <dgm:cxn modelId="{231DB123-52FA-4173-A7B4-85D3002FAF30}" type="presParOf" srcId="{F2E179D4-02A8-4A88-AA75-3D15385E5D89}" destId="{89D7AB65-A0DF-440E-A331-FDECEC42E2D7}" srcOrd="3" destOrd="0" presId="urn:microsoft.com/office/officeart/2018/2/layout/IconLabelList"/>
    <dgm:cxn modelId="{168846B9-E1F1-45F8-8530-16933106FBA9}" type="presParOf" srcId="{F2E179D4-02A8-4A88-AA75-3D15385E5D89}" destId="{DA43839C-F61B-471F-AC63-8D4E396F24C2}" srcOrd="4" destOrd="0" presId="urn:microsoft.com/office/officeart/2018/2/layout/IconLabelList"/>
    <dgm:cxn modelId="{1FCBBD31-C2ED-4AB7-B27C-4D2ACDC105D4}" type="presParOf" srcId="{DA43839C-F61B-471F-AC63-8D4E396F24C2}" destId="{4FDB333F-3335-452B-9C13-24EBA203E115}" srcOrd="0" destOrd="0" presId="urn:microsoft.com/office/officeart/2018/2/layout/IconLabelList"/>
    <dgm:cxn modelId="{D0404C0A-32BD-4A24-AFA7-B21443BC0FE1}" type="presParOf" srcId="{DA43839C-F61B-471F-AC63-8D4E396F24C2}" destId="{F42447BA-058A-4BE5-8485-5359180E5C54}" srcOrd="1" destOrd="0" presId="urn:microsoft.com/office/officeart/2018/2/layout/IconLabelList"/>
    <dgm:cxn modelId="{09DDE2C7-BC97-4913-84DD-D1EAF87C1C10}" type="presParOf" srcId="{DA43839C-F61B-471F-AC63-8D4E396F24C2}" destId="{5AD29918-7D46-4E5C-A7BB-5E43407F7AC4}" srcOrd="2" destOrd="0" presId="urn:microsoft.com/office/officeart/2018/2/layout/IconLabelList"/>
    <dgm:cxn modelId="{18C43FB6-CAC8-4A59-A643-F9951F74CEF1}" type="presParOf" srcId="{F2E179D4-02A8-4A88-AA75-3D15385E5D89}" destId="{2451CA52-CC39-408C-AB12-956C9F205964}" srcOrd="5" destOrd="0" presId="urn:microsoft.com/office/officeart/2018/2/layout/IconLabelList"/>
    <dgm:cxn modelId="{1D1C8CBE-DAAA-4EC6-8464-D7DAC4DA8695}" type="presParOf" srcId="{F2E179D4-02A8-4A88-AA75-3D15385E5D89}" destId="{23AF7B6E-40A7-4B12-9808-AA8357F1A7C5}" srcOrd="6" destOrd="0" presId="urn:microsoft.com/office/officeart/2018/2/layout/IconLabelList"/>
    <dgm:cxn modelId="{FC1C5624-B6CA-48FA-BA58-3A528E4DC7F2}" type="presParOf" srcId="{23AF7B6E-40A7-4B12-9808-AA8357F1A7C5}" destId="{9E033A58-26E6-492D-9265-A913AC122D95}" srcOrd="0" destOrd="0" presId="urn:microsoft.com/office/officeart/2018/2/layout/IconLabelList"/>
    <dgm:cxn modelId="{7D8AFE67-C1C8-4524-92F4-B798E0199D4C}" type="presParOf" srcId="{23AF7B6E-40A7-4B12-9808-AA8357F1A7C5}" destId="{97C1FAA2-A11E-4431-9B97-5A8DCEE17625}" srcOrd="1" destOrd="0" presId="urn:microsoft.com/office/officeart/2018/2/layout/IconLabelList"/>
    <dgm:cxn modelId="{97036F2C-2BF4-487F-A620-CB51B0FE61F2}" type="presParOf" srcId="{23AF7B6E-40A7-4B12-9808-AA8357F1A7C5}" destId="{53B5F561-1E33-4086-AD50-011C2A7972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9617CB-153D-4689-B91D-19A9B14FE34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0FF18B-2F9E-4E10-8798-6CF86A698563}">
      <dgm:prSet/>
      <dgm:spPr/>
      <dgm:t>
        <a:bodyPr/>
        <a:lstStyle/>
        <a:p>
          <a:r>
            <a:rPr lang="en-US"/>
            <a:t>Parent Process Requests Creation</a:t>
          </a:r>
        </a:p>
      </dgm:t>
    </dgm:pt>
    <dgm:pt modelId="{0D7A96F8-C564-4501-8B05-28076C8EF62F}" type="parTrans" cxnId="{A90E86FE-693D-4A10-9144-403B1EB41976}">
      <dgm:prSet/>
      <dgm:spPr/>
      <dgm:t>
        <a:bodyPr/>
        <a:lstStyle/>
        <a:p>
          <a:endParaRPr lang="en-US"/>
        </a:p>
      </dgm:t>
    </dgm:pt>
    <dgm:pt modelId="{DBEE2CBF-71BA-4932-A6BD-F546D68F5F1B}" type="sibTrans" cxnId="{A90E86FE-693D-4A10-9144-403B1EB419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AC6CB75-284B-4B92-B3EB-3C248948EE8A}">
      <dgm:prSet/>
      <dgm:spPr/>
      <dgm:t>
        <a:bodyPr/>
        <a:lstStyle/>
        <a:p>
          <a:r>
            <a:rPr lang="en-US"/>
            <a:t>Resource Allocation</a:t>
          </a:r>
        </a:p>
      </dgm:t>
    </dgm:pt>
    <dgm:pt modelId="{6A8D17C6-575E-490E-B412-84C5B7D26829}" type="parTrans" cxnId="{5F6663CF-30F1-400B-AF6E-BB057DFF5834}">
      <dgm:prSet/>
      <dgm:spPr/>
      <dgm:t>
        <a:bodyPr/>
        <a:lstStyle/>
        <a:p>
          <a:endParaRPr lang="en-US"/>
        </a:p>
      </dgm:t>
    </dgm:pt>
    <dgm:pt modelId="{5422DBC7-05EC-4CD6-96FB-C4A8FAC6C3CC}" type="sibTrans" cxnId="{5F6663CF-30F1-400B-AF6E-BB057DFF583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01B174-3142-4F01-851F-35372BB66B5C}">
      <dgm:prSet/>
      <dgm:spPr/>
      <dgm:t>
        <a:bodyPr/>
        <a:lstStyle/>
        <a:p>
          <a:r>
            <a:rPr lang="en-US"/>
            <a:t>Process Control Block (PCB) Setup</a:t>
          </a:r>
        </a:p>
      </dgm:t>
    </dgm:pt>
    <dgm:pt modelId="{8FD2C5D0-DBC8-4A3E-AD5F-84B4DDF96265}" type="parTrans" cxnId="{DE986C38-0E76-4012-B0E7-B7E915F19F69}">
      <dgm:prSet/>
      <dgm:spPr/>
      <dgm:t>
        <a:bodyPr/>
        <a:lstStyle/>
        <a:p>
          <a:endParaRPr lang="en-US"/>
        </a:p>
      </dgm:t>
    </dgm:pt>
    <dgm:pt modelId="{86684148-1FDF-4185-BA5B-4C93CF5606DD}" type="sibTrans" cxnId="{DE986C38-0E76-4012-B0E7-B7E915F19F6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DCE59DF-3BE8-4610-9D48-0D2740889BFB}">
      <dgm:prSet/>
      <dgm:spPr/>
      <dgm:t>
        <a:bodyPr/>
        <a:lstStyle/>
        <a:p>
          <a:r>
            <a:rPr lang="en-US"/>
            <a:t>Process Inheritance</a:t>
          </a:r>
        </a:p>
      </dgm:t>
    </dgm:pt>
    <dgm:pt modelId="{04A6F854-9C95-4B09-9DBC-604329DBA25E}" type="parTrans" cxnId="{CA6A3E82-4D9C-46E7-AE84-C3C12EA36552}">
      <dgm:prSet/>
      <dgm:spPr/>
      <dgm:t>
        <a:bodyPr/>
        <a:lstStyle/>
        <a:p>
          <a:endParaRPr lang="en-US"/>
        </a:p>
      </dgm:t>
    </dgm:pt>
    <dgm:pt modelId="{AF081C5E-293E-4F39-976F-7CA796314908}" type="sibTrans" cxnId="{CA6A3E82-4D9C-46E7-AE84-C3C12EA3655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76ACA7D-A0BA-453D-9C4B-48FAEC0202D7}">
      <dgm:prSet/>
      <dgm:spPr/>
      <dgm:t>
        <a:bodyPr/>
        <a:lstStyle/>
        <a:p>
          <a:r>
            <a:rPr lang="en-US"/>
            <a:t>Process Initialization</a:t>
          </a:r>
        </a:p>
      </dgm:t>
    </dgm:pt>
    <dgm:pt modelId="{2C638587-E016-40DB-924E-81D67DF51083}" type="parTrans" cxnId="{D09C9540-38A4-4748-9590-3E5A052B0FB9}">
      <dgm:prSet/>
      <dgm:spPr/>
      <dgm:t>
        <a:bodyPr/>
        <a:lstStyle/>
        <a:p>
          <a:endParaRPr lang="en-US"/>
        </a:p>
      </dgm:t>
    </dgm:pt>
    <dgm:pt modelId="{811E1977-27AF-4EBE-BA18-557B3271AACA}" type="sibTrans" cxnId="{D09C9540-38A4-4748-9590-3E5A052B0FB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8A2CB73-F635-433C-BB5A-415BB4E30F89}">
      <dgm:prSet/>
      <dgm:spPr/>
      <dgm:t>
        <a:bodyPr/>
        <a:lstStyle/>
        <a:p>
          <a:r>
            <a:rPr lang="en-US"/>
            <a:t>Process Execution</a:t>
          </a:r>
        </a:p>
      </dgm:t>
    </dgm:pt>
    <dgm:pt modelId="{E0A33C25-999E-4911-A272-A9F0236BE63A}" type="parTrans" cxnId="{D515B9F1-5071-458F-9FD5-B46F5516F0E9}">
      <dgm:prSet/>
      <dgm:spPr/>
      <dgm:t>
        <a:bodyPr/>
        <a:lstStyle/>
        <a:p>
          <a:endParaRPr lang="en-US"/>
        </a:p>
      </dgm:t>
    </dgm:pt>
    <dgm:pt modelId="{E60DEF6E-0EE0-4BFE-A01D-E2CFDFFC11FF}" type="sibTrans" cxnId="{D515B9F1-5071-458F-9FD5-B46F5516F0E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88BAC03-B2EF-4366-BFF2-CF0B10E8D83A}">
      <dgm:prSet/>
      <dgm:spPr/>
      <dgm:t>
        <a:bodyPr/>
        <a:lstStyle/>
        <a:p>
          <a:r>
            <a:rPr lang="en-US"/>
            <a:t>Process Termination</a:t>
          </a:r>
        </a:p>
      </dgm:t>
    </dgm:pt>
    <dgm:pt modelId="{FDAB9B36-C065-4684-9EB8-CA4929E134AD}" type="parTrans" cxnId="{347427A7-76CD-466F-AE4B-75E0F39D5FFA}">
      <dgm:prSet/>
      <dgm:spPr/>
      <dgm:t>
        <a:bodyPr/>
        <a:lstStyle/>
        <a:p>
          <a:endParaRPr lang="en-US"/>
        </a:p>
      </dgm:t>
    </dgm:pt>
    <dgm:pt modelId="{4AE7D354-4526-47EC-BEB3-3F39BA587D2B}" type="sibTrans" cxnId="{347427A7-76CD-466F-AE4B-75E0F39D5FFA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C16FA228-B767-4816-829D-113FFC583F0F}" type="pres">
      <dgm:prSet presAssocID="{9E9617CB-153D-4689-B91D-19A9B14FE34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57A253-2EAE-4C58-AD1B-4E9ADDB95C67}" type="pres">
      <dgm:prSet presAssocID="{9B0FF18B-2F9E-4E10-8798-6CF86A698563}" presName="compositeNode" presStyleCnt="0">
        <dgm:presLayoutVars>
          <dgm:bulletEnabled val="1"/>
        </dgm:presLayoutVars>
      </dgm:prSet>
      <dgm:spPr/>
    </dgm:pt>
    <dgm:pt modelId="{06C31546-A28B-4CD2-91B5-D98AF2036251}" type="pres">
      <dgm:prSet presAssocID="{9B0FF18B-2F9E-4E10-8798-6CF86A698563}" presName="bgRect" presStyleLbl="bgAccFollowNode1" presStyleIdx="0" presStyleCnt="7"/>
      <dgm:spPr/>
      <dgm:t>
        <a:bodyPr/>
        <a:lstStyle/>
        <a:p>
          <a:endParaRPr lang="en-US"/>
        </a:p>
      </dgm:t>
    </dgm:pt>
    <dgm:pt modelId="{DA747081-6099-4B72-AC51-2F21E3E8627D}" type="pres">
      <dgm:prSet presAssocID="{DBEE2CBF-71BA-4932-A6BD-F546D68F5F1B}" presName="sibTransNodeCircle" presStyleLbl="alignNode1" presStyleIdx="0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08B760B-F13B-4F20-AD1F-7B286A2ECF6C}" type="pres">
      <dgm:prSet presAssocID="{9B0FF18B-2F9E-4E10-8798-6CF86A698563}" presName="bottomLine" presStyleLbl="alignNode1" presStyleIdx="1" presStyleCnt="14">
        <dgm:presLayoutVars/>
      </dgm:prSet>
      <dgm:spPr/>
    </dgm:pt>
    <dgm:pt modelId="{1006C951-E0D5-48A7-A574-5B352284DA09}" type="pres">
      <dgm:prSet presAssocID="{9B0FF18B-2F9E-4E10-8798-6CF86A698563}" presName="nodeText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AA43EF-0150-452D-834A-8EF7F6EC3E48}" type="pres">
      <dgm:prSet presAssocID="{DBEE2CBF-71BA-4932-A6BD-F546D68F5F1B}" presName="sibTrans" presStyleCnt="0"/>
      <dgm:spPr/>
    </dgm:pt>
    <dgm:pt modelId="{7D3393F1-B7C9-43B7-A208-79D5E53DE0D1}" type="pres">
      <dgm:prSet presAssocID="{FAC6CB75-284B-4B92-B3EB-3C248948EE8A}" presName="compositeNode" presStyleCnt="0">
        <dgm:presLayoutVars>
          <dgm:bulletEnabled val="1"/>
        </dgm:presLayoutVars>
      </dgm:prSet>
      <dgm:spPr/>
    </dgm:pt>
    <dgm:pt modelId="{EE70C367-56C5-4469-95E6-19C0B1897A82}" type="pres">
      <dgm:prSet presAssocID="{FAC6CB75-284B-4B92-B3EB-3C248948EE8A}" presName="bgRect" presStyleLbl="bgAccFollowNode1" presStyleIdx="1" presStyleCnt="7"/>
      <dgm:spPr/>
      <dgm:t>
        <a:bodyPr/>
        <a:lstStyle/>
        <a:p>
          <a:endParaRPr lang="en-US"/>
        </a:p>
      </dgm:t>
    </dgm:pt>
    <dgm:pt modelId="{BD7F30F0-D0B2-4003-85EA-AB0ADD4F0ABD}" type="pres">
      <dgm:prSet presAssocID="{5422DBC7-05EC-4CD6-96FB-C4A8FAC6C3CC}" presName="sibTransNodeCircle" presStyleLbl="alignNode1" presStyleIdx="2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1EA51A7-4F62-4460-BEDA-F66A0406197D}" type="pres">
      <dgm:prSet presAssocID="{FAC6CB75-284B-4B92-B3EB-3C248948EE8A}" presName="bottomLine" presStyleLbl="alignNode1" presStyleIdx="3" presStyleCnt="14">
        <dgm:presLayoutVars/>
      </dgm:prSet>
      <dgm:spPr/>
    </dgm:pt>
    <dgm:pt modelId="{02E37AD0-CAEC-45CA-B2E8-52DE9364C91C}" type="pres">
      <dgm:prSet presAssocID="{FAC6CB75-284B-4B92-B3EB-3C248948EE8A}" presName="nodeText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5EBE6-E5D0-495F-8493-7DB08682369E}" type="pres">
      <dgm:prSet presAssocID="{5422DBC7-05EC-4CD6-96FB-C4A8FAC6C3CC}" presName="sibTrans" presStyleCnt="0"/>
      <dgm:spPr/>
    </dgm:pt>
    <dgm:pt modelId="{77E61816-6436-422B-ABD7-EBE1D00DCC99}" type="pres">
      <dgm:prSet presAssocID="{9901B174-3142-4F01-851F-35372BB66B5C}" presName="compositeNode" presStyleCnt="0">
        <dgm:presLayoutVars>
          <dgm:bulletEnabled val="1"/>
        </dgm:presLayoutVars>
      </dgm:prSet>
      <dgm:spPr/>
    </dgm:pt>
    <dgm:pt modelId="{82B4FF87-800E-4807-8367-1DDCA6023D70}" type="pres">
      <dgm:prSet presAssocID="{9901B174-3142-4F01-851F-35372BB66B5C}" presName="bgRect" presStyleLbl="bgAccFollowNode1" presStyleIdx="2" presStyleCnt="7"/>
      <dgm:spPr/>
      <dgm:t>
        <a:bodyPr/>
        <a:lstStyle/>
        <a:p>
          <a:endParaRPr lang="en-US"/>
        </a:p>
      </dgm:t>
    </dgm:pt>
    <dgm:pt modelId="{F581995A-7A47-44B4-8200-425001E37E47}" type="pres">
      <dgm:prSet presAssocID="{86684148-1FDF-4185-BA5B-4C93CF5606DD}" presName="sibTransNodeCircle" presStyleLbl="alignNode1" presStyleIdx="4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0BF2368-57E0-4BBD-BD2E-404BA11FCD59}" type="pres">
      <dgm:prSet presAssocID="{9901B174-3142-4F01-851F-35372BB66B5C}" presName="bottomLine" presStyleLbl="alignNode1" presStyleIdx="5" presStyleCnt="14">
        <dgm:presLayoutVars/>
      </dgm:prSet>
      <dgm:spPr/>
    </dgm:pt>
    <dgm:pt modelId="{D1DD8414-DFDE-4BE5-99C2-929252D29020}" type="pres">
      <dgm:prSet presAssocID="{9901B174-3142-4F01-851F-35372BB66B5C}" presName="nodeText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AED3B-B19E-4B6E-9898-33893A604130}" type="pres">
      <dgm:prSet presAssocID="{86684148-1FDF-4185-BA5B-4C93CF5606DD}" presName="sibTrans" presStyleCnt="0"/>
      <dgm:spPr/>
    </dgm:pt>
    <dgm:pt modelId="{56B9F027-369B-4536-9083-C2476C6F7B94}" type="pres">
      <dgm:prSet presAssocID="{FDCE59DF-3BE8-4610-9D48-0D2740889BFB}" presName="compositeNode" presStyleCnt="0">
        <dgm:presLayoutVars>
          <dgm:bulletEnabled val="1"/>
        </dgm:presLayoutVars>
      </dgm:prSet>
      <dgm:spPr/>
    </dgm:pt>
    <dgm:pt modelId="{762743EE-3405-4814-82F5-319DE47678E0}" type="pres">
      <dgm:prSet presAssocID="{FDCE59DF-3BE8-4610-9D48-0D2740889BFB}" presName="bgRect" presStyleLbl="bgAccFollowNode1" presStyleIdx="3" presStyleCnt="7"/>
      <dgm:spPr/>
      <dgm:t>
        <a:bodyPr/>
        <a:lstStyle/>
        <a:p>
          <a:endParaRPr lang="en-US"/>
        </a:p>
      </dgm:t>
    </dgm:pt>
    <dgm:pt modelId="{8A4741BE-8094-40CD-AC34-00057CD9AE27}" type="pres">
      <dgm:prSet presAssocID="{AF081C5E-293E-4F39-976F-7CA796314908}" presName="sibTransNodeCircle" presStyleLbl="alignNode1" presStyleIdx="6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F0EAEB6-0CB9-4D6A-AC9C-734002FB8194}" type="pres">
      <dgm:prSet presAssocID="{FDCE59DF-3BE8-4610-9D48-0D2740889BFB}" presName="bottomLine" presStyleLbl="alignNode1" presStyleIdx="7" presStyleCnt="14">
        <dgm:presLayoutVars/>
      </dgm:prSet>
      <dgm:spPr/>
    </dgm:pt>
    <dgm:pt modelId="{EC49501C-6FAE-4563-AF40-A9F2540252B1}" type="pres">
      <dgm:prSet presAssocID="{FDCE59DF-3BE8-4610-9D48-0D2740889BFB}" presName="nodeText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6EBD1-373A-4C0E-806E-6750805178A4}" type="pres">
      <dgm:prSet presAssocID="{AF081C5E-293E-4F39-976F-7CA796314908}" presName="sibTrans" presStyleCnt="0"/>
      <dgm:spPr/>
    </dgm:pt>
    <dgm:pt modelId="{DFAD118B-FF7C-441E-8D90-8E62B20C49C0}" type="pres">
      <dgm:prSet presAssocID="{D76ACA7D-A0BA-453D-9C4B-48FAEC0202D7}" presName="compositeNode" presStyleCnt="0">
        <dgm:presLayoutVars>
          <dgm:bulletEnabled val="1"/>
        </dgm:presLayoutVars>
      </dgm:prSet>
      <dgm:spPr/>
    </dgm:pt>
    <dgm:pt modelId="{6994A906-74B2-4024-A00C-FA9FB43579C9}" type="pres">
      <dgm:prSet presAssocID="{D76ACA7D-A0BA-453D-9C4B-48FAEC0202D7}" presName="bgRect" presStyleLbl="bgAccFollowNode1" presStyleIdx="4" presStyleCnt="7"/>
      <dgm:spPr/>
      <dgm:t>
        <a:bodyPr/>
        <a:lstStyle/>
        <a:p>
          <a:endParaRPr lang="en-US"/>
        </a:p>
      </dgm:t>
    </dgm:pt>
    <dgm:pt modelId="{AA08D085-26A5-4F84-BCDE-30F6A6D984DF}" type="pres">
      <dgm:prSet presAssocID="{811E1977-27AF-4EBE-BA18-557B3271AACA}" presName="sibTransNodeCircle" presStyleLbl="alignNode1" presStyleIdx="8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D7C9799-12D1-4503-8525-6DCA46923496}" type="pres">
      <dgm:prSet presAssocID="{D76ACA7D-A0BA-453D-9C4B-48FAEC0202D7}" presName="bottomLine" presStyleLbl="alignNode1" presStyleIdx="9" presStyleCnt="14">
        <dgm:presLayoutVars/>
      </dgm:prSet>
      <dgm:spPr/>
    </dgm:pt>
    <dgm:pt modelId="{F3629154-0E93-43F3-9286-59E59A40BE7F}" type="pres">
      <dgm:prSet presAssocID="{D76ACA7D-A0BA-453D-9C4B-48FAEC0202D7}" presName="nodeText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80F84-AFE5-46E2-9CA5-76CBEBDACCE9}" type="pres">
      <dgm:prSet presAssocID="{811E1977-27AF-4EBE-BA18-557B3271AACA}" presName="sibTrans" presStyleCnt="0"/>
      <dgm:spPr/>
    </dgm:pt>
    <dgm:pt modelId="{45F83203-3BF1-4E46-9670-E021C3901F67}" type="pres">
      <dgm:prSet presAssocID="{A8A2CB73-F635-433C-BB5A-415BB4E30F89}" presName="compositeNode" presStyleCnt="0">
        <dgm:presLayoutVars>
          <dgm:bulletEnabled val="1"/>
        </dgm:presLayoutVars>
      </dgm:prSet>
      <dgm:spPr/>
    </dgm:pt>
    <dgm:pt modelId="{D7F7BC29-480E-4BD1-97C5-9239BB2DD598}" type="pres">
      <dgm:prSet presAssocID="{A8A2CB73-F635-433C-BB5A-415BB4E30F89}" presName="bgRect" presStyleLbl="bgAccFollowNode1" presStyleIdx="5" presStyleCnt="7"/>
      <dgm:spPr/>
      <dgm:t>
        <a:bodyPr/>
        <a:lstStyle/>
        <a:p>
          <a:endParaRPr lang="en-US"/>
        </a:p>
      </dgm:t>
    </dgm:pt>
    <dgm:pt modelId="{8F4E1348-F558-480B-8348-DBD52BE6396E}" type="pres">
      <dgm:prSet presAssocID="{E60DEF6E-0EE0-4BFE-A01D-E2CFDFFC11FF}" presName="sibTransNodeCircle" presStyleLbl="alignNode1" presStyleIdx="10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29AB78E-AF61-423B-9D0B-ED6BA7316FC6}" type="pres">
      <dgm:prSet presAssocID="{A8A2CB73-F635-433C-BB5A-415BB4E30F89}" presName="bottomLine" presStyleLbl="alignNode1" presStyleIdx="11" presStyleCnt="14">
        <dgm:presLayoutVars/>
      </dgm:prSet>
      <dgm:spPr/>
    </dgm:pt>
    <dgm:pt modelId="{2EA28D3B-CF39-4761-937E-2529C8C3E7DA}" type="pres">
      <dgm:prSet presAssocID="{A8A2CB73-F635-433C-BB5A-415BB4E30F89}" presName="nodeText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A5EF0-0CAD-490A-8DA2-E81C3673C3FB}" type="pres">
      <dgm:prSet presAssocID="{E60DEF6E-0EE0-4BFE-A01D-E2CFDFFC11FF}" presName="sibTrans" presStyleCnt="0"/>
      <dgm:spPr/>
    </dgm:pt>
    <dgm:pt modelId="{D293022D-837F-4489-BC8B-563D84E8B6B0}" type="pres">
      <dgm:prSet presAssocID="{588BAC03-B2EF-4366-BFF2-CF0B10E8D83A}" presName="compositeNode" presStyleCnt="0">
        <dgm:presLayoutVars>
          <dgm:bulletEnabled val="1"/>
        </dgm:presLayoutVars>
      </dgm:prSet>
      <dgm:spPr/>
    </dgm:pt>
    <dgm:pt modelId="{BAB173D5-515B-4BB2-90FA-15746B1F30E9}" type="pres">
      <dgm:prSet presAssocID="{588BAC03-B2EF-4366-BFF2-CF0B10E8D83A}" presName="bgRect" presStyleLbl="bgAccFollowNode1" presStyleIdx="6" presStyleCnt="7"/>
      <dgm:spPr/>
      <dgm:t>
        <a:bodyPr/>
        <a:lstStyle/>
        <a:p>
          <a:endParaRPr lang="en-US"/>
        </a:p>
      </dgm:t>
    </dgm:pt>
    <dgm:pt modelId="{11BF825B-ABE1-4F3F-BF53-0C4E4996F5DF}" type="pres">
      <dgm:prSet presAssocID="{4AE7D354-4526-47EC-BEB3-3F39BA587D2B}" presName="sibTransNodeCircle" presStyleLbl="alignNode1" presStyleIdx="12" presStyleCnt="14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3A40B96-9E20-42B0-81CB-4FEB2148F42C}" type="pres">
      <dgm:prSet presAssocID="{588BAC03-B2EF-4366-BFF2-CF0B10E8D83A}" presName="bottomLine" presStyleLbl="alignNode1" presStyleIdx="13" presStyleCnt="14">
        <dgm:presLayoutVars/>
      </dgm:prSet>
      <dgm:spPr/>
    </dgm:pt>
    <dgm:pt modelId="{997EA21A-5CBC-47D7-982E-D678DC657431}" type="pres">
      <dgm:prSet presAssocID="{588BAC03-B2EF-4366-BFF2-CF0B10E8D83A}" presName="nodeText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388B8-1B4A-4C9A-BD4F-ED580BAF1F8E}" type="presOf" srcId="{9901B174-3142-4F01-851F-35372BB66B5C}" destId="{D1DD8414-DFDE-4BE5-99C2-929252D29020}" srcOrd="1" destOrd="0" presId="urn:microsoft.com/office/officeart/2016/7/layout/BasicLinearProcessNumbered"/>
    <dgm:cxn modelId="{DE986C38-0E76-4012-B0E7-B7E915F19F69}" srcId="{9E9617CB-153D-4689-B91D-19A9B14FE34A}" destId="{9901B174-3142-4F01-851F-35372BB66B5C}" srcOrd="2" destOrd="0" parTransId="{8FD2C5D0-DBC8-4A3E-AD5F-84B4DDF96265}" sibTransId="{86684148-1FDF-4185-BA5B-4C93CF5606DD}"/>
    <dgm:cxn modelId="{12A824D1-DB6C-400C-92B4-1AADEEF88E04}" type="presOf" srcId="{FDCE59DF-3BE8-4610-9D48-0D2740889BFB}" destId="{762743EE-3405-4814-82F5-319DE47678E0}" srcOrd="0" destOrd="0" presId="urn:microsoft.com/office/officeart/2016/7/layout/BasicLinearProcessNumbered"/>
    <dgm:cxn modelId="{CA6A3E82-4D9C-46E7-AE84-C3C12EA36552}" srcId="{9E9617CB-153D-4689-B91D-19A9B14FE34A}" destId="{FDCE59DF-3BE8-4610-9D48-0D2740889BFB}" srcOrd="3" destOrd="0" parTransId="{04A6F854-9C95-4B09-9DBC-604329DBA25E}" sibTransId="{AF081C5E-293E-4F39-976F-7CA796314908}"/>
    <dgm:cxn modelId="{A50E55E4-30AF-47D0-9921-A461BF2C7932}" type="presOf" srcId="{588BAC03-B2EF-4366-BFF2-CF0B10E8D83A}" destId="{BAB173D5-515B-4BB2-90FA-15746B1F30E9}" srcOrd="0" destOrd="0" presId="urn:microsoft.com/office/officeart/2016/7/layout/BasicLinearProcessNumbered"/>
    <dgm:cxn modelId="{CC7C259E-990E-45E1-9968-93F7A06E9C25}" type="presOf" srcId="{D76ACA7D-A0BA-453D-9C4B-48FAEC0202D7}" destId="{F3629154-0E93-43F3-9286-59E59A40BE7F}" srcOrd="1" destOrd="0" presId="urn:microsoft.com/office/officeart/2016/7/layout/BasicLinearProcessNumbered"/>
    <dgm:cxn modelId="{6D12F3EE-FC22-4463-B3D5-1F821CB40FB9}" type="presOf" srcId="{FAC6CB75-284B-4B92-B3EB-3C248948EE8A}" destId="{EE70C367-56C5-4469-95E6-19C0B1897A82}" srcOrd="0" destOrd="0" presId="urn:microsoft.com/office/officeart/2016/7/layout/BasicLinearProcessNumbered"/>
    <dgm:cxn modelId="{0390C32F-5928-485D-8A7C-AF037D0B4446}" type="presOf" srcId="{FDCE59DF-3BE8-4610-9D48-0D2740889BFB}" destId="{EC49501C-6FAE-4563-AF40-A9F2540252B1}" srcOrd="1" destOrd="0" presId="urn:microsoft.com/office/officeart/2016/7/layout/BasicLinearProcessNumbered"/>
    <dgm:cxn modelId="{C69B4F9D-7FD1-492E-952E-B121DE4D8C5D}" type="presOf" srcId="{A8A2CB73-F635-433C-BB5A-415BB4E30F89}" destId="{D7F7BC29-480E-4BD1-97C5-9239BB2DD598}" srcOrd="0" destOrd="0" presId="urn:microsoft.com/office/officeart/2016/7/layout/BasicLinearProcessNumbered"/>
    <dgm:cxn modelId="{A90E86FE-693D-4A10-9144-403B1EB41976}" srcId="{9E9617CB-153D-4689-B91D-19A9B14FE34A}" destId="{9B0FF18B-2F9E-4E10-8798-6CF86A698563}" srcOrd="0" destOrd="0" parTransId="{0D7A96F8-C564-4501-8B05-28076C8EF62F}" sibTransId="{DBEE2CBF-71BA-4932-A6BD-F546D68F5F1B}"/>
    <dgm:cxn modelId="{1EB211BD-B6EF-456E-A188-5F599A0AE9D4}" type="presOf" srcId="{9901B174-3142-4F01-851F-35372BB66B5C}" destId="{82B4FF87-800E-4807-8367-1DDCA6023D70}" srcOrd="0" destOrd="0" presId="urn:microsoft.com/office/officeart/2016/7/layout/BasicLinearProcessNumbered"/>
    <dgm:cxn modelId="{7D4ABE2E-2ECE-43F3-902D-0CB088593D00}" type="presOf" srcId="{4AE7D354-4526-47EC-BEB3-3F39BA587D2B}" destId="{11BF825B-ABE1-4F3F-BF53-0C4E4996F5DF}" srcOrd="0" destOrd="0" presId="urn:microsoft.com/office/officeart/2016/7/layout/BasicLinearProcessNumbered"/>
    <dgm:cxn modelId="{D09C9540-38A4-4748-9590-3E5A052B0FB9}" srcId="{9E9617CB-153D-4689-B91D-19A9B14FE34A}" destId="{D76ACA7D-A0BA-453D-9C4B-48FAEC0202D7}" srcOrd="4" destOrd="0" parTransId="{2C638587-E016-40DB-924E-81D67DF51083}" sibTransId="{811E1977-27AF-4EBE-BA18-557B3271AACA}"/>
    <dgm:cxn modelId="{5F6663CF-30F1-400B-AF6E-BB057DFF5834}" srcId="{9E9617CB-153D-4689-B91D-19A9B14FE34A}" destId="{FAC6CB75-284B-4B92-B3EB-3C248948EE8A}" srcOrd="1" destOrd="0" parTransId="{6A8D17C6-575E-490E-B412-84C5B7D26829}" sibTransId="{5422DBC7-05EC-4CD6-96FB-C4A8FAC6C3CC}"/>
    <dgm:cxn modelId="{D39071FE-7C52-40EB-B4B4-665989EB43A0}" type="presOf" srcId="{A8A2CB73-F635-433C-BB5A-415BB4E30F89}" destId="{2EA28D3B-CF39-4761-937E-2529C8C3E7DA}" srcOrd="1" destOrd="0" presId="urn:microsoft.com/office/officeart/2016/7/layout/BasicLinearProcessNumbered"/>
    <dgm:cxn modelId="{65E8D5B7-9EBF-496F-AF00-BB6364077511}" type="presOf" srcId="{9B0FF18B-2F9E-4E10-8798-6CF86A698563}" destId="{1006C951-E0D5-48A7-A574-5B352284DA09}" srcOrd="1" destOrd="0" presId="urn:microsoft.com/office/officeart/2016/7/layout/BasicLinearProcessNumbered"/>
    <dgm:cxn modelId="{347427A7-76CD-466F-AE4B-75E0F39D5FFA}" srcId="{9E9617CB-153D-4689-B91D-19A9B14FE34A}" destId="{588BAC03-B2EF-4366-BFF2-CF0B10E8D83A}" srcOrd="6" destOrd="0" parTransId="{FDAB9B36-C065-4684-9EB8-CA4929E134AD}" sibTransId="{4AE7D354-4526-47EC-BEB3-3F39BA587D2B}"/>
    <dgm:cxn modelId="{D515B9F1-5071-458F-9FD5-B46F5516F0E9}" srcId="{9E9617CB-153D-4689-B91D-19A9B14FE34A}" destId="{A8A2CB73-F635-433C-BB5A-415BB4E30F89}" srcOrd="5" destOrd="0" parTransId="{E0A33C25-999E-4911-A272-A9F0236BE63A}" sibTransId="{E60DEF6E-0EE0-4BFE-A01D-E2CFDFFC11FF}"/>
    <dgm:cxn modelId="{C403EC6B-AEE5-4E93-B087-4B06318B3045}" type="presOf" srcId="{86684148-1FDF-4185-BA5B-4C93CF5606DD}" destId="{F581995A-7A47-44B4-8200-425001E37E47}" srcOrd="0" destOrd="0" presId="urn:microsoft.com/office/officeart/2016/7/layout/BasicLinearProcessNumbered"/>
    <dgm:cxn modelId="{520C69D0-072A-4995-B1C8-8569E0CE4B5E}" type="presOf" srcId="{9B0FF18B-2F9E-4E10-8798-6CF86A698563}" destId="{06C31546-A28B-4CD2-91B5-D98AF2036251}" srcOrd="0" destOrd="0" presId="urn:microsoft.com/office/officeart/2016/7/layout/BasicLinearProcessNumbered"/>
    <dgm:cxn modelId="{E821505E-544E-4E11-B87E-6F949D1FDEE8}" type="presOf" srcId="{E60DEF6E-0EE0-4BFE-A01D-E2CFDFFC11FF}" destId="{8F4E1348-F558-480B-8348-DBD52BE6396E}" srcOrd="0" destOrd="0" presId="urn:microsoft.com/office/officeart/2016/7/layout/BasicLinearProcessNumbered"/>
    <dgm:cxn modelId="{8735B23F-B3C3-495C-92FC-B70B6CA9E1C4}" type="presOf" srcId="{588BAC03-B2EF-4366-BFF2-CF0B10E8D83A}" destId="{997EA21A-5CBC-47D7-982E-D678DC657431}" srcOrd="1" destOrd="0" presId="urn:microsoft.com/office/officeart/2016/7/layout/BasicLinearProcessNumbered"/>
    <dgm:cxn modelId="{F617CE39-D38D-47D2-B12E-C8301186AE94}" type="presOf" srcId="{FAC6CB75-284B-4B92-B3EB-3C248948EE8A}" destId="{02E37AD0-CAEC-45CA-B2E8-52DE9364C91C}" srcOrd="1" destOrd="0" presId="urn:microsoft.com/office/officeart/2016/7/layout/BasicLinearProcessNumbered"/>
    <dgm:cxn modelId="{CB7EAAF8-9AAE-4C5F-8D67-AA5CD58A5FF6}" type="presOf" srcId="{DBEE2CBF-71BA-4932-A6BD-F546D68F5F1B}" destId="{DA747081-6099-4B72-AC51-2F21E3E8627D}" srcOrd="0" destOrd="0" presId="urn:microsoft.com/office/officeart/2016/7/layout/BasicLinearProcessNumbered"/>
    <dgm:cxn modelId="{4FA08812-8117-47AC-ADA4-8305629FD4C8}" type="presOf" srcId="{811E1977-27AF-4EBE-BA18-557B3271AACA}" destId="{AA08D085-26A5-4F84-BCDE-30F6A6D984DF}" srcOrd="0" destOrd="0" presId="urn:microsoft.com/office/officeart/2016/7/layout/BasicLinearProcessNumbered"/>
    <dgm:cxn modelId="{ABCB09FB-550E-4038-8F4C-C6EB1D620A24}" type="presOf" srcId="{9E9617CB-153D-4689-B91D-19A9B14FE34A}" destId="{C16FA228-B767-4816-829D-113FFC583F0F}" srcOrd="0" destOrd="0" presId="urn:microsoft.com/office/officeart/2016/7/layout/BasicLinearProcessNumbered"/>
    <dgm:cxn modelId="{6117EC7F-823B-44B2-87B8-9E75E6B877C6}" type="presOf" srcId="{AF081C5E-293E-4F39-976F-7CA796314908}" destId="{8A4741BE-8094-40CD-AC34-00057CD9AE27}" srcOrd="0" destOrd="0" presId="urn:microsoft.com/office/officeart/2016/7/layout/BasicLinearProcessNumbered"/>
    <dgm:cxn modelId="{78DDB7FA-8E75-4C34-B1D0-0F8DBA9335EC}" type="presOf" srcId="{D76ACA7D-A0BA-453D-9C4B-48FAEC0202D7}" destId="{6994A906-74B2-4024-A00C-FA9FB43579C9}" srcOrd="0" destOrd="0" presId="urn:microsoft.com/office/officeart/2016/7/layout/BasicLinearProcessNumbered"/>
    <dgm:cxn modelId="{4095A8F4-4D66-4963-A1DE-AFD2D3C41DF8}" type="presOf" srcId="{5422DBC7-05EC-4CD6-96FB-C4A8FAC6C3CC}" destId="{BD7F30F0-D0B2-4003-85EA-AB0ADD4F0ABD}" srcOrd="0" destOrd="0" presId="urn:microsoft.com/office/officeart/2016/7/layout/BasicLinearProcessNumbered"/>
    <dgm:cxn modelId="{13EB7373-A77E-47B2-B3A4-C41858FD94C4}" type="presParOf" srcId="{C16FA228-B767-4816-829D-113FFC583F0F}" destId="{3F57A253-2EAE-4C58-AD1B-4E9ADDB95C67}" srcOrd="0" destOrd="0" presId="urn:microsoft.com/office/officeart/2016/7/layout/BasicLinearProcessNumbered"/>
    <dgm:cxn modelId="{7F46B66A-2726-4CA2-AC50-B385AE37F6FF}" type="presParOf" srcId="{3F57A253-2EAE-4C58-AD1B-4E9ADDB95C67}" destId="{06C31546-A28B-4CD2-91B5-D98AF2036251}" srcOrd="0" destOrd="0" presId="urn:microsoft.com/office/officeart/2016/7/layout/BasicLinearProcessNumbered"/>
    <dgm:cxn modelId="{03104BF4-5784-4568-8E53-B11F63F22DB9}" type="presParOf" srcId="{3F57A253-2EAE-4C58-AD1B-4E9ADDB95C67}" destId="{DA747081-6099-4B72-AC51-2F21E3E8627D}" srcOrd="1" destOrd="0" presId="urn:microsoft.com/office/officeart/2016/7/layout/BasicLinearProcessNumbered"/>
    <dgm:cxn modelId="{1BE5EE05-0BE7-4F14-89B3-F0C2A56C0FCD}" type="presParOf" srcId="{3F57A253-2EAE-4C58-AD1B-4E9ADDB95C67}" destId="{108B760B-F13B-4F20-AD1F-7B286A2ECF6C}" srcOrd="2" destOrd="0" presId="urn:microsoft.com/office/officeart/2016/7/layout/BasicLinearProcessNumbered"/>
    <dgm:cxn modelId="{C3C91F25-4D2E-4A3D-A5F3-16A1F5E6EEC6}" type="presParOf" srcId="{3F57A253-2EAE-4C58-AD1B-4E9ADDB95C67}" destId="{1006C951-E0D5-48A7-A574-5B352284DA09}" srcOrd="3" destOrd="0" presId="urn:microsoft.com/office/officeart/2016/7/layout/BasicLinearProcessNumbered"/>
    <dgm:cxn modelId="{E3695FD3-AE16-4EAD-B7AC-369451B6666E}" type="presParOf" srcId="{C16FA228-B767-4816-829D-113FFC583F0F}" destId="{0EAA43EF-0150-452D-834A-8EF7F6EC3E48}" srcOrd="1" destOrd="0" presId="urn:microsoft.com/office/officeart/2016/7/layout/BasicLinearProcessNumbered"/>
    <dgm:cxn modelId="{8DA3AC75-698B-427A-B97B-298216F3B2C0}" type="presParOf" srcId="{C16FA228-B767-4816-829D-113FFC583F0F}" destId="{7D3393F1-B7C9-43B7-A208-79D5E53DE0D1}" srcOrd="2" destOrd="0" presId="urn:microsoft.com/office/officeart/2016/7/layout/BasicLinearProcessNumbered"/>
    <dgm:cxn modelId="{0D19CA01-6256-4703-8181-0EA63DA6B214}" type="presParOf" srcId="{7D3393F1-B7C9-43B7-A208-79D5E53DE0D1}" destId="{EE70C367-56C5-4469-95E6-19C0B1897A82}" srcOrd="0" destOrd="0" presId="urn:microsoft.com/office/officeart/2016/7/layout/BasicLinearProcessNumbered"/>
    <dgm:cxn modelId="{AC1964AF-6E07-4149-9A84-19FB1B8B00CC}" type="presParOf" srcId="{7D3393F1-B7C9-43B7-A208-79D5E53DE0D1}" destId="{BD7F30F0-D0B2-4003-85EA-AB0ADD4F0ABD}" srcOrd="1" destOrd="0" presId="urn:microsoft.com/office/officeart/2016/7/layout/BasicLinearProcessNumbered"/>
    <dgm:cxn modelId="{311761FD-D5E6-4360-BC43-D93A73D1EFE6}" type="presParOf" srcId="{7D3393F1-B7C9-43B7-A208-79D5E53DE0D1}" destId="{31EA51A7-4F62-4460-BEDA-F66A0406197D}" srcOrd="2" destOrd="0" presId="urn:microsoft.com/office/officeart/2016/7/layout/BasicLinearProcessNumbered"/>
    <dgm:cxn modelId="{E9B8317B-F6B4-4892-BB26-7E3062B8BCD0}" type="presParOf" srcId="{7D3393F1-B7C9-43B7-A208-79D5E53DE0D1}" destId="{02E37AD0-CAEC-45CA-B2E8-52DE9364C91C}" srcOrd="3" destOrd="0" presId="urn:microsoft.com/office/officeart/2016/7/layout/BasicLinearProcessNumbered"/>
    <dgm:cxn modelId="{1AF8FC4A-36C0-44DD-B6F2-D9ABD2E5BECC}" type="presParOf" srcId="{C16FA228-B767-4816-829D-113FFC583F0F}" destId="{CE35EBE6-E5D0-495F-8493-7DB08682369E}" srcOrd="3" destOrd="0" presId="urn:microsoft.com/office/officeart/2016/7/layout/BasicLinearProcessNumbered"/>
    <dgm:cxn modelId="{AF2280EC-A23B-4030-B477-7492F4304B63}" type="presParOf" srcId="{C16FA228-B767-4816-829D-113FFC583F0F}" destId="{77E61816-6436-422B-ABD7-EBE1D00DCC99}" srcOrd="4" destOrd="0" presId="urn:microsoft.com/office/officeart/2016/7/layout/BasicLinearProcessNumbered"/>
    <dgm:cxn modelId="{69A5143B-2082-4AC6-B280-01C1D3FB14E8}" type="presParOf" srcId="{77E61816-6436-422B-ABD7-EBE1D00DCC99}" destId="{82B4FF87-800E-4807-8367-1DDCA6023D70}" srcOrd="0" destOrd="0" presId="urn:microsoft.com/office/officeart/2016/7/layout/BasicLinearProcessNumbered"/>
    <dgm:cxn modelId="{FEB15820-3C29-49C6-A884-9335657AC5BB}" type="presParOf" srcId="{77E61816-6436-422B-ABD7-EBE1D00DCC99}" destId="{F581995A-7A47-44B4-8200-425001E37E47}" srcOrd="1" destOrd="0" presId="urn:microsoft.com/office/officeart/2016/7/layout/BasicLinearProcessNumbered"/>
    <dgm:cxn modelId="{0D74CADF-1C76-4474-A037-46D958811100}" type="presParOf" srcId="{77E61816-6436-422B-ABD7-EBE1D00DCC99}" destId="{10BF2368-57E0-4BBD-BD2E-404BA11FCD59}" srcOrd="2" destOrd="0" presId="urn:microsoft.com/office/officeart/2016/7/layout/BasicLinearProcessNumbered"/>
    <dgm:cxn modelId="{7B36FF58-B61F-4EBC-A88D-1C447BA9B2CE}" type="presParOf" srcId="{77E61816-6436-422B-ABD7-EBE1D00DCC99}" destId="{D1DD8414-DFDE-4BE5-99C2-929252D29020}" srcOrd="3" destOrd="0" presId="urn:microsoft.com/office/officeart/2016/7/layout/BasicLinearProcessNumbered"/>
    <dgm:cxn modelId="{2C3142B0-5BA2-4A93-8F17-ADB65A7C2EB0}" type="presParOf" srcId="{C16FA228-B767-4816-829D-113FFC583F0F}" destId="{41EAED3B-B19E-4B6E-9898-33893A604130}" srcOrd="5" destOrd="0" presId="urn:microsoft.com/office/officeart/2016/7/layout/BasicLinearProcessNumbered"/>
    <dgm:cxn modelId="{0BF8A157-EA54-4CC5-8B41-F8A644E9CE59}" type="presParOf" srcId="{C16FA228-B767-4816-829D-113FFC583F0F}" destId="{56B9F027-369B-4536-9083-C2476C6F7B94}" srcOrd="6" destOrd="0" presId="urn:microsoft.com/office/officeart/2016/7/layout/BasicLinearProcessNumbered"/>
    <dgm:cxn modelId="{D1840365-585F-4871-B051-78F418358BB3}" type="presParOf" srcId="{56B9F027-369B-4536-9083-C2476C6F7B94}" destId="{762743EE-3405-4814-82F5-319DE47678E0}" srcOrd="0" destOrd="0" presId="urn:microsoft.com/office/officeart/2016/7/layout/BasicLinearProcessNumbered"/>
    <dgm:cxn modelId="{DCC79AB7-1648-406D-833F-336D2F54DD6C}" type="presParOf" srcId="{56B9F027-369B-4536-9083-C2476C6F7B94}" destId="{8A4741BE-8094-40CD-AC34-00057CD9AE27}" srcOrd="1" destOrd="0" presId="urn:microsoft.com/office/officeart/2016/7/layout/BasicLinearProcessNumbered"/>
    <dgm:cxn modelId="{B9A8CD68-B346-492A-ABD7-E94AE45A1092}" type="presParOf" srcId="{56B9F027-369B-4536-9083-C2476C6F7B94}" destId="{9F0EAEB6-0CB9-4D6A-AC9C-734002FB8194}" srcOrd="2" destOrd="0" presId="urn:microsoft.com/office/officeart/2016/7/layout/BasicLinearProcessNumbered"/>
    <dgm:cxn modelId="{5E2C420F-C9E6-4454-8FBB-160053442500}" type="presParOf" srcId="{56B9F027-369B-4536-9083-C2476C6F7B94}" destId="{EC49501C-6FAE-4563-AF40-A9F2540252B1}" srcOrd="3" destOrd="0" presId="urn:microsoft.com/office/officeart/2016/7/layout/BasicLinearProcessNumbered"/>
    <dgm:cxn modelId="{21E7B3C7-45A7-468A-9F70-0F1C057A4094}" type="presParOf" srcId="{C16FA228-B767-4816-829D-113FFC583F0F}" destId="{B4D6EBD1-373A-4C0E-806E-6750805178A4}" srcOrd="7" destOrd="0" presId="urn:microsoft.com/office/officeart/2016/7/layout/BasicLinearProcessNumbered"/>
    <dgm:cxn modelId="{DBAEE7EC-A67E-49DC-B115-E898F0533E90}" type="presParOf" srcId="{C16FA228-B767-4816-829D-113FFC583F0F}" destId="{DFAD118B-FF7C-441E-8D90-8E62B20C49C0}" srcOrd="8" destOrd="0" presId="urn:microsoft.com/office/officeart/2016/7/layout/BasicLinearProcessNumbered"/>
    <dgm:cxn modelId="{1B828511-A453-44E8-A282-45B2F05FFF81}" type="presParOf" srcId="{DFAD118B-FF7C-441E-8D90-8E62B20C49C0}" destId="{6994A906-74B2-4024-A00C-FA9FB43579C9}" srcOrd="0" destOrd="0" presId="urn:microsoft.com/office/officeart/2016/7/layout/BasicLinearProcessNumbered"/>
    <dgm:cxn modelId="{0B1905B6-F899-408E-BDD4-3E1047CF0FA2}" type="presParOf" srcId="{DFAD118B-FF7C-441E-8D90-8E62B20C49C0}" destId="{AA08D085-26A5-4F84-BCDE-30F6A6D984DF}" srcOrd="1" destOrd="0" presId="urn:microsoft.com/office/officeart/2016/7/layout/BasicLinearProcessNumbered"/>
    <dgm:cxn modelId="{ADC6E28C-188F-4756-BD58-4050F9731414}" type="presParOf" srcId="{DFAD118B-FF7C-441E-8D90-8E62B20C49C0}" destId="{7D7C9799-12D1-4503-8525-6DCA46923496}" srcOrd="2" destOrd="0" presId="urn:microsoft.com/office/officeart/2016/7/layout/BasicLinearProcessNumbered"/>
    <dgm:cxn modelId="{5217FA24-236D-4F91-9A2B-7ACF3B851665}" type="presParOf" srcId="{DFAD118B-FF7C-441E-8D90-8E62B20C49C0}" destId="{F3629154-0E93-43F3-9286-59E59A40BE7F}" srcOrd="3" destOrd="0" presId="urn:microsoft.com/office/officeart/2016/7/layout/BasicLinearProcessNumbered"/>
    <dgm:cxn modelId="{DB486135-10C1-4A9E-B8C4-6CB571F92DA0}" type="presParOf" srcId="{C16FA228-B767-4816-829D-113FFC583F0F}" destId="{58B80F84-AFE5-46E2-9CA5-76CBEBDACCE9}" srcOrd="9" destOrd="0" presId="urn:microsoft.com/office/officeart/2016/7/layout/BasicLinearProcessNumbered"/>
    <dgm:cxn modelId="{35039B43-5335-4A01-8304-D6E33468C24C}" type="presParOf" srcId="{C16FA228-B767-4816-829D-113FFC583F0F}" destId="{45F83203-3BF1-4E46-9670-E021C3901F67}" srcOrd="10" destOrd="0" presId="urn:microsoft.com/office/officeart/2016/7/layout/BasicLinearProcessNumbered"/>
    <dgm:cxn modelId="{54FD7DAB-BB28-433D-94E1-10B252704C45}" type="presParOf" srcId="{45F83203-3BF1-4E46-9670-E021C3901F67}" destId="{D7F7BC29-480E-4BD1-97C5-9239BB2DD598}" srcOrd="0" destOrd="0" presId="urn:microsoft.com/office/officeart/2016/7/layout/BasicLinearProcessNumbered"/>
    <dgm:cxn modelId="{7BEBCC9D-1BE7-43E9-BD42-8E5A2027AFEE}" type="presParOf" srcId="{45F83203-3BF1-4E46-9670-E021C3901F67}" destId="{8F4E1348-F558-480B-8348-DBD52BE6396E}" srcOrd="1" destOrd="0" presId="urn:microsoft.com/office/officeart/2016/7/layout/BasicLinearProcessNumbered"/>
    <dgm:cxn modelId="{475DE280-FC67-4018-8258-E9827EA61DE7}" type="presParOf" srcId="{45F83203-3BF1-4E46-9670-E021C3901F67}" destId="{B29AB78E-AF61-423B-9D0B-ED6BA7316FC6}" srcOrd="2" destOrd="0" presId="urn:microsoft.com/office/officeart/2016/7/layout/BasicLinearProcessNumbered"/>
    <dgm:cxn modelId="{855B71ED-834D-43AE-A1DB-A2C9DC12A661}" type="presParOf" srcId="{45F83203-3BF1-4E46-9670-E021C3901F67}" destId="{2EA28D3B-CF39-4761-937E-2529C8C3E7DA}" srcOrd="3" destOrd="0" presId="urn:microsoft.com/office/officeart/2016/7/layout/BasicLinearProcessNumbered"/>
    <dgm:cxn modelId="{42233289-A003-4A6A-A61D-CCADB1CF9848}" type="presParOf" srcId="{C16FA228-B767-4816-829D-113FFC583F0F}" destId="{A16A5EF0-0CAD-490A-8DA2-E81C3673C3FB}" srcOrd="11" destOrd="0" presId="urn:microsoft.com/office/officeart/2016/7/layout/BasicLinearProcessNumbered"/>
    <dgm:cxn modelId="{113123F1-5ADB-47D0-B7F9-1649A07F5BFA}" type="presParOf" srcId="{C16FA228-B767-4816-829D-113FFC583F0F}" destId="{D293022D-837F-4489-BC8B-563D84E8B6B0}" srcOrd="12" destOrd="0" presId="urn:microsoft.com/office/officeart/2016/7/layout/BasicLinearProcessNumbered"/>
    <dgm:cxn modelId="{2AAE2F3B-5BA6-4BEB-9F4D-F4AA7D2D3D10}" type="presParOf" srcId="{D293022D-837F-4489-BC8B-563D84E8B6B0}" destId="{BAB173D5-515B-4BB2-90FA-15746B1F30E9}" srcOrd="0" destOrd="0" presId="urn:microsoft.com/office/officeart/2016/7/layout/BasicLinearProcessNumbered"/>
    <dgm:cxn modelId="{51B56EEE-C655-45F8-9E50-5366A863C3FA}" type="presParOf" srcId="{D293022D-837F-4489-BC8B-563D84E8B6B0}" destId="{11BF825B-ABE1-4F3F-BF53-0C4E4996F5DF}" srcOrd="1" destOrd="0" presId="urn:microsoft.com/office/officeart/2016/7/layout/BasicLinearProcessNumbered"/>
    <dgm:cxn modelId="{471605DE-F261-4E7B-922E-44987F697CD6}" type="presParOf" srcId="{D293022D-837F-4489-BC8B-563D84E8B6B0}" destId="{E3A40B96-9E20-42B0-81CB-4FEB2148F42C}" srcOrd="2" destOrd="0" presId="urn:microsoft.com/office/officeart/2016/7/layout/BasicLinearProcessNumbered"/>
    <dgm:cxn modelId="{E68873D8-7EEE-4FC6-8FAB-F05A3730802D}" type="presParOf" srcId="{D293022D-837F-4489-BC8B-563D84E8B6B0}" destId="{997EA21A-5CBC-47D7-982E-D678DC6574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0EF022-6372-425C-8E8F-B7938CFEF0D7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5CF4BB-E5C4-42E6-B871-7713D8736EFC}">
      <dgm:prSet/>
      <dgm:spPr/>
      <dgm:t>
        <a:bodyPr/>
        <a:lstStyle/>
        <a:p>
          <a:r>
            <a:rPr lang="en-US"/>
            <a:t>fork()</a:t>
          </a:r>
        </a:p>
      </dgm:t>
    </dgm:pt>
    <dgm:pt modelId="{9A5AA5E9-509A-4AE7-96BA-6E988ACEBC8D}" type="parTrans" cxnId="{91BC7CBF-D567-4DEA-BCF5-FA33AE31DC61}">
      <dgm:prSet/>
      <dgm:spPr/>
      <dgm:t>
        <a:bodyPr/>
        <a:lstStyle/>
        <a:p>
          <a:endParaRPr lang="en-US"/>
        </a:p>
      </dgm:t>
    </dgm:pt>
    <dgm:pt modelId="{C8B0477C-B3D9-428E-B042-E0A22FF3A816}" type="sibTrans" cxnId="{91BC7CBF-D567-4DEA-BCF5-FA33AE31DC61}">
      <dgm:prSet/>
      <dgm:spPr/>
      <dgm:t>
        <a:bodyPr/>
        <a:lstStyle/>
        <a:p>
          <a:endParaRPr lang="en-US"/>
        </a:p>
      </dgm:t>
    </dgm:pt>
    <dgm:pt modelId="{DBC3A837-6165-48E2-B396-F826BD214A06}">
      <dgm:prSet/>
      <dgm:spPr/>
      <dgm:t>
        <a:bodyPr/>
        <a:lstStyle/>
        <a:p>
          <a:r>
            <a:rPr lang="en-US"/>
            <a:t>exec()</a:t>
          </a:r>
        </a:p>
      </dgm:t>
    </dgm:pt>
    <dgm:pt modelId="{6B89801B-296A-407D-9346-AE44ECE7AA41}" type="parTrans" cxnId="{B6C0852F-8455-4F46-890A-A18598E69B5F}">
      <dgm:prSet/>
      <dgm:spPr/>
      <dgm:t>
        <a:bodyPr/>
        <a:lstStyle/>
        <a:p>
          <a:endParaRPr lang="en-US"/>
        </a:p>
      </dgm:t>
    </dgm:pt>
    <dgm:pt modelId="{FD1BA584-8934-46D3-903A-7F74C345E59A}" type="sibTrans" cxnId="{B6C0852F-8455-4F46-890A-A18598E69B5F}">
      <dgm:prSet/>
      <dgm:spPr/>
      <dgm:t>
        <a:bodyPr/>
        <a:lstStyle/>
        <a:p>
          <a:endParaRPr lang="en-US"/>
        </a:p>
      </dgm:t>
    </dgm:pt>
    <dgm:pt modelId="{BB487599-74BC-4719-B69B-2B81405DC557}">
      <dgm:prSet/>
      <dgm:spPr/>
      <dgm:t>
        <a:bodyPr/>
        <a:lstStyle/>
        <a:p>
          <a:r>
            <a:rPr lang="en-US"/>
            <a:t>wait()</a:t>
          </a:r>
        </a:p>
      </dgm:t>
    </dgm:pt>
    <dgm:pt modelId="{A628923B-AD0B-4C94-9C2B-5996B1824BF0}" type="parTrans" cxnId="{3DC77ECA-4217-4142-921E-5B6D977D1850}">
      <dgm:prSet/>
      <dgm:spPr/>
      <dgm:t>
        <a:bodyPr/>
        <a:lstStyle/>
        <a:p>
          <a:endParaRPr lang="en-US"/>
        </a:p>
      </dgm:t>
    </dgm:pt>
    <dgm:pt modelId="{A7CA1FA5-7346-4BD9-AE20-E481F63FD193}" type="sibTrans" cxnId="{3DC77ECA-4217-4142-921E-5B6D977D1850}">
      <dgm:prSet/>
      <dgm:spPr/>
      <dgm:t>
        <a:bodyPr/>
        <a:lstStyle/>
        <a:p>
          <a:endParaRPr lang="en-US"/>
        </a:p>
      </dgm:t>
    </dgm:pt>
    <dgm:pt modelId="{89B8AE3B-36A0-4B0D-8B9A-889B2A9EC8FA}">
      <dgm:prSet/>
      <dgm:spPr/>
      <dgm:t>
        <a:bodyPr/>
        <a:lstStyle/>
        <a:p>
          <a:r>
            <a:rPr lang="en-US"/>
            <a:t>exit()</a:t>
          </a:r>
        </a:p>
      </dgm:t>
    </dgm:pt>
    <dgm:pt modelId="{7AB6E0F6-7BAB-480F-A342-39340B66483A}" type="parTrans" cxnId="{CDA04769-032C-4F88-B0A0-334EC71130B9}">
      <dgm:prSet/>
      <dgm:spPr/>
      <dgm:t>
        <a:bodyPr/>
        <a:lstStyle/>
        <a:p>
          <a:endParaRPr lang="en-US"/>
        </a:p>
      </dgm:t>
    </dgm:pt>
    <dgm:pt modelId="{79F2EE73-765D-49DE-AACC-9D8B53C8F616}" type="sibTrans" cxnId="{CDA04769-032C-4F88-B0A0-334EC71130B9}">
      <dgm:prSet/>
      <dgm:spPr/>
      <dgm:t>
        <a:bodyPr/>
        <a:lstStyle/>
        <a:p>
          <a:endParaRPr lang="en-US"/>
        </a:p>
      </dgm:t>
    </dgm:pt>
    <dgm:pt modelId="{7221CED7-5EBB-4FF0-AB86-E0BCF1D7928B}" type="pres">
      <dgm:prSet presAssocID="{2F0EF022-6372-425C-8E8F-B7938CFEF0D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D14DDB-5841-49E7-BADA-B37E42FFA2DD}" type="pres">
      <dgm:prSet presAssocID="{CE5CF4BB-E5C4-42E6-B871-7713D8736EFC}" presName="root" presStyleCnt="0"/>
      <dgm:spPr/>
    </dgm:pt>
    <dgm:pt modelId="{27637C32-0C22-45EF-BC4B-2DBFC90DB77C}" type="pres">
      <dgm:prSet presAssocID="{CE5CF4BB-E5C4-42E6-B871-7713D8736EFC}" presName="rootComposite" presStyleCnt="0"/>
      <dgm:spPr/>
    </dgm:pt>
    <dgm:pt modelId="{B19FF147-683D-4368-B8A7-A92618CB44A0}" type="pres">
      <dgm:prSet presAssocID="{CE5CF4BB-E5C4-42E6-B871-7713D8736EFC}" presName="rootText" presStyleLbl="node1" presStyleIdx="0" presStyleCnt="4"/>
      <dgm:spPr/>
      <dgm:t>
        <a:bodyPr/>
        <a:lstStyle/>
        <a:p>
          <a:endParaRPr lang="en-US"/>
        </a:p>
      </dgm:t>
    </dgm:pt>
    <dgm:pt modelId="{CA90078E-BB99-4A44-8E3D-74470168E7C5}" type="pres">
      <dgm:prSet presAssocID="{CE5CF4BB-E5C4-42E6-B871-7713D8736EFC}" presName="rootConnector" presStyleLbl="node1" presStyleIdx="0" presStyleCnt="4"/>
      <dgm:spPr/>
      <dgm:t>
        <a:bodyPr/>
        <a:lstStyle/>
        <a:p>
          <a:endParaRPr lang="en-US"/>
        </a:p>
      </dgm:t>
    </dgm:pt>
    <dgm:pt modelId="{3BECF95D-F03F-4C6D-BA2C-BAE3A6B389B9}" type="pres">
      <dgm:prSet presAssocID="{CE5CF4BB-E5C4-42E6-B871-7713D8736EFC}" presName="childShape" presStyleCnt="0"/>
      <dgm:spPr/>
    </dgm:pt>
    <dgm:pt modelId="{FA9ADD20-0DC0-42E8-963D-352D263F9E61}" type="pres">
      <dgm:prSet presAssocID="{DBC3A837-6165-48E2-B396-F826BD214A06}" presName="root" presStyleCnt="0"/>
      <dgm:spPr/>
    </dgm:pt>
    <dgm:pt modelId="{CCBBFAE9-8220-4F5E-9C6F-ED2D38644C80}" type="pres">
      <dgm:prSet presAssocID="{DBC3A837-6165-48E2-B396-F826BD214A06}" presName="rootComposite" presStyleCnt="0"/>
      <dgm:spPr/>
    </dgm:pt>
    <dgm:pt modelId="{E0891CD1-F160-40CE-A8E2-69D9C3FCE29A}" type="pres">
      <dgm:prSet presAssocID="{DBC3A837-6165-48E2-B396-F826BD214A06}" presName="rootText" presStyleLbl="node1" presStyleIdx="1" presStyleCnt="4"/>
      <dgm:spPr/>
      <dgm:t>
        <a:bodyPr/>
        <a:lstStyle/>
        <a:p>
          <a:endParaRPr lang="en-US"/>
        </a:p>
      </dgm:t>
    </dgm:pt>
    <dgm:pt modelId="{6B40307D-10B8-4874-AE60-8D06250823F6}" type="pres">
      <dgm:prSet presAssocID="{DBC3A837-6165-48E2-B396-F826BD214A06}" presName="rootConnector" presStyleLbl="node1" presStyleIdx="1" presStyleCnt="4"/>
      <dgm:spPr/>
      <dgm:t>
        <a:bodyPr/>
        <a:lstStyle/>
        <a:p>
          <a:endParaRPr lang="en-US"/>
        </a:p>
      </dgm:t>
    </dgm:pt>
    <dgm:pt modelId="{41F01A54-F7A9-46C4-96EE-41FF7E50BE75}" type="pres">
      <dgm:prSet presAssocID="{DBC3A837-6165-48E2-B396-F826BD214A06}" presName="childShape" presStyleCnt="0"/>
      <dgm:spPr/>
    </dgm:pt>
    <dgm:pt modelId="{B6A0814D-80EF-4437-943E-616F828CAA03}" type="pres">
      <dgm:prSet presAssocID="{BB487599-74BC-4719-B69B-2B81405DC557}" presName="root" presStyleCnt="0"/>
      <dgm:spPr/>
    </dgm:pt>
    <dgm:pt modelId="{030808AD-865A-4D2F-BDD9-C27D8729AFFB}" type="pres">
      <dgm:prSet presAssocID="{BB487599-74BC-4719-B69B-2B81405DC557}" presName="rootComposite" presStyleCnt="0"/>
      <dgm:spPr/>
    </dgm:pt>
    <dgm:pt modelId="{0A10CB7C-A9EE-49A7-AE4D-109FAFE5969C}" type="pres">
      <dgm:prSet presAssocID="{BB487599-74BC-4719-B69B-2B81405DC557}" presName="rootText" presStyleLbl="node1" presStyleIdx="2" presStyleCnt="4"/>
      <dgm:spPr/>
      <dgm:t>
        <a:bodyPr/>
        <a:lstStyle/>
        <a:p>
          <a:endParaRPr lang="en-US"/>
        </a:p>
      </dgm:t>
    </dgm:pt>
    <dgm:pt modelId="{21479ACB-1407-4692-B4A8-08526E5A12D5}" type="pres">
      <dgm:prSet presAssocID="{BB487599-74BC-4719-B69B-2B81405DC557}" presName="rootConnector" presStyleLbl="node1" presStyleIdx="2" presStyleCnt="4"/>
      <dgm:spPr/>
      <dgm:t>
        <a:bodyPr/>
        <a:lstStyle/>
        <a:p>
          <a:endParaRPr lang="en-US"/>
        </a:p>
      </dgm:t>
    </dgm:pt>
    <dgm:pt modelId="{6A22C3BB-2156-4256-B8D2-90895B411348}" type="pres">
      <dgm:prSet presAssocID="{BB487599-74BC-4719-B69B-2B81405DC557}" presName="childShape" presStyleCnt="0"/>
      <dgm:spPr/>
    </dgm:pt>
    <dgm:pt modelId="{52A4756E-2F45-44A9-829A-699B943CDFF9}" type="pres">
      <dgm:prSet presAssocID="{89B8AE3B-36A0-4B0D-8B9A-889B2A9EC8FA}" presName="root" presStyleCnt="0"/>
      <dgm:spPr/>
    </dgm:pt>
    <dgm:pt modelId="{9FB2F11C-4E7B-428A-9B04-7CB52FEA59B2}" type="pres">
      <dgm:prSet presAssocID="{89B8AE3B-36A0-4B0D-8B9A-889B2A9EC8FA}" presName="rootComposite" presStyleCnt="0"/>
      <dgm:spPr/>
    </dgm:pt>
    <dgm:pt modelId="{180B8AD0-431B-4F8F-986B-C9484585F75D}" type="pres">
      <dgm:prSet presAssocID="{89B8AE3B-36A0-4B0D-8B9A-889B2A9EC8FA}" presName="rootText" presStyleLbl="node1" presStyleIdx="3" presStyleCnt="4"/>
      <dgm:spPr/>
      <dgm:t>
        <a:bodyPr/>
        <a:lstStyle/>
        <a:p>
          <a:endParaRPr lang="en-US"/>
        </a:p>
      </dgm:t>
    </dgm:pt>
    <dgm:pt modelId="{D45C6C5A-F38E-435A-A49D-E9AF74CFEA94}" type="pres">
      <dgm:prSet presAssocID="{89B8AE3B-36A0-4B0D-8B9A-889B2A9EC8FA}" presName="rootConnector" presStyleLbl="node1" presStyleIdx="3" presStyleCnt="4"/>
      <dgm:spPr/>
      <dgm:t>
        <a:bodyPr/>
        <a:lstStyle/>
        <a:p>
          <a:endParaRPr lang="en-US"/>
        </a:p>
      </dgm:t>
    </dgm:pt>
    <dgm:pt modelId="{7AECC4A0-213A-4E6A-90D6-2DC6E85DE80C}" type="pres">
      <dgm:prSet presAssocID="{89B8AE3B-36A0-4B0D-8B9A-889B2A9EC8FA}" presName="childShape" presStyleCnt="0"/>
      <dgm:spPr/>
    </dgm:pt>
  </dgm:ptLst>
  <dgm:cxnLst>
    <dgm:cxn modelId="{3DC77ECA-4217-4142-921E-5B6D977D1850}" srcId="{2F0EF022-6372-425C-8E8F-B7938CFEF0D7}" destId="{BB487599-74BC-4719-B69B-2B81405DC557}" srcOrd="2" destOrd="0" parTransId="{A628923B-AD0B-4C94-9C2B-5996B1824BF0}" sibTransId="{A7CA1FA5-7346-4BD9-AE20-E481F63FD193}"/>
    <dgm:cxn modelId="{CC0FD719-4ABF-4518-ADA2-5E8EC89FE65D}" type="presOf" srcId="{DBC3A837-6165-48E2-B396-F826BD214A06}" destId="{6B40307D-10B8-4874-AE60-8D06250823F6}" srcOrd="1" destOrd="0" presId="urn:microsoft.com/office/officeart/2005/8/layout/hierarchy3"/>
    <dgm:cxn modelId="{D6AB7DA2-B08A-49A6-87D0-1DFE15968071}" type="presOf" srcId="{BB487599-74BC-4719-B69B-2B81405DC557}" destId="{0A10CB7C-A9EE-49A7-AE4D-109FAFE5969C}" srcOrd="0" destOrd="0" presId="urn:microsoft.com/office/officeart/2005/8/layout/hierarchy3"/>
    <dgm:cxn modelId="{91BC7CBF-D567-4DEA-BCF5-FA33AE31DC61}" srcId="{2F0EF022-6372-425C-8E8F-B7938CFEF0D7}" destId="{CE5CF4BB-E5C4-42E6-B871-7713D8736EFC}" srcOrd="0" destOrd="0" parTransId="{9A5AA5E9-509A-4AE7-96BA-6E988ACEBC8D}" sibTransId="{C8B0477C-B3D9-428E-B042-E0A22FF3A816}"/>
    <dgm:cxn modelId="{D5448D59-935D-4B48-9F3D-8D4E9B8C2CE4}" type="presOf" srcId="{CE5CF4BB-E5C4-42E6-B871-7713D8736EFC}" destId="{B19FF147-683D-4368-B8A7-A92618CB44A0}" srcOrd="0" destOrd="0" presId="urn:microsoft.com/office/officeart/2005/8/layout/hierarchy3"/>
    <dgm:cxn modelId="{944846BF-EBCC-4014-9C7F-534BCB6BB76A}" type="presOf" srcId="{89B8AE3B-36A0-4B0D-8B9A-889B2A9EC8FA}" destId="{180B8AD0-431B-4F8F-986B-C9484585F75D}" srcOrd="0" destOrd="0" presId="urn:microsoft.com/office/officeart/2005/8/layout/hierarchy3"/>
    <dgm:cxn modelId="{CF0D2EFE-4A1C-435D-ADAE-866DA444AFC2}" type="presOf" srcId="{89B8AE3B-36A0-4B0D-8B9A-889B2A9EC8FA}" destId="{D45C6C5A-F38E-435A-A49D-E9AF74CFEA94}" srcOrd="1" destOrd="0" presId="urn:microsoft.com/office/officeart/2005/8/layout/hierarchy3"/>
    <dgm:cxn modelId="{74609029-00EE-4886-9D1C-4D8405DF2725}" type="presOf" srcId="{CE5CF4BB-E5C4-42E6-B871-7713D8736EFC}" destId="{CA90078E-BB99-4A44-8E3D-74470168E7C5}" srcOrd="1" destOrd="0" presId="urn:microsoft.com/office/officeart/2005/8/layout/hierarchy3"/>
    <dgm:cxn modelId="{DB968FDB-68D6-41A2-9CCD-18695B575FB9}" type="presOf" srcId="{DBC3A837-6165-48E2-B396-F826BD214A06}" destId="{E0891CD1-F160-40CE-A8E2-69D9C3FCE29A}" srcOrd="0" destOrd="0" presId="urn:microsoft.com/office/officeart/2005/8/layout/hierarchy3"/>
    <dgm:cxn modelId="{7A6ED6B1-2661-40C8-838E-406CCC8B4607}" type="presOf" srcId="{BB487599-74BC-4719-B69B-2B81405DC557}" destId="{21479ACB-1407-4692-B4A8-08526E5A12D5}" srcOrd="1" destOrd="0" presId="urn:microsoft.com/office/officeart/2005/8/layout/hierarchy3"/>
    <dgm:cxn modelId="{C22EE8E4-2607-4275-AB95-31B19FD07951}" type="presOf" srcId="{2F0EF022-6372-425C-8E8F-B7938CFEF0D7}" destId="{7221CED7-5EBB-4FF0-AB86-E0BCF1D7928B}" srcOrd="0" destOrd="0" presId="urn:microsoft.com/office/officeart/2005/8/layout/hierarchy3"/>
    <dgm:cxn modelId="{CDA04769-032C-4F88-B0A0-334EC71130B9}" srcId="{2F0EF022-6372-425C-8E8F-B7938CFEF0D7}" destId="{89B8AE3B-36A0-4B0D-8B9A-889B2A9EC8FA}" srcOrd="3" destOrd="0" parTransId="{7AB6E0F6-7BAB-480F-A342-39340B66483A}" sibTransId="{79F2EE73-765D-49DE-AACC-9D8B53C8F616}"/>
    <dgm:cxn modelId="{B6C0852F-8455-4F46-890A-A18598E69B5F}" srcId="{2F0EF022-6372-425C-8E8F-B7938CFEF0D7}" destId="{DBC3A837-6165-48E2-B396-F826BD214A06}" srcOrd="1" destOrd="0" parTransId="{6B89801B-296A-407D-9346-AE44ECE7AA41}" sibTransId="{FD1BA584-8934-46D3-903A-7F74C345E59A}"/>
    <dgm:cxn modelId="{D67D5285-5A49-4F17-AABA-05DBAEFC9C58}" type="presParOf" srcId="{7221CED7-5EBB-4FF0-AB86-E0BCF1D7928B}" destId="{59D14DDB-5841-49E7-BADA-B37E42FFA2DD}" srcOrd="0" destOrd="0" presId="urn:microsoft.com/office/officeart/2005/8/layout/hierarchy3"/>
    <dgm:cxn modelId="{8584B751-B238-476C-A1E7-CFC977242992}" type="presParOf" srcId="{59D14DDB-5841-49E7-BADA-B37E42FFA2DD}" destId="{27637C32-0C22-45EF-BC4B-2DBFC90DB77C}" srcOrd="0" destOrd="0" presId="urn:microsoft.com/office/officeart/2005/8/layout/hierarchy3"/>
    <dgm:cxn modelId="{8CE7043F-B9F6-4586-A42D-1EDA962103F2}" type="presParOf" srcId="{27637C32-0C22-45EF-BC4B-2DBFC90DB77C}" destId="{B19FF147-683D-4368-B8A7-A92618CB44A0}" srcOrd="0" destOrd="0" presId="urn:microsoft.com/office/officeart/2005/8/layout/hierarchy3"/>
    <dgm:cxn modelId="{AF137D98-4A43-4B89-A1CF-A8207AF77AF3}" type="presParOf" srcId="{27637C32-0C22-45EF-BC4B-2DBFC90DB77C}" destId="{CA90078E-BB99-4A44-8E3D-74470168E7C5}" srcOrd="1" destOrd="0" presId="urn:microsoft.com/office/officeart/2005/8/layout/hierarchy3"/>
    <dgm:cxn modelId="{5ADA63B2-0162-4209-A5FD-AF8B00EB5645}" type="presParOf" srcId="{59D14DDB-5841-49E7-BADA-B37E42FFA2DD}" destId="{3BECF95D-F03F-4C6D-BA2C-BAE3A6B389B9}" srcOrd="1" destOrd="0" presId="urn:microsoft.com/office/officeart/2005/8/layout/hierarchy3"/>
    <dgm:cxn modelId="{3201FA13-BB3D-4FB2-BEF6-0E0600EED18C}" type="presParOf" srcId="{7221CED7-5EBB-4FF0-AB86-E0BCF1D7928B}" destId="{FA9ADD20-0DC0-42E8-963D-352D263F9E61}" srcOrd="1" destOrd="0" presId="urn:microsoft.com/office/officeart/2005/8/layout/hierarchy3"/>
    <dgm:cxn modelId="{21F73043-114D-4D75-B229-92E5E63A843F}" type="presParOf" srcId="{FA9ADD20-0DC0-42E8-963D-352D263F9E61}" destId="{CCBBFAE9-8220-4F5E-9C6F-ED2D38644C80}" srcOrd="0" destOrd="0" presId="urn:microsoft.com/office/officeart/2005/8/layout/hierarchy3"/>
    <dgm:cxn modelId="{84B83DA6-203B-4A24-A198-E15D461A52CB}" type="presParOf" srcId="{CCBBFAE9-8220-4F5E-9C6F-ED2D38644C80}" destId="{E0891CD1-F160-40CE-A8E2-69D9C3FCE29A}" srcOrd="0" destOrd="0" presId="urn:microsoft.com/office/officeart/2005/8/layout/hierarchy3"/>
    <dgm:cxn modelId="{B2FDEBA6-0D8B-46FE-A5E6-02B8EDF839B5}" type="presParOf" srcId="{CCBBFAE9-8220-4F5E-9C6F-ED2D38644C80}" destId="{6B40307D-10B8-4874-AE60-8D06250823F6}" srcOrd="1" destOrd="0" presId="urn:microsoft.com/office/officeart/2005/8/layout/hierarchy3"/>
    <dgm:cxn modelId="{ED96D2C7-280B-4080-8320-CE0F918277D6}" type="presParOf" srcId="{FA9ADD20-0DC0-42E8-963D-352D263F9E61}" destId="{41F01A54-F7A9-46C4-96EE-41FF7E50BE75}" srcOrd="1" destOrd="0" presId="urn:microsoft.com/office/officeart/2005/8/layout/hierarchy3"/>
    <dgm:cxn modelId="{3553F6D8-4DF5-4A82-A52F-61B6DD47A590}" type="presParOf" srcId="{7221CED7-5EBB-4FF0-AB86-E0BCF1D7928B}" destId="{B6A0814D-80EF-4437-943E-616F828CAA03}" srcOrd="2" destOrd="0" presId="urn:microsoft.com/office/officeart/2005/8/layout/hierarchy3"/>
    <dgm:cxn modelId="{E27EF646-1C0A-40D6-BA48-30BA5AE7B4F7}" type="presParOf" srcId="{B6A0814D-80EF-4437-943E-616F828CAA03}" destId="{030808AD-865A-4D2F-BDD9-C27D8729AFFB}" srcOrd="0" destOrd="0" presId="urn:microsoft.com/office/officeart/2005/8/layout/hierarchy3"/>
    <dgm:cxn modelId="{427FE38D-24AB-43D4-9D3E-ACDF5F212E77}" type="presParOf" srcId="{030808AD-865A-4D2F-BDD9-C27D8729AFFB}" destId="{0A10CB7C-A9EE-49A7-AE4D-109FAFE5969C}" srcOrd="0" destOrd="0" presId="urn:microsoft.com/office/officeart/2005/8/layout/hierarchy3"/>
    <dgm:cxn modelId="{011FF7F0-190B-4F30-9A55-A7230A7B6248}" type="presParOf" srcId="{030808AD-865A-4D2F-BDD9-C27D8729AFFB}" destId="{21479ACB-1407-4692-B4A8-08526E5A12D5}" srcOrd="1" destOrd="0" presId="urn:microsoft.com/office/officeart/2005/8/layout/hierarchy3"/>
    <dgm:cxn modelId="{F7B11952-E5AD-4F6A-8D9E-644CAEA58537}" type="presParOf" srcId="{B6A0814D-80EF-4437-943E-616F828CAA03}" destId="{6A22C3BB-2156-4256-B8D2-90895B411348}" srcOrd="1" destOrd="0" presId="urn:microsoft.com/office/officeart/2005/8/layout/hierarchy3"/>
    <dgm:cxn modelId="{123437F9-B262-4542-A122-1396A54084BD}" type="presParOf" srcId="{7221CED7-5EBB-4FF0-AB86-E0BCF1D7928B}" destId="{52A4756E-2F45-44A9-829A-699B943CDFF9}" srcOrd="3" destOrd="0" presId="urn:microsoft.com/office/officeart/2005/8/layout/hierarchy3"/>
    <dgm:cxn modelId="{A80386CE-2030-43BA-BBDF-B9D7AE1000D0}" type="presParOf" srcId="{52A4756E-2F45-44A9-829A-699B943CDFF9}" destId="{9FB2F11C-4E7B-428A-9B04-7CB52FEA59B2}" srcOrd="0" destOrd="0" presId="urn:microsoft.com/office/officeart/2005/8/layout/hierarchy3"/>
    <dgm:cxn modelId="{82223C60-C0CC-4937-8F4F-5C73DD8B7529}" type="presParOf" srcId="{9FB2F11C-4E7B-428A-9B04-7CB52FEA59B2}" destId="{180B8AD0-431B-4F8F-986B-C9484585F75D}" srcOrd="0" destOrd="0" presId="urn:microsoft.com/office/officeart/2005/8/layout/hierarchy3"/>
    <dgm:cxn modelId="{2B49FAF6-C6B0-4DA1-AEE9-3F996B6B32C3}" type="presParOf" srcId="{9FB2F11C-4E7B-428A-9B04-7CB52FEA59B2}" destId="{D45C6C5A-F38E-435A-A49D-E9AF74CFEA94}" srcOrd="1" destOrd="0" presId="urn:microsoft.com/office/officeart/2005/8/layout/hierarchy3"/>
    <dgm:cxn modelId="{3DEC3877-16DE-453A-BE10-01D137945628}" type="presParOf" srcId="{52A4756E-2F45-44A9-829A-699B943CDFF9}" destId="{7AECC4A0-213A-4E6A-90D6-2DC6E85DE80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B8E41-4375-4E69-B718-F158BE5F97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F25511-1A8C-4D7E-A46B-417F61C5AE87}">
      <dgm:prSet/>
      <dgm:spPr/>
      <dgm:t>
        <a:bodyPr/>
        <a:lstStyle/>
        <a:p>
          <a:r>
            <a:rPr lang="en-US" b="1"/>
            <a:t>Resource Management</a:t>
          </a:r>
          <a:r>
            <a:rPr lang="en-US"/>
            <a:t>: Efficiently allocates CPU time and other resources to processes, ensuring that the system operates smoothly.</a:t>
          </a:r>
        </a:p>
      </dgm:t>
    </dgm:pt>
    <dgm:pt modelId="{69850A7E-4341-4DAA-AAE1-8AFD8D856126}" type="parTrans" cxnId="{DEEAC3B6-422E-4FD8-BD97-122B8A4FCE59}">
      <dgm:prSet/>
      <dgm:spPr/>
      <dgm:t>
        <a:bodyPr/>
        <a:lstStyle/>
        <a:p>
          <a:endParaRPr lang="en-US"/>
        </a:p>
      </dgm:t>
    </dgm:pt>
    <dgm:pt modelId="{B5042A61-33BB-4807-953E-C671446DE34C}" type="sibTrans" cxnId="{DEEAC3B6-422E-4FD8-BD97-122B8A4FCE59}">
      <dgm:prSet/>
      <dgm:spPr/>
      <dgm:t>
        <a:bodyPr/>
        <a:lstStyle/>
        <a:p>
          <a:endParaRPr lang="en-US"/>
        </a:p>
      </dgm:t>
    </dgm:pt>
    <dgm:pt modelId="{C70A82FF-282E-492E-AADF-DC6578496B1A}">
      <dgm:prSet/>
      <dgm:spPr/>
      <dgm:t>
        <a:bodyPr/>
        <a:lstStyle/>
        <a:p>
          <a:r>
            <a:rPr lang="en-US" b="1"/>
            <a:t>Responsiveness</a:t>
          </a:r>
          <a:r>
            <a:rPr lang="en-US"/>
            <a:t>: Enhances the responsiveness of applications by prioritizing processes based on their needs.</a:t>
          </a:r>
        </a:p>
      </dgm:t>
    </dgm:pt>
    <dgm:pt modelId="{C204E834-20E2-41C6-8099-EA5A7C9D28A9}" type="parTrans" cxnId="{C3977F15-6853-429F-A78F-393942BA0C09}">
      <dgm:prSet/>
      <dgm:spPr/>
      <dgm:t>
        <a:bodyPr/>
        <a:lstStyle/>
        <a:p>
          <a:endParaRPr lang="en-US"/>
        </a:p>
      </dgm:t>
    </dgm:pt>
    <dgm:pt modelId="{FE3A8A10-6D47-4B95-9649-6982ED89E1C9}" type="sibTrans" cxnId="{C3977F15-6853-429F-A78F-393942BA0C09}">
      <dgm:prSet/>
      <dgm:spPr/>
      <dgm:t>
        <a:bodyPr/>
        <a:lstStyle/>
        <a:p>
          <a:endParaRPr lang="en-US"/>
        </a:p>
      </dgm:t>
    </dgm:pt>
    <dgm:pt modelId="{959B9CBF-E784-4B8B-AEA5-5D648D6F6B7B}">
      <dgm:prSet/>
      <dgm:spPr/>
      <dgm:t>
        <a:bodyPr/>
        <a:lstStyle/>
        <a:p>
          <a:r>
            <a:rPr lang="en-US" b="1"/>
            <a:t>Fairness</a:t>
          </a:r>
          <a:r>
            <a:rPr lang="en-US"/>
            <a:t>: Ensures that all processes get a fair share of CPU time, preventing any single process from monopolizing the CPU.</a:t>
          </a:r>
        </a:p>
      </dgm:t>
    </dgm:pt>
    <dgm:pt modelId="{969D07DE-8653-4A99-A1C3-03D59D5416F7}" type="parTrans" cxnId="{C86F106C-293C-4B09-BA35-B9CBA82BC8E1}">
      <dgm:prSet/>
      <dgm:spPr/>
      <dgm:t>
        <a:bodyPr/>
        <a:lstStyle/>
        <a:p>
          <a:endParaRPr lang="en-US"/>
        </a:p>
      </dgm:t>
    </dgm:pt>
    <dgm:pt modelId="{E8852FFA-1C04-4D72-BB35-223D25638217}" type="sibTrans" cxnId="{C86F106C-293C-4B09-BA35-B9CBA82BC8E1}">
      <dgm:prSet/>
      <dgm:spPr/>
      <dgm:t>
        <a:bodyPr/>
        <a:lstStyle/>
        <a:p>
          <a:endParaRPr lang="en-US"/>
        </a:p>
      </dgm:t>
    </dgm:pt>
    <dgm:pt modelId="{85700375-2C3A-4348-AE6C-D59F011EA379}">
      <dgm:prSet/>
      <dgm:spPr/>
      <dgm:t>
        <a:bodyPr/>
        <a:lstStyle/>
        <a:p>
          <a:r>
            <a:rPr lang="en-US" b="1"/>
            <a:t>Maximizing Throughput</a:t>
          </a:r>
          <a:r>
            <a:rPr lang="en-US"/>
            <a:t>: Increases the number of processes completed in a given time frame, improving overall system performance.</a:t>
          </a:r>
        </a:p>
      </dgm:t>
    </dgm:pt>
    <dgm:pt modelId="{7000351F-073D-4BC7-81DD-90D5A6FA1029}" type="parTrans" cxnId="{AC7A75EB-475A-4321-8C18-1D342BA928DA}">
      <dgm:prSet/>
      <dgm:spPr/>
      <dgm:t>
        <a:bodyPr/>
        <a:lstStyle/>
        <a:p>
          <a:endParaRPr lang="en-US"/>
        </a:p>
      </dgm:t>
    </dgm:pt>
    <dgm:pt modelId="{1F4F0222-A79C-4296-BDE9-14034409CF4C}" type="sibTrans" cxnId="{AC7A75EB-475A-4321-8C18-1D342BA928DA}">
      <dgm:prSet/>
      <dgm:spPr/>
      <dgm:t>
        <a:bodyPr/>
        <a:lstStyle/>
        <a:p>
          <a:endParaRPr lang="en-US"/>
        </a:p>
      </dgm:t>
    </dgm:pt>
    <dgm:pt modelId="{91A3D1C5-F87F-44BF-AE8C-A3BB942DD591}" type="pres">
      <dgm:prSet presAssocID="{E1DB8E41-4375-4E69-B718-F158BE5F974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CF5BC8-79CE-4954-97F9-93C78C079223}" type="pres">
      <dgm:prSet presAssocID="{E1DB8E41-4375-4E69-B718-F158BE5F974D}" presName="container" presStyleCnt="0">
        <dgm:presLayoutVars>
          <dgm:dir/>
          <dgm:resizeHandles val="exact"/>
        </dgm:presLayoutVars>
      </dgm:prSet>
      <dgm:spPr/>
    </dgm:pt>
    <dgm:pt modelId="{47301D5D-570D-479C-86F7-19F047B9C861}" type="pres">
      <dgm:prSet presAssocID="{B3F25511-1A8C-4D7E-A46B-417F61C5AE87}" presName="compNode" presStyleCnt="0"/>
      <dgm:spPr/>
    </dgm:pt>
    <dgm:pt modelId="{89CF4221-4621-4EBF-967E-0DAAA90578BF}" type="pres">
      <dgm:prSet presAssocID="{B3F25511-1A8C-4D7E-A46B-417F61C5AE87}" presName="iconBgRect" presStyleLbl="bgShp" presStyleIdx="0" presStyleCnt="4"/>
      <dgm:spPr/>
    </dgm:pt>
    <dgm:pt modelId="{A4EAF0AA-76CD-43DB-94BC-413E73A61612}" type="pres">
      <dgm:prSet presAssocID="{B3F25511-1A8C-4D7E-A46B-417F61C5AE87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E43CA8C-9D14-428D-A3E3-F4F1A8FD7CF8}" type="pres">
      <dgm:prSet presAssocID="{B3F25511-1A8C-4D7E-A46B-417F61C5AE87}" presName="spaceRect" presStyleCnt="0"/>
      <dgm:spPr/>
    </dgm:pt>
    <dgm:pt modelId="{13B5B4F7-52B3-45F9-BEC1-09F76EE58F23}" type="pres">
      <dgm:prSet presAssocID="{B3F25511-1A8C-4D7E-A46B-417F61C5AE8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21F4EDB-8D06-431C-9AB1-DB01BCA563CF}" type="pres">
      <dgm:prSet presAssocID="{B5042A61-33BB-4807-953E-C671446DE3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AF10719-B227-40DD-ACB0-63800D958A51}" type="pres">
      <dgm:prSet presAssocID="{C70A82FF-282E-492E-AADF-DC6578496B1A}" presName="compNode" presStyleCnt="0"/>
      <dgm:spPr/>
    </dgm:pt>
    <dgm:pt modelId="{1C974A79-FBC2-488D-A30C-138CD7238D86}" type="pres">
      <dgm:prSet presAssocID="{C70A82FF-282E-492E-AADF-DC6578496B1A}" presName="iconBgRect" presStyleLbl="bgShp" presStyleIdx="1" presStyleCnt="4"/>
      <dgm:spPr/>
    </dgm:pt>
    <dgm:pt modelId="{E4A81970-5B65-4B8E-B876-712E9D363207}" type="pres">
      <dgm:prSet presAssocID="{C70A82FF-282E-492E-AADF-DC6578496B1A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793D4F-9568-48D9-9DDD-F92F5CD1F59E}" type="pres">
      <dgm:prSet presAssocID="{C70A82FF-282E-492E-AADF-DC6578496B1A}" presName="spaceRect" presStyleCnt="0"/>
      <dgm:spPr/>
    </dgm:pt>
    <dgm:pt modelId="{87B8F7BC-2B26-4C47-B1E0-F030F556BE61}" type="pres">
      <dgm:prSet presAssocID="{C70A82FF-282E-492E-AADF-DC6578496B1A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B44E2E8-95BA-48C4-9607-558B29D1F0B3}" type="pres">
      <dgm:prSet presAssocID="{FE3A8A10-6D47-4B95-9649-6982ED89E1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55D1590-2AE7-492B-99AA-C79812557977}" type="pres">
      <dgm:prSet presAssocID="{959B9CBF-E784-4B8B-AEA5-5D648D6F6B7B}" presName="compNode" presStyleCnt="0"/>
      <dgm:spPr/>
    </dgm:pt>
    <dgm:pt modelId="{DBB48D3A-ECFB-4BC6-B9B3-667FB942E3CF}" type="pres">
      <dgm:prSet presAssocID="{959B9CBF-E784-4B8B-AEA5-5D648D6F6B7B}" presName="iconBgRect" presStyleLbl="bgShp" presStyleIdx="2" presStyleCnt="4"/>
      <dgm:spPr/>
    </dgm:pt>
    <dgm:pt modelId="{763BA778-3519-4EC8-B765-F6F677D18E35}" type="pres">
      <dgm:prSet presAssocID="{959B9CBF-E784-4B8B-AEA5-5D648D6F6B7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AD89D09-2D67-42AE-BB0A-10B48A263C80}" type="pres">
      <dgm:prSet presAssocID="{959B9CBF-E784-4B8B-AEA5-5D648D6F6B7B}" presName="spaceRect" presStyleCnt="0"/>
      <dgm:spPr/>
    </dgm:pt>
    <dgm:pt modelId="{A7F9A77C-6C86-4E8D-BD98-4CF985BE1CD2}" type="pres">
      <dgm:prSet presAssocID="{959B9CBF-E784-4B8B-AEA5-5D648D6F6B7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C5F97F8-A26F-4C34-9C41-80489EC97F04}" type="pres">
      <dgm:prSet presAssocID="{E8852FFA-1C04-4D72-BB35-223D2563821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BA978E5-ED1E-4F3F-83CD-7955DBD160A6}" type="pres">
      <dgm:prSet presAssocID="{85700375-2C3A-4348-AE6C-D59F011EA379}" presName="compNode" presStyleCnt="0"/>
      <dgm:spPr/>
    </dgm:pt>
    <dgm:pt modelId="{75AE0925-1781-439D-AEC2-2262E1EB891C}" type="pres">
      <dgm:prSet presAssocID="{85700375-2C3A-4348-AE6C-D59F011EA379}" presName="iconBgRect" presStyleLbl="bgShp" presStyleIdx="3" presStyleCnt="4"/>
      <dgm:spPr/>
    </dgm:pt>
    <dgm:pt modelId="{D560BEE8-6AB8-4E84-8C3B-C9A6C6C6B913}" type="pres">
      <dgm:prSet presAssocID="{85700375-2C3A-4348-AE6C-D59F011EA379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19DA0C-7928-412F-97C8-86877F83E5A4}" type="pres">
      <dgm:prSet presAssocID="{85700375-2C3A-4348-AE6C-D59F011EA379}" presName="spaceRect" presStyleCnt="0"/>
      <dgm:spPr/>
    </dgm:pt>
    <dgm:pt modelId="{85336FA4-8346-40E5-AA9D-5DC0AA00F4D5}" type="pres">
      <dgm:prSet presAssocID="{85700375-2C3A-4348-AE6C-D59F011EA37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48EB05-9A4F-44B1-98E7-11417DDC0F34}" type="presOf" srcId="{B5042A61-33BB-4807-953E-C671446DE34C}" destId="{A21F4EDB-8D06-431C-9AB1-DB01BCA563CF}" srcOrd="0" destOrd="0" presId="urn:microsoft.com/office/officeart/2018/2/layout/IconCircleList"/>
    <dgm:cxn modelId="{AAFA4777-E74A-4B5D-AAD4-865B2065E951}" type="presOf" srcId="{FE3A8A10-6D47-4B95-9649-6982ED89E1C9}" destId="{FB44E2E8-95BA-48C4-9607-558B29D1F0B3}" srcOrd="0" destOrd="0" presId="urn:microsoft.com/office/officeart/2018/2/layout/IconCircleList"/>
    <dgm:cxn modelId="{C3977F15-6853-429F-A78F-393942BA0C09}" srcId="{E1DB8E41-4375-4E69-B718-F158BE5F974D}" destId="{C70A82FF-282E-492E-AADF-DC6578496B1A}" srcOrd="1" destOrd="0" parTransId="{C204E834-20E2-41C6-8099-EA5A7C9D28A9}" sibTransId="{FE3A8A10-6D47-4B95-9649-6982ED89E1C9}"/>
    <dgm:cxn modelId="{AC7A75EB-475A-4321-8C18-1D342BA928DA}" srcId="{E1DB8E41-4375-4E69-B718-F158BE5F974D}" destId="{85700375-2C3A-4348-AE6C-D59F011EA379}" srcOrd="3" destOrd="0" parTransId="{7000351F-073D-4BC7-81DD-90D5A6FA1029}" sibTransId="{1F4F0222-A79C-4296-BDE9-14034409CF4C}"/>
    <dgm:cxn modelId="{2330B11C-2E10-41CE-B648-DFC99607421D}" type="presOf" srcId="{B3F25511-1A8C-4D7E-A46B-417F61C5AE87}" destId="{13B5B4F7-52B3-45F9-BEC1-09F76EE58F23}" srcOrd="0" destOrd="0" presId="urn:microsoft.com/office/officeart/2018/2/layout/IconCircleList"/>
    <dgm:cxn modelId="{C37ECE9F-8B2D-49C3-9D98-D1EEFB26C295}" type="presOf" srcId="{E1DB8E41-4375-4E69-B718-F158BE5F974D}" destId="{91A3D1C5-F87F-44BF-AE8C-A3BB942DD591}" srcOrd="0" destOrd="0" presId="urn:microsoft.com/office/officeart/2018/2/layout/IconCircleList"/>
    <dgm:cxn modelId="{DEEAC3B6-422E-4FD8-BD97-122B8A4FCE59}" srcId="{E1DB8E41-4375-4E69-B718-F158BE5F974D}" destId="{B3F25511-1A8C-4D7E-A46B-417F61C5AE87}" srcOrd="0" destOrd="0" parTransId="{69850A7E-4341-4DAA-AAE1-8AFD8D856126}" sibTransId="{B5042A61-33BB-4807-953E-C671446DE34C}"/>
    <dgm:cxn modelId="{02633711-5C25-4C09-84C8-254EEF9B49D2}" type="presOf" srcId="{85700375-2C3A-4348-AE6C-D59F011EA379}" destId="{85336FA4-8346-40E5-AA9D-5DC0AA00F4D5}" srcOrd="0" destOrd="0" presId="urn:microsoft.com/office/officeart/2018/2/layout/IconCircleList"/>
    <dgm:cxn modelId="{35B6CC5C-0DBD-4857-B440-6B4471130869}" type="presOf" srcId="{959B9CBF-E784-4B8B-AEA5-5D648D6F6B7B}" destId="{A7F9A77C-6C86-4E8D-BD98-4CF985BE1CD2}" srcOrd="0" destOrd="0" presId="urn:microsoft.com/office/officeart/2018/2/layout/IconCircleList"/>
    <dgm:cxn modelId="{5C657B35-3F5A-4E97-B4E4-0F36BC7BEABF}" type="presOf" srcId="{C70A82FF-282E-492E-AADF-DC6578496B1A}" destId="{87B8F7BC-2B26-4C47-B1E0-F030F556BE61}" srcOrd="0" destOrd="0" presId="urn:microsoft.com/office/officeart/2018/2/layout/IconCircleList"/>
    <dgm:cxn modelId="{65051EC5-E2D1-4915-B374-C01A0AEB4F44}" type="presOf" srcId="{E8852FFA-1C04-4D72-BB35-223D25638217}" destId="{FC5F97F8-A26F-4C34-9C41-80489EC97F04}" srcOrd="0" destOrd="0" presId="urn:microsoft.com/office/officeart/2018/2/layout/IconCircleList"/>
    <dgm:cxn modelId="{C86F106C-293C-4B09-BA35-B9CBA82BC8E1}" srcId="{E1DB8E41-4375-4E69-B718-F158BE5F974D}" destId="{959B9CBF-E784-4B8B-AEA5-5D648D6F6B7B}" srcOrd="2" destOrd="0" parTransId="{969D07DE-8653-4A99-A1C3-03D59D5416F7}" sibTransId="{E8852FFA-1C04-4D72-BB35-223D25638217}"/>
    <dgm:cxn modelId="{51723867-1B9B-470C-AC06-3242E8B4AA31}" type="presParOf" srcId="{91A3D1C5-F87F-44BF-AE8C-A3BB942DD591}" destId="{0ECF5BC8-79CE-4954-97F9-93C78C079223}" srcOrd="0" destOrd="0" presId="urn:microsoft.com/office/officeart/2018/2/layout/IconCircleList"/>
    <dgm:cxn modelId="{2D778AD9-FA8E-4136-9C74-65B9A85DFE60}" type="presParOf" srcId="{0ECF5BC8-79CE-4954-97F9-93C78C079223}" destId="{47301D5D-570D-479C-86F7-19F047B9C861}" srcOrd="0" destOrd="0" presId="urn:microsoft.com/office/officeart/2018/2/layout/IconCircleList"/>
    <dgm:cxn modelId="{06BEEEE7-F6FC-4EC4-B0A3-4BD48A6898D2}" type="presParOf" srcId="{47301D5D-570D-479C-86F7-19F047B9C861}" destId="{89CF4221-4621-4EBF-967E-0DAAA90578BF}" srcOrd="0" destOrd="0" presId="urn:microsoft.com/office/officeart/2018/2/layout/IconCircleList"/>
    <dgm:cxn modelId="{18DC39FF-089F-4C00-8391-E03BF07E39F9}" type="presParOf" srcId="{47301D5D-570D-479C-86F7-19F047B9C861}" destId="{A4EAF0AA-76CD-43DB-94BC-413E73A61612}" srcOrd="1" destOrd="0" presId="urn:microsoft.com/office/officeart/2018/2/layout/IconCircleList"/>
    <dgm:cxn modelId="{4A75AA6B-7A88-4510-A264-39B424E5EE0A}" type="presParOf" srcId="{47301D5D-570D-479C-86F7-19F047B9C861}" destId="{FE43CA8C-9D14-428D-A3E3-F4F1A8FD7CF8}" srcOrd="2" destOrd="0" presId="urn:microsoft.com/office/officeart/2018/2/layout/IconCircleList"/>
    <dgm:cxn modelId="{7CD97D7E-F6A2-49DA-8C4D-244830BF564E}" type="presParOf" srcId="{47301D5D-570D-479C-86F7-19F047B9C861}" destId="{13B5B4F7-52B3-45F9-BEC1-09F76EE58F23}" srcOrd="3" destOrd="0" presId="urn:microsoft.com/office/officeart/2018/2/layout/IconCircleList"/>
    <dgm:cxn modelId="{ECD708CD-BAE8-4E6E-984C-FAD43E8B3641}" type="presParOf" srcId="{0ECF5BC8-79CE-4954-97F9-93C78C079223}" destId="{A21F4EDB-8D06-431C-9AB1-DB01BCA563CF}" srcOrd="1" destOrd="0" presId="urn:microsoft.com/office/officeart/2018/2/layout/IconCircleList"/>
    <dgm:cxn modelId="{9C91B186-A687-432B-BD6E-6FBD33265B41}" type="presParOf" srcId="{0ECF5BC8-79CE-4954-97F9-93C78C079223}" destId="{AAF10719-B227-40DD-ACB0-63800D958A51}" srcOrd="2" destOrd="0" presId="urn:microsoft.com/office/officeart/2018/2/layout/IconCircleList"/>
    <dgm:cxn modelId="{06020F25-5363-41A0-A38C-66ECB6141DA6}" type="presParOf" srcId="{AAF10719-B227-40DD-ACB0-63800D958A51}" destId="{1C974A79-FBC2-488D-A30C-138CD7238D86}" srcOrd="0" destOrd="0" presId="urn:microsoft.com/office/officeart/2018/2/layout/IconCircleList"/>
    <dgm:cxn modelId="{26567A47-8AAE-4680-B85E-7D3F3F78CD4B}" type="presParOf" srcId="{AAF10719-B227-40DD-ACB0-63800D958A51}" destId="{E4A81970-5B65-4B8E-B876-712E9D363207}" srcOrd="1" destOrd="0" presId="urn:microsoft.com/office/officeart/2018/2/layout/IconCircleList"/>
    <dgm:cxn modelId="{0DDD8928-0AD6-4CD5-AD62-BDD0887ABF8B}" type="presParOf" srcId="{AAF10719-B227-40DD-ACB0-63800D958A51}" destId="{EB793D4F-9568-48D9-9DDD-F92F5CD1F59E}" srcOrd="2" destOrd="0" presId="urn:microsoft.com/office/officeart/2018/2/layout/IconCircleList"/>
    <dgm:cxn modelId="{8C652071-0E7A-4890-AA4B-DBE6071C6C3B}" type="presParOf" srcId="{AAF10719-B227-40DD-ACB0-63800D958A51}" destId="{87B8F7BC-2B26-4C47-B1E0-F030F556BE61}" srcOrd="3" destOrd="0" presId="urn:microsoft.com/office/officeart/2018/2/layout/IconCircleList"/>
    <dgm:cxn modelId="{8C998DCF-0DEB-40E4-8EEA-77A04534D057}" type="presParOf" srcId="{0ECF5BC8-79CE-4954-97F9-93C78C079223}" destId="{FB44E2E8-95BA-48C4-9607-558B29D1F0B3}" srcOrd="3" destOrd="0" presId="urn:microsoft.com/office/officeart/2018/2/layout/IconCircleList"/>
    <dgm:cxn modelId="{836E18C1-A2D4-4C02-9DE8-50821505F1A3}" type="presParOf" srcId="{0ECF5BC8-79CE-4954-97F9-93C78C079223}" destId="{355D1590-2AE7-492B-99AA-C79812557977}" srcOrd="4" destOrd="0" presId="urn:microsoft.com/office/officeart/2018/2/layout/IconCircleList"/>
    <dgm:cxn modelId="{24A0BAD8-6C0D-4FE9-B783-9375C8FF53B8}" type="presParOf" srcId="{355D1590-2AE7-492B-99AA-C79812557977}" destId="{DBB48D3A-ECFB-4BC6-B9B3-667FB942E3CF}" srcOrd="0" destOrd="0" presId="urn:microsoft.com/office/officeart/2018/2/layout/IconCircleList"/>
    <dgm:cxn modelId="{6B339C6B-4AE4-43C0-8BCF-A27728D66904}" type="presParOf" srcId="{355D1590-2AE7-492B-99AA-C79812557977}" destId="{763BA778-3519-4EC8-B765-F6F677D18E35}" srcOrd="1" destOrd="0" presId="urn:microsoft.com/office/officeart/2018/2/layout/IconCircleList"/>
    <dgm:cxn modelId="{68688D42-6C6C-4029-98D5-99051EFF05B2}" type="presParOf" srcId="{355D1590-2AE7-492B-99AA-C79812557977}" destId="{8AD89D09-2D67-42AE-BB0A-10B48A263C80}" srcOrd="2" destOrd="0" presId="urn:microsoft.com/office/officeart/2018/2/layout/IconCircleList"/>
    <dgm:cxn modelId="{09F11826-0A69-428E-B044-55D35914F6EF}" type="presParOf" srcId="{355D1590-2AE7-492B-99AA-C79812557977}" destId="{A7F9A77C-6C86-4E8D-BD98-4CF985BE1CD2}" srcOrd="3" destOrd="0" presId="urn:microsoft.com/office/officeart/2018/2/layout/IconCircleList"/>
    <dgm:cxn modelId="{449A8A12-13FF-4398-9405-463E07E58BAA}" type="presParOf" srcId="{0ECF5BC8-79CE-4954-97F9-93C78C079223}" destId="{FC5F97F8-A26F-4C34-9C41-80489EC97F04}" srcOrd="5" destOrd="0" presId="urn:microsoft.com/office/officeart/2018/2/layout/IconCircleList"/>
    <dgm:cxn modelId="{EB321335-3A00-46A9-A706-A58595E43325}" type="presParOf" srcId="{0ECF5BC8-79CE-4954-97F9-93C78C079223}" destId="{EBA978E5-ED1E-4F3F-83CD-7955DBD160A6}" srcOrd="6" destOrd="0" presId="urn:microsoft.com/office/officeart/2018/2/layout/IconCircleList"/>
    <dgm:cxn modelId="{B7DCAEA1-A9CD-46A5-B6E9-7CBA76DBD87A}" type="presParOf" srcId="{EBA978E5-ED1E-4F3F-83CD-7955DBD160A6}" destId="{75AE0925-1781-439D-AEC2-2262E1EB891C}" srcOrd="0" destOrd="0" presId="urn:microsoft.com/office/officeart/2018/2/layout/IconCircleList"/>
    <dgm:cxn modelId="{E531643F-7450-421C-971C-8A9BFA314588}" type="presParOf" srcId="{EBA978E5-ED1E-4F3F-83CD-7955DBD160A6}" destId="{D560BEE8-6AB8-4E84-8C3B-C9A6C6C6B913}" srcOrd="1" destOrd="0" presId="urn:microsoft.com/office/officeart/2018/2/layout/IconCircleList"/>
    <dgm:cxn modelId="{AF6B8809-F1AA-45F0-ACA9-9D59A8180DB1}" type="presParOf" srcId="{EBA978E5-ED1E-4F3F-83CD-7955DBD160A6}" destId="{7419DA0C-7928-412F-97C8-86877F83E5A4}" srcOrd="2" destOrd="0" presId="urn:microsoft.com/office/officeart/2018/2/layout/IconCircleList"/>
    <dgm:cxn modelId="{FB02D3E0-D122-4165-922B-F29056205698}" type="presParOf" srcId="{EBA978E5-ED1E-4F3F-83CD-7955DBD160A6}" destId="{85336FA4-8346-40E5-AA9D-5DC0AA00F4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8A14B-1C3B-48EC-99C2-A943B590B79F}">
      <dsp:nvSpPr>
        <dsp:cNvPr id="0" name=""/>
        <dsp:cNvSpPr/>
      </dsp:nvSpPr>
      <dsp:spPr>
        <a:xfrm>
          <a:off x="184898" y="3626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A253C-A51A-4246-876A-B75F618D81E7}">
      <dsp:nvSpPr>
        <dsp:cNvPr id="0" name=""/>
        <dsp:cNvSpPr/>
      </dsp:nvSpPr>
      <dsp:spPr>
        <a:xfrm>
          <a:off x="462467" y="640195"/>
          <a:ext cx="766617" cy="76661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959A5-F3DD-4419-A1D0-A4E6FCE1FCC6}">
      <dsp:nvSpPr>
        <dsp:cNvPr id="0" name=""/>
        <dsp:cNvSpPr/>
      </dsp:nvSpPr>
      <dsp:spPr>
        <a:xfrm>
          <a:off x="1789885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Backbone Of Computer Science</a:t>
          </a:r>
        </a:p>
      </dsp:txBody>
      <dsp:txXfrm>
        <a:off x="1789885" y="362627"/>
        <a:ext cx="3115563" cy="1321754"/>
      </dsp:txXfrm>
    </dsp:sp>
    <dsp:sp modelId="{B85610F0-3335-4738-B610-A9A8B3CCFC4F}">
      <dsp:nvSpPr>
        <dsp:cNvPr id="0" name=""/>
        <dsp:cNvSpPr/>
      </dsp:nvSpPr>
      <dsp:spPr>
        <a:xfrm>
          <a:off x="5448312" y="3626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98F9B-FB85-4A4E-A727-F0C0537BBBF8}">
      <dsp:nvSpPr>
        <dsp:cNvPr id="0" name=""/>
        <dsp:cNvSpPr/>
      </dsp:nvSpPr>
      <dsp:spPr>
        <a:xfrm>
          <a:off x="5725881" y="640195"/>
          <a:ext cx="766617" cy="76661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90AE0-17A5-4FAC-9BF4-FB730DC9E29F}">
      <dsp:nvSpPr>
        <dsp:cNvPr id="0" name=""/>
        <dsp:cNvSpPr/>
      </dsp:nvSpPr>
      <dsp:spPr>
        <a:xfrm>
          <a:off x="7053299" y="3626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Manage Hardware and Software resources</a:t>
          </a:r>
        </a:p>
      </dsp:txBody>
      <dsp:txXfrm>
        <a:off x="7053299" y="362627"/>
        <a:ext cx="3115563" cy="1321754"/>
      </dsp:txXfrm>
    </dsp:sp>
    <dsp:sp modelId="{04290C2F-9F5D-4702-8841-2C39D36399B5}">
      <dsp:nvSpPr>
        <dsp:cNvPr id="0" name=""/>
        <dsp:cNvSpPr/>
      </dsp:nvSpPr>
      <dsp:spPr>
        <a:xfrm>
          <a:off x="184898" y="2374369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1DDCE-DC6C-4D4E-9909-E30CAC3FFBD8}">
      <dsp:nvSpPr>
        <dsp:cNvPr id="0" name=""/>
        <dsp:cNvSpPr/>
      </dsp:nvSpPr>
      <dsp:spPr>
        <a:xfrm>
          <a:off x="462467" y="2651937"/>
          <a:ext cx="766617" cy="76661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02D7F-C33A-4964-AFCB-DC8C4368411D}">
      <dsp:nvSpPr>
        <dsp:cNvPr id="0" name=""/>
        <dsp:cNvSpPr/>
      </dsp:nvSpPr>
      <dsp:spPr>
        <a:xfrm>
          <a:off x="1789885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Critical for optimizing performance and solving problems</a:t>
          </a:r>
        </a:p>
      </dsp:txBody>
      <dsp:txXfrm>
        <a:off x="1789885" y="2374369"/>
        <a:ext cx="3115563" cy="1321754"/>
      </dsp:txXfrm>
    </dsp:sp>
    <dsp:sp modelId="{DAB9AF6B-FC29-464C-82AF-6C6EEEE10650}">
      <dsp:nvSpPr>
        <dsp:cNvPr id="0" name=""/>
        <dsp:cNvSpPr/>
      </dsp:nvSpPr>
      <dsp:spPr>
        <a:xfrm>
          <a:off x="5448312" y="2374369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176E-712F-4ADF-BAB9-C468746A1392}">
      <dsp:nvSpPr>
        <dsp:cNvPr id="0" name=""/>
        <dsp:cNvSpPr/>
      </dsp:nvSpPr>
      <dsp:spPr>
        <a:xfrm>
          <a:off x="5725881" y="2651937"/>
          <a:ext cx="766617" cy="766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05768-5650-4DF3-AE59-4CEF931AE2E3}">
      <dsp:nvSpPr>
        <dsp:cNvPr id="0" name=""/>
        <dsp:cNvSpPr/>
      </dsp:nvSpPr>
      <dsp:spPr>
        <a:xfrm>
          <a:off x="7053299" y="2374369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Enhances understanding of how devices and applications interact</a:t>
          </a:r>
        </a:p>
      </dsp:txBody>
      <dsp:txXfrm>
        <a:off x="7053299" y="2374369"/>
        <a:ext cx="3115563" cy="13217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C4054-F3BC-45FB-A08F-6141D2EA62FF}">
      <dsp:nvSpPr>
        <dsp:cNvPr id="0" name=""/>
        <dsp:cNvSpPr/>
      </dsp:nvSpPr>
      <dsp:spPr>
        <a:xfrm>
          <a:off x="1159944" y="846494"/>
          <a:ext cx="1291144" cy="129114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F09DE-7501-4048-8079-EF25EE9AE9D2}">
      <dsp:nvSpPr>
        <dsp:cNvPr id="0" name=""/>
        <dsp:cNvSpPr/>
      </dsp:nvSpPr>
      <dsp:spPr>
        <a:xfrm>
          <a:off x="370911" y="2492742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/>
            <a:t>Improved CPU Utilization</a:t>
          </a:r>
          <a:r>
            <a:rPr lang="en-US" sz="1300" kern="1200"/>
            <a:t>: Scheduling allows the CPU to remain busy with active processes, reducing idle time.</a:t>
          </a:r>
        </a:p>
      </dsp:txBody>
      <dsp:txXfrm>
        <a:off x="370911" y="2492742"/>
        <a:ext cx="2869209" cy="720000"/>
      </dsp:txXfrm>
    </dsp:sp>
    <dsp:sp modelId="{0ED8266A-D0EF-44D3-B831-8B8A6D7157F4}">
      <dsp:nvSpPr>
        <dsp:cNvPr id="0" name=""/>
        <dsp:cNvSpPr/>
      </dsp:nvSpPr>
      <dsp:spPr>
        <a:xfrm>
          <a:off x="4531265" y="846494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BB3BB-450E-40DC-8AAE-70F8E0657B35}">
      <dsp:nvSpPr>
        <dsp:cNvPr id="0" name=""/>
        <dsp:cNvSpPr/>
      </dsp:nvSpPr>
      <dsp:spPr>
        <a:xfrm>
          <a:off x="3742232" y="2492742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/>
            <a:t>Enhanced System Performance</a:t>
          </a:r>
          <a:r>
            <a:rPr lang="en-US" sz="1300" kern="1200"/>
            <a:t>: Efficient scheduling algorithms can lead to quicker task completion and better system throughput.</a:t>
          </a:r>
        </a:p>
      </dsp:txBody>
      <dsp:txXfrm>
        <a:off x="3742232" y="2492742"/>
        <a:ext cx="2869209" cy="720000"/>
      </dsp:txXfrm>
    </dsp:sp>
    <dsp:sp modelId="{74BB6C59-0333-4283-9AEA-BE0BA61ACDC0}">
      <dsp:nvSpPr>
        <dsp:cNvPr id="0" name=""/>
        <dsp:cNvSpPr/>
      </dsp:nvSpPr>
      <dsp:spPr>
        <a:xfrm>
          <a:off x="7902586" y="846494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8B1A3-44DE-4A71-8899-5F91A0C82035}">
      <dsp:nvSpPr>
        <dsp:cNvPr id="0" name=""/>
        <dsp:cNvSpPr/>
      </dsp:nvSpPr>
      <dsp:spPr>
        <a:xfrm>
          <a:off x="7113553" y="2492742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/>
            <a:t>Fair Resource Distribution</a:t>
          </a:r>
          <a:r>
            <a:rPr lang="en-US" sz="1300" kern="1200"/>
            <a:t>: Ensures that all processes, including background tasks and user applications, get a fair share of CPU time.</a:t>
          </a:r>
        </a:p>
      </dsp:txBody>
      <dsp:txXfrm>
        <a:off x="7113553" y="2492742"/>
        <a:ext cx="2869209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CB0C-312C-4A1D-9587-3160EAABB5D1}">
      <dsp:nvSpPr>
        <dsp:cNvPr id="0" name=""/>
        <dsp:cNvSpPr/>
      </dsp:nvSpPr>
      <dsp:spPr>
        <a:xfrm>
          <a:off x="681337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D8F88-F8BF-422F-A699-2CA874E35945}">
      <dsp:nvSpPr>
        <dsp:cNvPr id="0" name=""/>
        <dsp:cNvSpPr/>
      </dsp:nvSpPr>
      <dsp:spPr>
        <a:xfrm>
          <a:off x="1076212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12A34-9405-4C65-9339-6380986DD1B3}">
      <dsp:nvSpPr>
        <dsp:cNvPr id="0" name=""/>
        <dsp:cNvSpPr/>
      </dsp:nvSpPr>
      <dsp:spPr>
        <a:xfrm>
          <a:off x="89024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b="1" kern="1200"/>
            <a:t>Multi-tasking Operating Systems</a:t>
          </a:r>
          <a:endParaRPr lang="en-US" sz="2100" kern="1200"/>
        </a:p>
      </dsp:txBody>
      <dsp:txXfrm>
        <a:off x="89024" y="2804184"/>
        <a:ext cx="3037500" cy="720000"/>
      </dsp:txXfrm>
    </dsp:sp>
    <dsp:sp modelId="{FD278FA2-9787-40AC-9E58-2F418606EC64}">
      <dsp:nvSpPr>
        <dsp:cNvPr id="0" name=""/>
        <dsp:cNvSpPr/>
      </dsp:nvSpPr>
      <dsp:spPr>
        <a:xfrm>
          <a:off x="4250400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B622-C71C-4770-AACD-DDD2565ACA7B}">
      <dsp:nvSpPr>
        <dsp:cNvPr id="0" name=""/>
        <dsp:cNvSpPr/>
      </dsp:nvSpPr>
      <dsp:spPr>
        <a:xfrm>
          <a:off x="4645275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A962E-DB69-4A3E-98B5-BFA046F8940D}">
      <dsp:nvSpPr>
        <dsp:cNvPr id="0" name=""/>
        <dsp:cNvSpPr/>
      </dsp:nvSpPr>
      <dsp:spPr>
        <a:xfrm>
          <a:off x="3658087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b="1" kern="1200"/>
            <a:t>Cloud Computing Services</a:t>
          </a:r>
          <a:r>
            <a:rPr lang="en-US" sz="2100" kern="1200"/>
            <a:t>:</a:t>
          </a:r>
        </a:p>
      </dsp:txBody>
      <dsp:txXfrm>
        <a:off x="3658087" y="2804184"/>
        <a:ext cx="3037500" cy="720000"/>
      </dsp:txXfrm>
    </dsp:sp>
    <dsp:sp modelId="{99F2B41C-B499-4E7C-9310-CD1DE7BD63B8}">
      <dsp:nvSpPr>
        <dsp:cNvPr id="0" name=""/>
        <dsp:cNvSpPr/>
      </dsp:nvSpPr>
      <dsp:spPr>
        <a:xfrm>
          <a:off x="7819462" y="374184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FA1CA-166D-447B-A9EA-18AEC9F0B4C2}">
      <dsp:nvSpPr>
        <dsp:cNvPr id="0" name=""/>
        <dsp:cNvSpPr/>
      </dsp:nvSpPr>
      <dsp:spPr>
        <a:xfrm>
          <a:off x="8214337" y="76905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6D0A3-B201-42AF-9719-7C9850390322}">
      <dsp:nvSpPr>
        <dsp:cNvPr id="0" name=""/>
        <dsp:cNvSpPr/>
      </dsp:nvSpPr>
      <dsp:spPr>
        <a:xfrm>
          <a:off x="7227150" y="280418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b="1" kern="1200"/>
            <a:t>Real-Time Systems</a:t>
          </a:r>
          <a:r>
            <a:rPr lang="en-US" sz="2100" kern="1200"/>
            <a:t>:</a:t>
          </a:r>
        </a:p>
      </dsp:txBody>
      <dsp:txXfrm>
        <a:off x="7227150" y="2804184"/>
        <a:ext cx="30375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138C-9FB4-47DE-BA58-61956C0DD535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6EDED-92BF-4311-A966-15E79432DB4D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/>
            <a:t>FiFO</a:t>
          </a:r>
          <a:endParaRPr lang="en-US" sz="4000" kern="1200"/>
        </a:p>
      </dsp:txBody>
      <dsp:txXfrm>
        <a:off x="1333509" y="538083"/>
        <a:ext cx="1660532" cy="1660532"/>
      </dsp:txXfrm>
    </dsp:sp>
    <dsp:sp modelId="{FF5DEBCF-591E-41B9-A706-BB72FE9191D4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/>
            <a:t>Robin </a:t>
          </a:r>
          <a:endParaRPr lang="en-US" sz="4000" kern="1200"/>
        </a:p>
      </dsp:txBody>
      <dsp:txXfrm>
        <a:off x="3315257" y="538083"/>
        <a:ext cx="1660532" cy="1660532"/>
      </dsp:txXfrm>
    </dsp:sp>
    <dsp:sp modelId="{9E99D3F6-D4FC-44FD-94B2-58B8E0C744E9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/>
            <a:t>SJF</a:t>
          </a:r>
          <a:endParaRPr lang="en-US" sz="4000" kern="1200"/>
        </a:p>
      </dsp:txBody>
      <dsp:txXfrm>
        <a:off x="1333509" y="2519831"/>
        <a:ext cx="1660532" cy="1660532"/>
      </dsp:txXfrm>
    </dsp:sp>
    <dsp:sp modelId="{65CF942A-EDC8-47A3-BBDE-18C1037A7F91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/>
            <a:t>SRTF</a:t>
          </a:r>
          <a:endParaRPr lang="en-US" sz="4000" kern="1200"/>
        </a:p>
      </dsp:txBody>
      <dsp:txXfrm>
        <a:off x="3315257" y="2519831"/>
        <a:ext cx="1660532" cy="16605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567F4-5717-4008-AB7E-6F88A9B500F8}">
      <dsp:nvSpPr>
        <dsp:cNvPr id="0" name=""/>
        <dsp:cNvSpPr/>
      </dsp:nvSpPr>
      <dsp:spPr>
        <a:xfrm>
          <a:off x="1159972" y="846270"/>
          <a:ext cx="1291149" cy="1291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ADA72-F9F5-4F39-90C6-22AA34054C40}">
      <dsp:nvSpPr>
        <dsp:cNvPr id="0" name=""/>
        <dsp:cNvSpPr/>
      </dsp:nvSpPr>
      <dsp:spPr>
        <a:xfrm>
          <a:off x="370937" y="2492480"/>
          <a:ext cx="2869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Concurrency</a:t>
          </a:r>
          <a:r>
            <a:rPr lang="en-US" sz="1100" kern="1200"/>
            <a:t>: Threads allow multiple tasks to run simultaneously within a single application, making better use of CPU resources.</a:t>
          </a:r>
        </a:p>
      </dsp:txBody>
      <dsp:txXfrm>
        <a:off x="370937" y="2492480"/>
        <a:ext cx="2869220" cy="720000"/>
      </dsp:txXfrm>
    </dsp:sp>
    <dsp:sp modelId="{1808FE23-2418-49C5-AAC7-19F6B1F73E1F}">
      <dsp:nvSpPr>
        <dsp:cNvPr id="0" name=""/>
        <dsp:cNvSpPr/>
      </dsp:nvSpPr>
      <dsp:spPr>
        <a:xfrm>
          <a:off x="4531306" y="846270"/>
          <a:ext cx="1291149" cy="1291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7DB09-309E-49C0-99E3-626F7F4CC564}">
      <dsp:nvSpPr>
        <dsp:cNvPr id="0" name=""/>
        <dsp:cNvSpPr/>
      </dsp:nvSpPr>
      <dsp:spPr>
        <a:xfrm>
          <a:off x="3742270" y="2492480"/>
          <a:ext cx="2869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Responsiveness</a:t>
          </a:r>
          <a:r>
            <a:rPr lang="en-US" sz="1100" kern="1200"/>
            <a:t>: By using threads, applications can remain responsive to user input while performing background tasks (e.g., loading data).</a:t>
          </a:r>
        </a:p>
      </dsp:txBody>
      <dsp:txXfrm>
        <a:off x="3742270" y="2492480"/>
        <a:ext cx="2869220" cy="720000"/>
      </dsp:txXfrm>
    </dsp:sp>
    <dsp:sp modelId="{7A7F7C8C-4CCF-4DD6-9B99-D9EE7EB0ED87}">
      <dsp:nvSpPr>
        <dsp:cNvPr id="0" name=""/>
        <dsp:cNvSpPr/>
      </dsp:nvSpPr>
      <dsp:spPr>
        <a:xfrm>
          <a:off x="7902640" y="846270"/>
          <a:ext cx="1291149" cy="1291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A448-B7CE-4A41-AE1C-9698789FECBF}">
      <dsp:nvSpPr>
        <dsp:cNvPr id="0" name=""/>
        <dsp:cNvSpPr/>
      </dsp:nvSpPr>
      <dsp:spPr>
        <a:xfrm>
          <a:off x="7113604" y="2492480"/>
          <a:ext cx="2869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Resource Sharing</a:t>
          </a:r>
          <a:r>
            <a:rPr lang="en-US" sz="1100" kern="1200"/>
            <a:t>: Threads within the same process share resources (like memory), which makes inter-thread communication more efficient than inter-process communication.</a:t>
          </a:r>
        </a:p>
      </dsp:txBody>
      <dsp:txXfrm>
        <a:off x="7113604" y="2492480"/>
        <a:ext cx="286922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0619C-CEB4-4FB6-A3ED-1C4B6EF3D33A}">
      <dsp:nvSpPr>
        <dsp:cNvPr id="0" name=""/>
        <dsp:cNvSpPr/>
      </dsp:nvSpPr>
      <dsp:spPr>
        <a:xfrm>
          <a:off x="681380" y="4543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BE930-56A3-48E4-B829-6D587E30AC30}">
      <dsp:nvSpPr>
        <dsp:cNvPr id="0" name=""/>
        <dsp:cNvSpPr/>
      </dsp:nvSpPr>
      <dsp:spPr>
        <a:xfrm>
          <a:off x="1076255" y="84925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05A8D-7F70-4D9B-9021-354E654DED4A}">
      <dsp:nvSpPr>
        <dsp:cNvPr id="0" name=""/>
        <dsp:cNvSpPr/>
      </dsp:nvSpPr>
      <dsp:spPr>
        <a:xfrm>
          <a:off x="89068" y="2884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b="1" kern="1200"/>
            <a:t>Web Browsers.</a:t>
          </a:r>
          <a:endParaRPr lang="en-US" sz="2300" kern="1200"/>
        </a:p>
      </dsp:txBody>
      <dsp:txXfrm>
        <a:off x="89068" y="2884375"/>
        <a:ext cx="3037500" cy="720000"/>
      </dsp:txXfrm>
    </dsp:sp>
    <dsp:sp modelId="{F32147DF-36CB-42B4-9665-2A6226E43D58}">
      <dsp:nvSpPr>
        <dsp:cNvPr id="0" name=""/>
        <dsp:cNvSpPr/>
      </dsp:nvSpPr>
      <dsp:spPr>
        <a:xfrm>
          <a:off x="4250443" y="4543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403C7-BF60-420D-9D51-6E40FB7C3687}">
      <dsp:nvSpPr>
        <dsp:cNvPr id="0" name=""/>
        <dsp:cNvSpPr/>
      </dsp:nvSpPr>
      <dsp:spPr>
        <a:xfrm>
          <a:off x="4645318" y="849250"/>
          <a:ext cx="1063125" cy="10631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FCAEE-F349-4FC7-977A-0F2A5CD9022B}">
      <dsp:nvSpPr>
        <dsp:cNvPr id="0" name=""/>
        <dsp:cNvSpPr/>
      </dsp:nvSpPr>
      <dsp:spPr>
        <a:xfrm>
          <a:off x="3658130" y="2884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b="1" kern="1200"/>
            <a:t>Multimedia Applications.</a:t>
          </a:r>
          <a:endParaRPr lang="en-US" sz="2300" kern="1200"/>
        </a:p>
      </dsp:txBody>
      <dsp:txXfrm>
        <a:off x="3658130" y="2884375"/>
        <a:ext cx="3037500" cy="720000"/>
      </dsp:txXfrm>
    </dsp:sp>
    <dsp:sp modelId="{061A2D94-41D2-4749-BE52-04000B55C7BF}">
      <dsp:nvSpPr>
        <dsp:cNvPr id="0" name=""/>
        <dsp:cNvSpPr/>
      </dsp:nvSpPr>
      <dsp:spPr>
        <a:xfrm>
          <a:off x="7819506" y="45437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0075F-7EDE-40E5-9C29-1061B3C657CB}">
      <dsp:nvSpPr>
        <dsp:cNvPr id="0" name=""/>
        <dsp:cNvSpPr/>
      </dsp:nvSpPr>
      <dsp:spPr>
        <a:xfrm>
          <a:off x="8214381" y="84925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A63F-9DF6-4270-9A21-9B45D54F256A}">
      <dsp:nvSpPr>
        <dsp:cNvPr id="0" name=""/>
        <dsp:cNvSpPr/>
      </dsp:nvSpPr>
      <dsp:spPr>
        <a:xfrm>
          <a:off x="7227193" y="2884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b="1" kern="1200"/>
            <a:t>Game Development.</a:t>
          </a:r>
          <a:endParaRPr lang="en-US" sz="2300" kern="1200"/>
        </a:p>
      </dsp:txBody>
      <dsp:txXfrm>
        <a:off x="7227193" y="2884375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E9EF-053B-492B-BF7A-47FCE6AB0DB1}">
      <dsp:nvSpPr>
        <dsp:cNvPr id="0" name=""/>
        <dsp:cNvSpPr/>
      </dsp:nvSpPr>
      <dsp:spPr>
        <a:xfrm>
          <a:off x="902727" y="842453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935A-393E-4A62-BBFB-07D06F9F5833}">
      <dsp:nvSpPr>
        <dsp:cNvPr id="0" name=""/>
        <dsp:cNvSpPr/>
      </dsp:nvSpPr>
      <dsp:spPr>
        <a:xfrm>
          <a:off x="1171477" y="1111203"/>
          <a:ext cx="723556" cy="7235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9ED84-D6E8-4EAD-9840-0A856AAB7B95}">
      <dsp:nvSpPr>
        <dsp:cNvPr id="0" name=""/>
        <dsp:cNvSpPr/>
      </dsp:nvSpPr>
      <dsp:spPr>
        <a:xfrm>
          <a:off x="499603" y="2496297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/>
            <a:t>Resource Management (Multitasking)</a:t>
          </a:r>
        </a:p>
      </dsp:txBody>
      <dsp:txXfrm>
        <a:off x="499603" y="2496297"/>
        <a:ext cx="2067305" cy="720000"/>
      </dsp:txXfrm>
    </dsp:sp>
    <dsp:sp modelId="{762EBFA3-9505-4C4B-AC29-518C590F3C0E}">
      <dsp:nvSpPr>
        <dsp:cNvPr id="0" name=""/>
        <dsp:cNvSpPr/>
      </dsp:nvSpPr>
      <dsp:spPr>
        <a:xfrm>
          <a:off x="3331811" y="842453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D1A10-7431-4409-A371-0B55B9FCE886}">
      <dsp:nvSpPr>
        <dsp:cNvPr id="0" name=""/>
        <dsp:cNvSpPr/>
      </dsp:nvSpPr>
      <dsp:spPr>
        <a:xfrm>
          <a:off x="3600560" y="1111203"/>
          <a:ext cx="723556" cy="7235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94F24-016B-4778-BC41-CC81360D27B1}">
      <dsp:nvSpPr>
        <dsp:cNvPr id="0" name=""/>
        <dsp:cNvSpPr/>
      </dsp:nvSpPr>
      <dsp:spPr>
        <a:xfrm>
          <a:off x="2928686" y="2496297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/>
            <a:t>Networking</a:t>
          </a:r>
        </a:p>
      </dsp:txBody>
      <dsp:txXfrm>
        <a:off x="2928686" y="2496297"/>
        <a:ext cx="2067305" cy="720000"/>
      </dsp:txXfrm>
    </dsp:sp>
    <dsp:sp modelId="{2162374D-D41E-4549-8F86-2623538085D5}">
      <dsp:nvSpPr>
        <dsp:cNvPr id="0" name=""/>
        <dsp:cNvSpPr/>
      </dsp:nvSpPr>
      <dsp:spPr>
        <a:xfrm>
          <a:off x="5760894" y="842453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8A2BA-22B7-4A75-96E7-805C5D469158}">
      <dsp:nvSpPr>
        <dsp:cNvPr id="0" name=""/>
        <dsp:cNvSpPr/>
      </dsp:nvSpPr>
      <dsp:spPr>
        <a:xfrm>
          <a:off x="6029644" y="1111203"/>
          <a:ext cx="723556" cy="7235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978F1-DC34-42DE-B480-313A4BB5F4C0}">
      <dsp:nvSpPr>
        <dsp:cNvPr id="0" name=""/>
        <dsp:cNvSpPr/>
      </dsp:nvSpPr>
      <dsp:spPr>
        <a:xfrm>
          <a:off x="5357770" y="2496297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/>
            <a:t>Cloud Computing and Virtualization</a:t>
          </a:r>
        </a:p>
      </dsp:txBody>
      <dsp:txXfrm>
        <a:off x="5357770" y="2496297"/>
        <a:ext cx="2067305" cy="720000"/>
      </dsp:txXfrm>
    </dsp:sp>
    <dsp:sp modelId="{E102C5F0-C23C-4E9B-AFBE-E59BC827C363}">
      <dsp:nvSpPr>
        <dsp:cNvPr id="0" name=""/>
        <dsp:cNvSpPr/>
      </dsp:nvSpPr>
      <dsp:spPr>
        <a:xfrm>
          <a:off x="8189978" y="842453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513DA-55BE-4B5E-B9E0-B97F778B4A57}">
      <dsp:nvSpPr>
        <dsp:cNvPr id="0" name=""/>
        <dsp:cNvSpPr/>
      </dsp:nvSpPr>
      <dsp:spPr>
        <a:xfrm>
          <a:off x="8458727" y="1111203"/>
          <a:ext cx="723556" cy="72355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64751-699D-4EAB-AE79-00E18EC6ABE0}">
      <dsp:nvSpPr>
        <dsp:cNvPr id="0" name=""/>
        <dsp:cNvSpPr/>
      </dsp:nvSpPr>
      <dsp:spPr>
        <a:xfrm>
          <a:off x="7786853" y="2496297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/>
            <a:t>Software Development and Optimization</a:t>
          </a:r>
        </a:p>
      </dsp:txBody>
      <dsp:txXfrm>
        <a:off x="7786853" y="2496297"/>
        <a:ext cx="206730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0ECA1-4EB9-4A20-BBA8-91D84347EB1C}">
      <dsp:nvSpPr>
        <dsp:cNvPr id="0" name=""/>
        <dsp:cNvSpPr/>
      </dsp:nvSpPr>
      <dsp:spPr>
        <a:xfrm>
          <a:off x="126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10D9F1-D5C5-4ECB-8438-95345003D496}">
      <dsp:nvSpPr>
        <dsp:cNvPr id="0" name=""/>
        <dsp:cNvSpPr/>
      </dsp:nvSpPr>
      <dsp:spPr>
        <a:xfrm>
          <a:off x="49417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Process creation is a fundamental concept in operating systems, where a program in execution is referred to as a process. Each process has its own resources (e.g., CPU, memory) and executes independently.</a:t>
          </a:r>
        </a:p>
      </dsp:txBody>
      <dsp:txXfrm>
        <a:off x="576682" y="857329"/>
        <a:ext cx="4271191" cy="2651976"/>
      </dsp:txXfrm>
    </dsp:sp>
    <dsp:sp modelId="{3DCC37FF-309F-4E08-8639-2607534674A9}">
      <dsp:nvSpPr>
        <dsp:cNvPr id="0" name=""/>
        <dsp:cNvSpPr/>
      </dsp:nvSpPr>
      <dsp:spPr>
        <a:xfrm>
          <a:off x="542329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0EE6A8-D55B-499A-8C6E-0A36487FA57E}">
      <dsp:nvSpPr>
        <dsp:cNvPr id="0" name=""/>
        <dsp:cNvSpPr/>
      </dsp:nvSpPr>
      <dsp:spPr>
        <a:xfrm>
          <a:off x="591620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When you run a program (e.g., opening a web browser or launching a game), the operating system creates a process for that program.</a:t>
          </a:r>
        </a:p>
      </dsp:txBody>
      <dsp:txXfrm>
        <a:off x="5998712" y="857329"/>
        <a:ext cx="4271191" cy="2651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25454-A639-456D-A31E-499C5305A394}">
      <dsp:nvSpPr>
        <dsp:cNvPr id="0" name=""/>
        <dsp:cNvSpPr/>
      </dsp:nvSpPr>
      <dsp:spPr>
        <a:xfrm>
          <a:off x="0" y="1684"/>
          <a:ext cx="10353675" cy="85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80E60-7938-4B7C-AB14-147660263122}">
      <dsp:nvSpPr>
        <dsp:cNvPr id="0" name=""/>
        <dsp:cNvSpPr/>
      </dsp:nvSpPr>
      <dsp:spPr>
        <a:xfrm>
          <a:off x="258294" y="193804"/>
          <a:ext cx="469626" cy="469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60911-F5D7-4B1D-93EB-E8D2BCB43B6A}">
      <dsp:nvSpPr>
        <dsp:cNvPr id="0" name=""/>
        <dsp:cNvSpPr/>
      </dsp:nvSpPr>
      <dsp:spPr>
        <a:xfrm>
          <a:off x="986216" y="1684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Multitasking</a:t>
          </a:r>
          <a:r>
            <a:rPr lang="en-US" sz="2200" kern="1200"/>
            <a:t>: Allows multiple programs to run concurrently (e.g., browsing the web while listening to music).</a:t>
          </a:r>
        </a:p>
      </dsp:txBody>
      <dsp:txXfrm>
        <a:off x="986216" y="1684"/>
        <a:ext cx="9367458" cy="853866"/>
      </dsp:txXfrm>
    </dsp:sp>
    <dsp:sp modelId="{B1F19287-5CCE-4CB4-B9C4-97C7C53B1B37}">
      <dsp:nvSpPr>
        <dsp:cNvPr id="0" name=""/>
        <dsp:cNvSpPr/>
      </dsp:nvSpPr>
      <dsp:spPr>
        <a:xfrm>
          <a:off x="0" y="1069018"/>
          <a:ext cx="10353675" cy="85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F1B36-952B-4410-9EE1-57C3C13CFF61}">
      <dsp:nvSpPr>
        <dsp:cNvPr id="0" name=""/>
        <dsp:cNvSpPr/>
      </dsp:nvSpPr>
      <dsp:spPr>
        <a:xfrm>
          <a:off x="258294" y="1261138"/>
          <a:ext cx="469626" cy="469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ABE58-3CBE-4FB8-A80E-540FAED2B3C6}">
      <dsp:nvSpPr>
        <dsp:cNvPr id="0" name=""/>
        <dsp:cNvSpPr/>
      </dsp:nvSpPr>
      <dsp:spPr>
        <a:xfrm>
          <a:off x="986216" y="1069018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Resource Management</a:t>
          </a:r>
          <a:r>
            <a:rPr lang="en-US" sz="2200" kern="1200"/>
            <a:t>: Each process gets its own memory and CPU resources to prevent conflicts and crashes.</a:t>
          </a:r>
        </a:p>
      </dsp:txBody>
      <dsp:txXfrm>
        <a:off x="986216" y="1069018"/>
        <a:ext cx="9367458" cy="853866"/>
      </dsp:txXfrm>
    </dsp:sp>
    <dsp:sp modelId="{212988E2-D72D-42EA-B0BE-DA078BA30A44}">
      <dsp:nvSpPr>
        <dsp:cNvPr id="0" name=""/>
        <dsp:cNvSpPr/>
      </dsp:nvSpPr>
      <dsp:spPr>
        <a:xfrm>
          <a:off x="0" y="2136351"/>
          <a:ext cx="10353675" cy="85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E7CD5-5E96-4BA7-9C43-D87759873F14}">
      <dsp:nvSpPr>
        <dsp:cNvPr id="0" name=""/>
        <dsp:cNvSpPr/>
      </dsp:nvSpPr>
      <dsp:spPr>
        <a:xfrm>
          <a:off x="258294" y="2328471"/>
          <a:ext cx="469626" cy="469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C643-62D7-4A7C-AE7C-CFE2B534396A}">
      <dsp:nvSpPr>
        <dsp:cNvPr id="0" name=""/>
        <dsp:cNvSpPr/>
      </dsp:nvSpPr>
      <dsp:spPr>
        <a:xfrm>
          <a:off x="986216" y="2136351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Security and Isolation</a:t>
          </a:r>
          <a:r>
            <a:rPr lang="en-US" sz="2200" kern="1200"/>
            <a:t>: Processes are isolated from each other, preventing malicious programs from affecting others.</a:t>
          </a:r>
        </a:p>
      </dsp:txBody>
      <dsp:txXfrm>
        <a:off x="986216" y="2136351"/>
        <a:ext cx="9367458" cy="853866"/>
      </dsp:txXfrm>
    </dsp:sp>
    <dsp:sp modelId="{081B55F4-0625-4A90-8A1F-F36325DDA9EA}">
      <dsp:nvSpPr>
        <dsp:cNvPr id="0" name=""/>
        <dsp:cNvSpPr/>
      </dsp:nvSpPr>
      <dsp:spPr>
        <a:xfrm>
          <a:off x="0" y="3203685"/>
          <a:ext cx="10353675" cy="8538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2681F-8036-40EE-AECF-D078B71C5B0C}">
      <dsp:nvSpPr>
        <dsp:cNvPr id="0" name=""/>
        <dsp:cNvSpPr/>
      </dsp:nvSpPr>
      <dsp:spPr>
        <a:xfrm>
          <a:off x="258294" y="3395805"/>
          <a:ext cx="469626" cy="4696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35595-9245-4C85-92BE-99C9FE7A4892}">
      <dsp:nvSpPr>
        <dsp:cNvPr id="0" name=""/>
        <dsp:cNvSpPr/>
      </dsp:nvSpPr>
      <dsp:spPr>
        <a:xfrm>
          <a:off x="986216" y="3203685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/>
            <a:t>Scheduling</a:t>
          </a:r>
          <a:r>
            <a:rPr lang="en-US" sz="2200" kern="1200"/>
            <a:t>: Allows the OS to manage how different processes share CPU time effectively.</a:t>
          </a:r>
        </a:p>
      </dsp:txBody>
      <dsp:txXfrm>
        <a:off x="986216" y="3203685"/>
        <a:ext cx="9367458" cy="853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D022F-7528-4D64-BE19-BDC7A5F92DCE}">
      <dsp:nvSpPr>
        <dsp:cNvPr id="0" name=""/>
        <dsp:cNvSpPr/>
      </dsp:nvSpPr>
      <dsp:spPr>
        <a:xfrm>
          <a:off x="397837" y="9496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61044-692B-42AE-86DA-B2A6A1B4082D}">
      <dsp:nvSpPr>
        <dsp:cNvPr id="0" name=""/>
        <dsp:cNvSpPr/>
      </dsp:nvSpPr>
      <dsp:spPr>
        <a:xfrm>
          <a:off x="631837" y="1183618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ABFB-F7D7-4605-A8F1-83DB1CD6AC36}">
      <dsp:nvSpPr>
        <dsp:cNvPr id="0" name=""/>
        <dsp:cNvSpPr/>
      </dsp:nvSpPr>
      <dsp:spPr>
        <a:xfrm>
          <a:off x="46837" y="23896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Web Browsers (e.g., Google Chrome)</a:t>
          </a:r>
        </a:p>
      </dsp:txBody>
      <dsp:txXfrm>
        <a:off x="46837" y="2389618"/>
        <a:ext cx="1800000" cy="720000"/>
      </dsp:txXfrm>
    </dsp:sp>
    <dsp:sp modelId="{C72C0210-F43A-406E-AA86-E8002EF6732E}">
      <dsp:nvSpPr>
        <dsp:cNvPr id="0" name=""/>
        <dsp:cNvSpPr/>
      </dsp:nvSpPr>
      <dsp:spPr>
        <a:xfrm>
          <a:off x="2512837" y="9496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5AAC3-B59C-4E7B-BE03-4D3BE72137CA}">
      <dsp:nvSpPr>
        <dsp:cNvPr id="0" name=""/>
        <dsp:cNvSpPr/>
      </dsp:nvSpPr>
      <dsp:spPr>
        <a:xfrm>
          <a:off x="2746837" y="1183618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01984-099C-461A-B119-A45240592649}">
      <dsp:nvSpPr>
        <dsp:cNvPr id="0" name=""/>
        <dsp:cNvSpPr/>
      </dsp:nvSpPr>
      <dsp:spPr>
        <a:xfrm>
          <a:off x="2161837" y="23896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Video Games</a:t>
          </a:r>
        </a:p>
      </dsp:txBody>
      <dsp:txXfrm>
        <a:off x="2161837" y="2389618"/>
        <a:ext cx="1800000" cy="720000"/>
      </dsp:txXfrm>
    </dsp:sp>
    <dsp:sp modelId="{8BBA064C-E992-4EC4-93CB-12643A5457CE}">
      <dsp:nvSpPr>
        <dsp:cNvPr id="0" name=""/>
        <dsp:cNvSpPr/>
      </dsp:nvSpPr>
      <dsp:spPr>
        <a:xfrm>
          <a:off x="4627837" y="9496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435BF-12BF-4A01-8380-93ACE0A54F94}">
      <dsp:nvSpPr>
        <dsp:cNvPr id="0" name=""/>
        <dsp:cNvSpPr/>
      </dsp:nvSpPr>
      <dsp:spPr>
        <a:xfrm>
          <a:off x="4861837" y="1183618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F103F-DB7B-40DC-B89B-F055EBB142FB}">
      <dsp:nvSpPr>
        <dsp:cNvPr id="0" name=""/>
        <dsp:cNvSpPr/>
      </dsp:nvSpPr>
      <dsp:spPr>
        <a:xfrm>
          <a:off x="4276837" y="23896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Server Applications (e.g., Web Servers)</a:t>
          </a:r>
        </a:p>
      </dsp:txBody>
      <dsp:txXfrm>
        <a:off x="4276837" y="2389618"/>
        <a:ext cx="1800000" cy="720000"/>
      </dsp:txXfrm>
    </dsp:sp>
    <dsp:sp modelId="{A8E1DB9D-F353-4D8A-95EC-479137B58D34}">
      <dsp:nvSpPr>
        <dsp:cNvPr id="0" name=""/>
        <dsp:cNvSpPr/>
      </dsp:nvSpPr>
      <dsp:spPr>
        <a:xfrm>
          <a:off x="6742837" y="9496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EEE45-F202-4C67-B2E6-6618AB86BAF6}">
      <dsp:nvSpPr>
        <dsp:cNvPr id="0" name=""/>
        <dsp:cNvSpPr/>
      </dsp:nvSpPr>
      <dsp:spPr>
        <a:xfrm>
          <a:off x="6976837" y="1183618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2FA34-61A2-469E-B445-80B9A1899AFE}">
      <dsp:nvSpPr>
        <dsp:cNvPr id="0" name=""/>
        <dsp:cNvSpPr/>
      </dsp:nvSpPr>
      <dsp:spPr>
        <a:xfrm>
          <a:off x="6391837" y="23896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Operating System Services (e.g., File Explorer in Windows)</a:t>
          </a:r>
        </a:p>
      </dsp:txBody>
      <dsp:txXfrm>
        <a:off x="6391837" y="2389618"/>
        <a:ext cx="1800000" cy="720000"/>
      </dsp:txXfrm>
    </dsp:sp>
    <dsp:sp modelId="{B75AB29A-89BF-4FEF-BA3E-AB47026230A4}">
      <dsp:nvSpPr>
        <dsp:cNvPr id="0" name=""/>
        <dsp:cNvSpPr/>
      </dsp:nvSpPr>
      <dsp:spPr>
        <a:xfrm>
          <a:off x="8857837" y="9496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06913-10C8-4475-B9FE-E216B00D478C}">
      <dsp:nvSpPr>
        <dsp:cNvPr id="0" name=""/>
        <dsp:cNvSpPr/>
      </dsp:nvSpPr>
      <dsp:spPr>
        <a:xfrm>
          <a:off x="9091837" y="1183618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0E43C-79FC-4298-BAFC-3EF86D217C5D}">
      <dsp:nvSpPr>
        <dsp:cNvPr id="0" name=""/>
        <dsp:cNvSpPr/>
      </dsp:nvSpPr>
      <dsp:spPr>
        <a:xfrm>
          <a:off x="8506837" y="23896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Mobile Applications</a:t>
          </a:r>
        </a:p>
      </dsp:txBody>
      <dsp:txXfrm>
        <a:off x="8506837" y="2389618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C91AB-4400-4C87-91A0-7A207552D49A}">
      <dsp:nvSpPr>
        <dsp:cNvPr id="0" name=""/>
        <dsp:cNvSpPr/>
      </dsp:nvSpPr>
      <dsp:spPr>
        <a:xfrm>
          <a:off x="1068074" y="1058794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B9F2-3EDA-455C-9476-9B102C51EE8D}">
      <dsp:nvSpPr>
        <dsp:cNvPr id="0" name=""/>
        <dsp:cNvSpPr/>
      </dsp:nvSpPr>
      <dsp:spPr>
        <a:xfrm>
          <a:off x="499565" y="2280442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Concurrency: Run multiple tasks at once (e.g., checking emails while writing a document).</a:t>
          </a:r>
        </a:p>
      </dsp:txBody>
      <dsp:txXfrm>
        <a:off x="499565" y="2280442"/>
        <a:ext cx="2067302" cy="720000"/>
      </dsp:txXfrm>
    </dsp:sp>
    <dsp:sp modelId="{3377714E-832F-4BAC-BB9B-53355A83DAB0}">
      <dsp:nvSpPr>
        <dsp:cNvPr id="0" name=""/>
        <dsp:cNvSpPr/>
      </dsp:nvSpPr>
      <dsp:spPr>
        <a:xfrm>
          <a:off x="3497154" y="1058794"/>
          <a:ext cx="930286" cy="93028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AA8B-86C1-4E8A-B0B7-9813EA1B9B6A}">
      <dsp:nvSpPr>
        <dsp:cNvPr id="0" name=""/>
        <dsp:cNvSpPr/>
      </dsp:nvSpPr>
      <dsp:spPr>
        <a:xfrm>
          <a:off x="2928646" y="2280442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Fault Isolation: One process crash doesn't bring down the whole system.</a:t>
          </a:r>
        </a:p>
      </dsp:txBody>
      <dsp:txXfrm>
        <a:off x="2928646" y="2280442"/>
        <a:ext cx="2067302" cy="720000"/>
      </dsp:txXfrm>
    </dsp:sp>
    <dsp:sp modelId="{4FDB333F-3335-452B-9C13-24EBA203E115}">
      <dsp:nvSpPr>
        <dsp:cNvPr id="0" name=""/>
        <dsp:cNvSpPr/>
      </dsp:nvSpPr>
      <dsp:spPr>
        <a:xfrm>
          <a:off x="5926234" y="1058794"/>
          <a:ext cx="930286" cy="93028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29918-7D46-4E5C-A7BB-5E43407F7AC4}">
      <dsp:nvSpPr>
        <dsp:cNvPr id="0" name=""/>
        <dsp:cNvSpPr/>
      </dsp:nvSpPr>
      <dsp:spPr>
        <a:xfrm>
          <a:off x="5357726" y="2280442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Efficient Resource Allocation: Dynamically assigns CPU, memory, and other resources.</a:t>
          </a:r>
        </a:p>
      </dsp:txBody>
      <dsp:txXfrm>
        <a:off x="5357726" y="2280442"/>
        <a:ext cx="2067302" cy="720000"/>
      </dsp:txXfrm>
    </dsp:sp>
    <dsp:sp modelId="{9E033A58-26E6-492D-9265-A913AC122D95}">
      <dsp:nvSpPr>
        <dsp:cNvPr id="0" name=""/>
        <dsp:cNvSpPr/>
      </dsp:nvSpPr>
      <dsp:spPr>
        <a:xfrm>
          <a:off x="8355314" y="1058794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F561-1E33-4086-AD50-011C2A7972FD}">
      <dsp:nvSpPr>
        <dsp:cNvPr id="0" name=""/>
        <dsp:cNvSpPr/>
      </dsp:nvSpPr>
      <dsp:spPr>
        <a:xfrm>
          <a:off x="7786806" y="2280442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Enhanced Security: Processes are sandboxed to prevent unauthorized access.</a:t>
          </a:r>
        </a:p>
      </dsp:txBody>
      <dsp:txXfrm>
        <a:off x="7786806" y="2280442"/>
        <a:ext cx="206730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31546-A28B-4CD2-91B5-D98AF2036251}">
      <dsp:nvSpPr>
        <dsp:cNvPr id="0" name=""/>
        <dsp:cNvSpPr/>
      </dsp:nvSpPr>
      <dsp:spPr>
        <a:xfrm>
          <a:off x="9099" y="1077666"/>
          <a:ext cx="1359930" cy="19039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26" tIns="330200" rIns="106026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Parent Process Requests Creation</a:t>
          </a:r>
        </a:p>
      </dsp:txBody>
      <dsp:txXfrm>
        <a:off x="9099" y="1801150"/>
        <a:ext cx="1359930" cy="1142341"/>
      </dsp:txXfrm>
    </dsp:sp>
    <dsp:sp modelId="{DA747081-6099-4B72-AC51-2F21E3E8627D}">
      <dsp:nvSpPr>
        <dsp:cNvPr id="0" name=""/>
        <dsp:cNvSpPr/>
      </dsp:nvSpPr>
      <dsp:spPr>
        <a:xfrm>
          <a:off x="403479" y="1268057"/>
          <a:ext cx="571170" cy="5711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31" tIns="12700" rIns="44531" bIns="127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1</a:t>
          </a:r>
        </a:p>
      </dsp:txBody>
      <dsp:txXfrm>
        <a:off x="487125" y="1351703"/>
        <a:ext cx="403878" cy="403878"/>
      </dsp:txXfrm>
    </dsp:sp>
    <dsp:sp modelId="{108B760B-F13B-4F20-AD1F-7B286A2ECF6C}">
      <dsp:nvSpPr>
        <dsp:cNvPr id="0" name=""/>
        <dsp:cNvSpPr/>
      </dsp:nvSpPr>
      <dsp:spPr>
        <a:xfrm>
          <a:off x="9099" y="2981498"/>
          <a:ext cx="1359930" cy="72"/>
        </a:xfrm>
        <a:prstGeom prst="rect">
          <a:avLst/>
        </a:prstGeom>
        <a:gradFill rotWithShape="0">
          <a:gsLst>
            <a:gs pos="0">
              <a:schemeClr val="accent2">
                <a:hueOff val="-54620"/>
                <a:satOff val="-451"/>
                <a:lumOff val="-965"/>
                <a:alphaOff val="0"/>
                <a:tint val="96000"/>
                <a:lumMod val="104000"/>
              </a:schemeClr>
            </a:gs>
            <a:gs pos="100000">
              <a:schemeClr val="accent2">
                <a:hueOff val="-54620"/>
                <a:satOff val="-451"/>
                <a:lumOff val="-965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4620"/>
              <a:satOff val="-451"/>
              <a:lumOff val="-96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70C367-56C5-4469-95E6-19C0B1897A82}">
      <dsp:nvSpPr>
        <dsp:cNvPr id="0" name=""/>
        <dsp:cNvSpPr/>
      </dsp:nvSpPr>
      <dsp:spPr>
        <a:xfrm>
          <a:off x="1505023" y="1077666"/>
          <a:ext cx="1359930" cy="1903903"/>
        </a:xfrm>
        <a:prstGeom prst="rect">
          <a:avLst/>
        </a:prstGeom>
        <a:solidFill>
          <a:schemeClr val="accent2">
            <a:tint val="40000"/>
            <a:alpha val="90000"/>
            <a:hueOff val="-159578"/>
            <a:satOff val="-1943"/>
            <a:lumOff val="-41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59578"/>
              <a:satOff val="-1943"/>
              <a:lumOff val="-4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26" tIns="330200" rIns="106026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Resource Allocation</a:t>
          </a:r>
        </a:p>
      </dsp:txBody>
      <dsp:txXfrm>
        <a:off x="1505023" y="1801150"/>
        <a:ext cx="1359930" cy="1142341"/>
      </dsp:txXfrm>
    </dsp:sp>
    <dsp:sp modelId="{BD7F30F0-D0B2-4003-85EA-AB0ADD4F0ABD}">
      <dsp:nvSpPr>
        <dsp:cNvPr id="0" name=""/>
        <dsp:cNvSpPr/>
      </dsp:nvSpPr>
      <dsp:spPr>
        <a:xfrm>
          <a:off x="1899403" y="1268057"/>
          <a:ext cx="571170" cy="571170"/>
        </a:xfrm>
        <a:prstGeom prst="ellipse">
          <a:avLst/>
        </a:prstGeom>
        <a:gradFill rotWithShape="0">
          <a:gsLst>
            <a:gs pos="0">
              <a:schemeClr val="accent2">
                <a:hueOff val="-109240"/>
                <a:satOff val="-903"/>
                <a:lumOff val="-1931"/>
                <a:alphaOff val="0"/>
                <a:tint val="96000"/>
                <a:lumMod val="104000"/>
              </a:schemeClr>
            </a:gs>
            <a:gs pos="100000">
              <a:schemeClr val="accent2">
                <a:hueOff val="-109240"/>
                <a:satOff val="-903"/>
                <a:lumOff val="-193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9240"/>
              <a:satOff val="-903"/>
              <a:lumOff val="-193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31" tIns="12700" rIns="44531" bIns="127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2</a:t>
          </a:r>
        </a:p>
      </dsp:txBody>
      <dsp:txXfrm>
        <a:off x="1983049" y="1351703"/>
        <a:ext cx="403878" cy="403878"/>
      </dsp:txXfrm>
    </dsp:sp>
    <dsp:sp modelId="{31EA51A7-4F62-4460-BEDA-F66A0406197D}">
      <dsp:nvSpPr>
        <dsp:cNvPr id="0" name=""/>
        <dsp:cNvSpPr/>
      </dsp:nvSpPr>
      <dsp:spPr>
        <a:xfrm>
          <a:off x="1505023" y="2981498"/>
          <a:ext cx="1359930" cy="72"/>
        </a:xfrm>
        <a:prstGeom prst="rect">
          <a:avLst/>
        </a:prstGeom>
        <a:gradFill rotWithShape="0">
          <a:gsLst>
            <a:gs pos="0">
              <a:schemeClr val="accent2">
                <a:hueOff val="-163860"/>
                <a:satOff val="-1354"/>
                <a:lumOff val="-2896"/>
                <a:alphaOff val="0"/>
                <a:tint val="96000"/>
                <a:lumMod val="104000"/>
              </a:schemeClr>
            </a:gs>
            <a:gs pos="100000">
              <a:schemeClr val="accent2">
                <a:hueOff val="-163860"/>
                <a:satOff val="-1354"/>
                <a:lumOff val="-289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3860"/>
              <a:satOff val="-1354"/>
              <a:lumOff val="-289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B4FF87-800E-4807-8367-1DDCA6023D70}">
      <dsp:nvSpPr>
        <dsp:cNvPr id="0" name=""/>
        <dsp:cNvSpPr/>
      </dsp:nvSpPr>
      <dsp:spPr>
        <a:xfrm>
          <a:off x="3000947" y="1077666"/>
          <a:ext cx="1359930" cy="1903903"/>
        </a:xfrm>
        <a:prstGeom prst="rect">
          <a:avLst/>
        </a:prstGeom>
        <a:solidFill>
          <a:schemeClr val="accent2">
            <a:tint val="40000"/>
            <a:alpha val="90000"/>
            <a:hueOff val="-319155"/>
            <a:satOff val="-3885"/>
            <a:lumOff val="-8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19155"/>
              <a:satOff val="-3885"/>
              <a:lumOff val="-8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26" tIns="330200" rIns="106026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Process Control Block (PCB) Setup</a:t>
          </a:r>
        </a:p>
      </dsp:txBody>
      <dsp:txXfrm>
        <a:off x="3000947" y="1801150"/>
        <a:ext cx="1359930" cy="1142341"/>
      </dsp:txXfrm>
    </dsp:sp>
    <dsp:sp modelId="{F581995A-7A47-44B4-8200-425001E37E47}">
      <dsp:nvSpPr>
        <dsp:cNvPr id="0" name=""/>
        <dsp:cNvSpPr/>
      </dsp:nvSpPr>
      <dsp:spPr>
        <a:xfrm>
          <a:off x="3395327" y="1268057"/>
          <a:ext cx="571170" cy="571170"/>
        </a:xfrm>
        <a:prstGeom prst="ellipse">
          <a:avLst/>
        </a:prstGeom>
        <a:gradFill rotWithShape="0">
          <a:gsLst>
            <a:gs pos="0">
              <a:schemeClr val="accent2">
                <a:hueOff val="-218480"/>
                <a:satOff val="-1806"/>
                <a:lumOff val="-3861"/>
                <a:alphaOff val="0"/>
                <a:tint val="96000"/>
                <a:lumMod val="104000"/>
              </a:schemeClr>
            </a:gs>
            <a:gs pos="100000">
              <a:schemeClr val="accent2">
                <a:hueOff val="-218480"/>
                <a:satOff val="-1806"/>
                <a:lumOff val="-386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18480"/>
              <a:satOff val="-1806"/>
              <a:lumOff val="-386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31" tIns="12700" rIns="44531" bIns="127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3</a:t>
          </a:r>
        </a:p>
      </dsp:txBody>
      <dsp:txXfrm>
        <a:off x="3478973" y="1351703"/>
        <a:ext cx="403878" cy="403878"/>
      </dsp:txXfrm>
    </dsp:sp>
    <dsp:sp modelId="{10BF2368-57E0-4BBD-BD2E-404BA11FCD59}">
      <dsp:nvSpPr>
        <dsp:cNvPr id="0" name=""/>
        <dsp:cNvSpPr/>
      </dsp:nvSpPr>
      <dsp:spPr>
        <a:xfrm>
          <a:off x="3000947" y="2981498"/>
          <a:ext cx="1359930" cy="72"/>
        </a:xfrm>
        <a:prstGeom prst="rect">
          <a:avLst/>
        </a:prstGeom>
        <a:gradFill rotWithShape="0">
          <a:gsLst>
            <a:gs pos="0">
              <a:schemeClr val="accent2">
                <a:hueOff val="-273100"/>
                <a:satOff val="-2257"/>
                <a:lumOff val="-4827"/>
                <a:alphaOff val="0"/>
                <a:tint val="96000"/>
                <a:lumMod val="104000"/>
              </a:schemeClr>
            </a:gs>
            <a:gs pos="100000">
              <a:schemeClr val="accent2">
                <a:hueOff val="-273100"/>
                <a:satOff val="-2257"/>
                <a:lumOff val="-482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73100"/>
              <a:satOff val="-2257"/>
              <a:lumOff val="-482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743EE-3405-4814-82F5-319DE47678E0}">
      <dsp:nvSpPr>
        <dsp:cNvPr id="0" name=""/>
        <dsp:cNvSpPr/>
      </dsp:nvSpPr>
      <dsp:spPr>
        <a:xfrm>
          <a:off x="4496872" y="1077666"/>
          <a:ext cx="1359930" cy="1903903"/>
        </a:xfrm>
        <a:prstGeom prst="rect">
          <a:avLst/>
        </a:prstGeom>
        <a:solidFill>
          <a:schemeClr val="accent2">
            <a:tint val="40000"/>
            <a:alpha val="90000"/>
            <a:hueOff val="-478733"/>
            <a:satOff val="-5827"/>
            <a:lumOff val="-125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78733"/>
              <a:satOff val="-5827"/>
              <a:lumOff val="-12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26" tIns="330200" rIns="106026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Process Inheritance</a:t>
          </a:r>
        </a:p>
      </dsp:txBody>
      <dsp:txXfrm>
        <a:off x="4496872" y="1801150"/>
        <a:ext cx="1359930" cy="1142341"/>
      </dsp:txXfrm>
    </dsp:sp>
    <dsp:sp modelId="{8A4741BE-8094-40CD-AC34-00057CD9AE27}">
      <dsp:nvSpPr>
        <dsp:cNvPr id="0" name=""/>
        <dsp:cNvSpPr/>
      </dsp:nvSpPr>
      <dsp:spPr>
        <a:xfrm>
          <a:off x="4891252" y="1268057"/>
          <a:ext cx="571170" cy="571170"/>
        </a:xfrm>
        <a:prstGeom prst="ellipse">
          <a:avLst/>
        </a:prstGeom>
        <a:gradFill rotWithShape="0">
          <a:gsLst>
            <a:gs pos="0">
              <a:schemeClr val="accent2">
                <a:hueOff val="-327720"/>
                <a:satOff val="-2708"/>
                <a:lumOff val="-5792"/>
                <a:alphaOff val="0"/>
                <a:tint val="96000"/>
                <a:lumMod val="104000"/>
              </a:schemeClr>
            </a:gs>
            <a:gs pos="100000">
              <a:schemeClr val="accent2">
                <a:hueOff val="-327720"/>
                <a:satOff val="-2708"/>
                <a:lumOff val="-579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27720"/>
              <a:satOff val="-2708"/>
              <a:lumOff val="-579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31" tIns="12700" rIns="44531" bIns="127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4</a:t>
          </a:r>
        </a:p>
      </dsp:txBody>
      <dsp:txXfrm>
        <a:off x="4974898" y="1351703"/>
        <a:ext cx="403878" cy="403878"/>
      </dsp:txXfrm>
    </dsp:sp>
    <dsp:sp modelId="{9F0EAEB6-0CB9-4D6A-AC9C-734002FB8194}">
      <dsp:nvSpPr>
        <dsp:cNvPr id="0" name=""/>
        <dsp:cNvSpPr/>
      </dsp:nvSpPr>
      <dsp:spPr>
        <a:xfrm>
          <a:off x="4496872" y="2981498"/>
          <a:ext cx="1359930" cy="72"/>
        </a:xfrm>
        <a:prstGeom prst="rect">
          <a:avLst/>
        </a:prstGeom>
        <a:gradFill rotWithShape="0">
          <a:gsLst>
            <a:gs pos="0">
              <a:schemeClr val="accent2">
                <a:hueOff val="-382339"/>
                <a:satOff val="-3160"/>
                <a:lumOff val="-6757"/>
                <a:alphaOff val="0"/>
                <a:tint val="96000"/>
                <a:lumMod val="104000"/>
              </a:schemeClr>
            </a:gs>
            <a:gs pos="100000">
              <a:schemeClr val="accent2">
                <a:hueOff val="-382339"/>
                <a:satOff val="-3160"/>
                <a:lumOff val="-675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82339"/>
              <a:satOff val="-3160"/>
              <a:lumOff val="-675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94A906-74B2-4024-A00C-FA9FB43579C9}">
      <dsp:nvSpPr>
        <dsp:cNvPr id="0" name=""/>
        <dsp:cNvSpPr/>
      </dsp:nvSpPr>
      <dsp:spPr>
        <a:xfrm>
          <a:off x="5992796" y="1077666"/>
          <a:ext cx="1359930" cy="1903903"/>
        </a:xfrm>
        <a:prstGeom prst="rect">
          <a:avLst/>
        </a:prstGeom>
        <a:solidFill>
          <a:schemeClr val="accent2">
            <a:tint val="40000"/>
            <a:alpha val="90000"/>
            <a:hueOff val="-638310"/>
            <a:satOff val="-7770"/>
            <a:lumOff val="-167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38310"/>
              <a:satOff val="-7770"/>
              <a:lumOff val="-16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26" tIns="330200" rIns="106026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Process Initialization</a:t>
          </a:r>
        </a:p>
      </dsp:txBody>
      <dsp:txXfrm>
        <a:off x="5992796" y="1801150"/>
        <a:ext cx="1359930" cy="1142341"/>
      </dsp:txXfrm>
    </dsp:sp>
    <dsp:sp modelId="{AA08D085-26A5-4F84-BCDE-30F6A6D984DF}">
      <dsp:nvSpPr>
        <dsp:cNvPr id="0" name=""/>
        <dsp:cNvSpPr/>
      </dsp:nvSpPr>
      <dsp:spPr>
        <a:xfrm>
          <a:off x="6387176" y="1268057"/>
          <a:ext cx="571170" cy="571170"/>
        </a:xfrm>
        <a:prstGeom prst="ellipse">
          <a:avLst/>
        </a:prstGeom>
        <a:gradFill rotWithShape="0">
          <a:gsLst>
            <a:gs pos="0">
              <a:schemeClr val="accent2">
                <a:hueOff val="-436959"/>
                <a:satOff val="-3611"/>
                <a:lumOff val="-7722"/>
                <a:alphaOff val="0"/>
                <a:tint val="96000"/>
                <a:lumMod val="104000"/>
              </a:schemeClr>
            </a:gs>
            <a:gs pos="100000">
              <a:schemeClr val="accent2">
                <a:hueOff val="-436959"/>
                <a:satOff val="-3611"/>
                <a:lumOff val="-772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36959"/>
              <a:satOff val="-3611"/>
              <a:lumOff val="-772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31" tIns="12700" rIns="44531" bIns="127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5</a:t>
          </a:r>
        </a:p>
      </dsp:txBody>
      <dsp:txXfrm>
        <a:off x="6470822" y="1351703"/>
        <a:ext cx="403878" cy="403878"/>
      </dsp:txXfrm>
    </dsp:sp>
    <dsp:sp modelId="{7D7C9799-12D1-4503-8525-6DCA46923496}">
      <dsp:nvSpPr>
        <dsp:cNvPr id="0" name=""/>
        <dsp:cNvSpPr/>
      </dsp:nvSpPr>
      <dsp:spPr>
        <a:xfrm>
          <a:off x="5992796" y="2981498"/>
          <a:ext cx="1359930" cy="72"/>
        </a:xfrm>
        <a:prstGeom prst="rect">
          <a:avLst/>
        </a:prstGeom>
        <a:gradFill rotWithShape="0">
          <a:gsLst>
            <a:gs pos="0">
              <a:schemeClr val="accent2">
                <a:hueOff val="-491579"/>
                <a:satOff val="-4062"/>
                <a:lumOff val="-8688"/>
                <a:alphaOff val="0"/>
                <a:tint val="96000"/>
                <a:lumMod val="104000"/>
              </a:schemeClr>
            </a:gs>
            <a:gs pos="100000">
              <a:schemeClr val="accent2">
                <a:hueOff val="-491579"/>
                <a:satOff val="-4062"/>
                <a:lumOff val="-868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1579"/>
              <a:satOff val="-4062"/>
              <a:lumOff val="-868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F7BC29-480E-4BD1-97C5-9239BB2DD598}">
      <dsp:nvSpPr>
        <dsp:cNvPr id="0" name=""/>
        <dsp:cNvSpPr/>
      </dsp:nvSpPr>
      <dsp:spPr>
        <a:xfrm>
          <a:off x="7488720" y="1077666"/>
          <a:ext cx="1359930" cy="1903903"/>
        </a:xfrm>
        <a:prstGeom prst="rect">
          <a:avLst/>
        </a:prstGeom>
        <a:solidFill>
          <a:schemeClr val="accent2">
            <a:tint val="40000"/>
            <a:alpha val="90000"/>
            <a:hueOff val="-797888"/>
            <a:satOff val="-9712"/>
            <a:lumOff val="-209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797888"/>
              <a:satOff val="-9712"/>
              <a:lumOff val="-20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26" tIns="330200" rIns="106026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Process Execution</a:t>
          </a:r>
        </a:p>
      </dsp:txBody>
      <dsp:txXfrm>
        <a:off x="7488720" y="1801150"/>
        <a:ext cx="1359930" cy="1142341"/>
      </dsp:txXfrm>
    </dsp:sp>
    <dsp:sp modelId="{8F4E1348-F558-480B-8348-DBD52BE6396E}">
      <dsp:nvSpPr>
        <dsp:cNvPr id="0" name=""/>
        <dsp:cNvSpPr/>
      </dsp:nvSpPr>
      <dsp:spPr>
        <a:xfrm>
          <a:off x="7883100" y="1268057"/>
          <a:ext cx="571170" cy="571170"/>
        </a:xfrm>
        <a:prstGeom prst="ellipse">
          <a:avLst/>
        </a:prstGeom>
        <a:gradFill rotWithShape="0">
          <a:gsLst>
            <a:gs pos="0">
              <a:schemeClr val="accent2">
                <a:hueOff val="-546199"/>
                <a:satOff val="-4514"/>
                <a:lumOff val="-9653"/>
                <a:alphaOff val="0"/>
                <a:tint val="96000"/>
                <a:lumMod val="104000"/>
              </a:schemeClr>
            </a:gs>
            <a:gs pos="100000">
              <a:schemeClr val="accent2">
                <a:hueOff val="-546199"/>
                <a:satOff val="-4514"/>
                <a:lumOff val="-965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46199"/>
              <a:satOff val="-4514"/>
              <a:lumOff val="-965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31" tIns="12700" rIns="44531" bIns="127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6</a:t>
          </a:r>
        </a:p>
      </dsp:txBody>
      <dsp:txXfrm>
        <a:off x="7966746" y="1351703"/>
        <a:ext cx="403878" cy="403878"/>
      </dsp:txXfrm>
    </dsp:sp>
    <dsp:sp modelId="{B29AB78E-AF61-423B-9D0B-ED6BA7316FC6}">
      <dsp:nvSpPr>
        <dsp:cNvPr id="0" name=""/>
        <dsp:cNvSpPr/>
      </dsp:nvSpPr>
      <dsp:spPr>
        <a:xfrm>
          <a:off x="7488720" y="2981498"/>
          <a:ext cx="1359930" cy="72"/>
        </a:xfrm>
        <a:prstGeom prst="rect">
          <a:avLst/>
        </a:prstGeom>
        <a:gradFill rotWithShape="0">
          <a:gsLst>
            <a:gs pos="0">
              <a:schemeClr val="accent2">
                <a:hueOff val="-600819"/>
                <a:satOff val="-4965"/>
                <a:lumOff val="-10618"/>
                <a:alphaOff val="0"/>
                <a:tint val="96000"/>
                <a:lumMod val="104000"/>
              </a:schemeClr>
            </a:gs>
            <a:gs pos="100000">
              <a:schemeClr val="accent2">
                <a:hueOff val="-600819"/>
                <a:satOff val="-4965"/>
                <a:lumOff val="-1061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00819"/>
              <a:satOff val="-4965"/>
              <a:lumOff val="-1061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B173D5-515B-4BB2-90FA-15746B1F30E9}">
      <dsp:nvSpPr>
        <dsp:cNvPr id="0" name=""/>
        <dsp:cNvSpPr/>
      </dsp:nvSpPr>
      <dsp:spPr>
        <a:xfrm>
          <a:off x="8984644" y="1077666"/>
          <a:ext cx="1359930" cy="1903903"/>
        </a:xfrm>
        <a:prstGeom prst="rect">
          <a:avLst/>
        </a:prstGeom>
        <a:solidFill>
          <a:schemeClr val="accent2">
            <a:tint val="40000"/>
            <a:alpha val="90000"/>
            <a:hueOff val="-957465"/>
            <a:satOff val="-11655"/>
            <a:lumOff val="-25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957465"/>
              <a:satOff val="-11655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26" tIns="330200" rIns="106026" bIns="3302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Process Termination</a:t>
          </a:r>
        </a:p>
      </dsp:txBody>
      <dsp:txXfrm>
        <a:off x="8984644" y="1801150"/>
        <a:ext cx="1359930" cy="1142341"/>
      </dsp:txXfrm>
    </dsp:sp>
    <dsp:sp modelId="{11BF825B-ABE1-4F3F-BF53-0C4E4996F5DF}">
      <dsp:nvSpPr>
        <dsp:cNvPr id="0" name=""/>
        <dsp:cNvSpPr/>
      </dsp:nvSpPr>
      <dsp:spPr>
        <a:xfrm>
          <a:off x="9379024" y="1268057"/>
          <a:ext cx="571170" cy="571170"/>
        </a:xfrm>
        <a:prstGeom prst="ellipse">
          <a:avLst/>
        </a:prstGeom>
        <a:gradFill rotWithShape="0">
          <a:gsLst>
            <a:gs pos="0">
              <a:schemeClr val="accent2">
                <a:hueOff val="-655439"/>
                <a:satOff val="-5417"/>
                <a:lumOff val="-11584"/>
                <a:alphaOff val="0"/>
                <a:tint val="96000"/>
                <a:lumMod val="104000"/>
              </a:schemeClr>
            </a:gs>
            <a:gs pos="100000">
              <a:schemeClr val="accent2">
                <a:hueOff val="-655439"/>
                <a:satOff val="-5417"/>
                <a:lumOff val="-1158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5439"/>
              <a:satOff val="-5417"/>
              <a:lumOff val="-1158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31" tIns="12700" rIns="44531" bIns="127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7</a:t>
          </a:r>
        </a:p>
      </dsp:txBody>
      <dsp:txXfrm>
        <a:off x="9462670" y="1351703"/>
        <a:ext cx="403878" cy="403878"/>
      </dsp:txXfrm>
    </dsp:sp>
    <dsp:sp modelId="{E3A40B96-9E20-42B0-81CB-4FEB2148F42C}">
      <dsp:nvSpPr>
        <dsp:cNvPr id="0" name=""/>
        <dsp:cNvSpPr/>
      </dsp:nvSpPr>
      <dsp:spPr>
        <a:xfrm>
          <a:off x="8984644" y="2981498"/>
          <a:ext cx="1359930" cy="72"/>
        </a:xfrm>
        <a:prstGeom prst="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FF147-683D-4368-B8A7-A92618CB44A0}">
      <dsp:nvSpPr>
        <dsp:cNvPr id="0" name=""/>
        <dsp:cNvSpPr/>
      </dsp:nvSpPr>
      <dsp:spPr>
        <a:xfrm>
          <a:off x="1895" y="1484887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fork()</a:t>
          </a:r>
        </a:p>
      </dsp:txBody>
      <dsp:txXfrm>
        <a:off x="33804" y="1516796"/>
        <a:ext cx="2115104" cy="1025643"/>
      </dsp:txXfrm>
    </dsp:sp>
    <dsp:sp modelId="{E0891CD1-F160-40CE-A8E2-69D9C3FCE29A}">
      <dsp:nvSpPr>
        <dsp:cNvPr id="0" name=""/>
        <dsp:cNvSpPr/>
      </dsp:nvSpPr>
      <dsp:spPr>
        <a:xfrm>
          <a:off x="2725549" y="1484887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exec()</a:t>
          </a:r>
        </a:p>
      </dsp:txBody>
      <dsp:txXfrm>
        <a:off x="2757458" y="1516796"/>
        <a:ext cx="2115104" cy="1025643"/>
      </dsp:txXfrm>
    </dsp:sp>
    <dsp:sp modelId="{0A10CB7C-A9EE-49A7-AE4D-109FAFE5969C}">
      <dsp:nvSpPr>
        <dsp:cNvPr id="0" name=""/>
        <dsp:cNvSpPr/>
      </dsp:nvSpPr>
      <dsp:spPr>
        <a:xfrm>
          <a:off x="5449202" y="1484887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wait()</a:t>
          </a:r>
        </a:p>
      </dsp:txBody>
      <dsp:txXfrm>
        <a:off x="5481111" y="1516796"/>
        <a:ext cx="2115104" cy="1025643"/>
      </dsp:txXfrm>
    </dsp:sp>
    <dsp:sp modelId="{180B8AD0-431B-4F8F-986B-C9484585F75D}">
      <dsp:nvSpPr>
        <dsp:cNvPr id="0" name=""/>
        <dsp:cNvSpPr/>
      </dsp:nvSpPr>
      <dsp:spPr>
        <a:xfrm>
          <a:off x="8172856" y="1484887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/>
            <a:t>exit()</a:t>
          </a:r>
        </a:p>
      </dsp:txBody>
      <dsp:txXfrm>
        <a:off x="8204765" y="1516796"/>
        <a:ext cx="2115104" cy="1025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F4221-4621-4EBF-967E-0DAAA90578BF}">
      <dsp:nvSpPr>
        <dsp:cNvPr id="0" name=""/>
        <dsp:cNvSpPr/>
      </dsp:nvSpPr>
      <dsp:spPr>
        <a:xfrm>
          <a:off x="184883" y="29607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AF0AA-76CD-43DB-94BC-413E73A61612}">
      <dsp:nvSpPr>
        <dsp:cNvPr id="0" name=""/>
        <dsp:cNvSpPr/>
      </dsp:nvSpPr>
      <dsp:spPr>
        <a:xfrm>
          <a:off x="462450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5B4F7-52B3-45F9-BEC1-09F76EE58F23}">
      <dsp:nvSpPr>
        <dsp:cNvPr id="0" name=""/>
        <dsp:cNvSpPr/>
      </dsp:nvSpPr>
      <dsp:spPr>
        <a:xfrm>
          <a:off x="1789861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Resource Management</a:t>
          </a:r>
          <a:r>
            <a:rPr lang="en-US" sz="1900" kern="1200"/>
            <a:t>: Efficiently allocates CPU time and other resources to processes, ensuring that the system operates smoothly.</a:t>
          </a:r>
        </a:p>
      </dsp:txBody>
      <dsp:txXfrm>
        <a:off x="1789861" y="296076"/>
        <a:ext cx="3115545" cy="1321746"/>
      </dsp:txXfrm>
    </dsp:sp>
    <dsp:sp modelId="{1C974A79-FBC2-488D-A30C-138CD7238D86}">
      <dsp:nvSpPr>
        <dsp:cNvPr id="0" name=""/>
        <dsp:cNvSpPr/>
      </dsp:nvSpPr>
      <dsp:spPr>
        <a:xfrm>
          <a:off x="5448267" y="29607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81970-5B65-4B8E-B876-712E9D363207}">
      <dsp:nvSpPr>
        <dsp:cNvPr id="0" name=""/>
        <dsp:cNvSpPr/>
      </dsp:nvSpPr>
      <dsp:spPr>
        <a:xfrm>
          <a:off x="5725834" y="573643"/>
          <a:ext cx="766613" cy="7666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8F7BC-2B26-4C47-B1E0-F030F556BE61}">
      <dsp:nvSpPr>
        <dsp:cNvPr id="0" name=""/>
        <dsp:cNvSpPr/>
      </dsp:nvSpPr>
      <dsp:spPr>
        <a:xfrm>
          <a:off x="7053245" y="29607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Responsiveness</a:t>
          </a:r>
          <a:r>
            <a:rPr lang="en-US" sz="1900" kern="1200"/>
            <a:t>: Enhances the responsiveness of applications by prioritizing processes based on their needs.</a:t>
          </a:r>
        </a:p>
      </dsp:txBody>
      <dsp:txXfrm>
        <a:off x="7053245" y="296076"/>
        <a:ext cx="3115545" cy="1321746"/>
      </dsp:txXfrm>
    </dsp:sp>
    <dsp:sp modelId="{DBB48D3A-ECFB-4BC6-B9B3-667FB942E3CF}">
      <dsp:nvSpPr>
        <dsp:cNvPr id="0" name=""/>
        <dsp:cNvSpPr/>
      </dsp:nvSpPr>
      <dsp:spPr>
        <a:xfrm>
          <a:off x="184883" y="2280545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BA778-3519-4EC8-B765-F6F677D18E35}">
      <dsp:nvSpPr>
        <dsp:cNvPr id="0" name=""/>
        <dsp:cNvSpPr/>
      </dsp:nvSpPr>
      <dsp:spPr>
        <a:xfrm>
          <a:off x="462450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9A77C-6C86-4E8D-BD98-4CF985BE1CD2}">
      <dsp:nvSpPr>
        <dsp:cNvPr id="0" name=""/>
        <dsp:cNvSpPr/>
      </dsp:nvSpPr>
      <dsp:spPr>
        <a:xfrm>
          <a:off x="1789861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Fairness</a:t>
          </a:r>
          <a:r>
            <a:rPr lang="en-US" sz="1900" kern="1200"/>
            <a:t>: Ensures that all processes get a fair share of CPU time, preventing any single process from monopolizing the CPU.</a:t>
          </a:r>
        </a:p>
      </dsp:txBody>
      <dsp:txXfrm>
        <a:off x="1789861" y="2280545"/>
        <a:ext cx="3115545" cy="1321746"/>
      </dsp:txXfrm>
    </dsp:sp>
    <dsp:sp modelId="{75AE0925-1781-439D-AEC2-2262E1EB891C}">
      <dsp:nvSpPr>
        <dsp:cNvPr id="0" name=""/>
        <dsp:cNvSpPr/>
      </dsp:nvSpPr>
      <dsp:spPr>
        <a:xfrm>
          <a:off x="5448267" y="2280545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0BEE8-6AB8-4E84-8C3B-C9A6C6C6B913}">
      <dsp:nvSpPr>
        <dsp:cNvPr id="0" name=""/>
        <dsp:cNvSpPr/>
      </dsp:nvSpPr>
      <dsp:spPr>
        <a:xfrm>
          <a:off x="5725834" y="2558112"/>
          <a:ext cx="766613" cy="7666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36FA4-8346-40E5-AA9D-5DC0AA00F4D5}">
      <dsp:nvSpPr>
        <dsp:cNvPr id="0" name=""/>
        <dsp:cNvSpPr/>
      </dsp:nvSpPr>
      <dsp:spPr>
        <a:xfrm>
          <a:off x="7053245" y="2280545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Maximizing Throughput</a:t>
          </a:r>
          <a:r>
            <a:rPr lang="en-US" sz="1900" kern="1200"/>
            <a:t>: Increases the number of processes completed in a given time frame, improving overall system performance.</a:t>
          </a:r>
        </a:p>
      </dsp:txBody>
      <dsp:txXfrm>
        <a:off x="7053245" y="2280545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4:25:05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1976 0,'0'158'203,"317"2488"-110,-246-2205-77,-54-370-16,-17-1 16,18-34-16,-18-1 15,0 0 1,0-17-16,0-1 16,0 1-1,0 0-15</inkml:trace>
  <inkml:trace contextRef="#ctx0" brushRef="#br0" timeOffset="2146.3954">2858 3316 0,'-53'-123'140,"176"-1271"-46,-52 1306-47,105 0-16,336-18 0,-460 106-15,1 0-16,-17 0 16,-19 0-16,19 0 0,-19 0 15,18 0 1,18 18-16,-17 17 16,52 18-16,265 141 46,-212-53-14,194 582 61,-582 53 1,229-758-94,-334 229 47,-89-71-16,335-158 16,35-18 0,-158 0 31,194 0 0</inkml:trace>
  <inkml:trace contextRef="#ctx0" brushRef="#br0" timeOffset="3803.5157">4815 4233 0,'53'-123'188,"-53"-1077"-94,0 1218-16,177 1376 15,-177-1324-61,0-52-32,0 17 31,0-17 0,17-18-15,1 17-16,0 1 0,-1 17 15,19 0-15,-19-17 16,89 123 15,-71-88 16,-17-35 0</inkml:trace>
  <inkml:trace contextRef="#ctx0" brushRef="#br0" timeOffset="5030.598">4075 5715 0,'211'-176'157,"160"-89"-157,-142 124 15,-35 0 1,-71 70-16,-34 18 0,-36 18 15,-18 17-15,0-17 16,583-247 47,-495 247-63,-70 17 0,35-17 31,-70 35 0</inkml:trace>
  <inkml:trace contextRef="#ctx0" brushRef="#br0" timeOffset="8186.5602">0 1658 0,'353'-18'187,"317"-70"-171,-88-71-16,-159 71 16,-34-70-16,-1-19 0,17-17 15,-105 53-15,-71-18 16,-87 89-16,16-1 16,-34-17-16,-1 53 15,1-18-15,34 0 16,-16 35-16,16-35 15,-52 36-15,-18-1 0,-35 18 16,0 0-16,-18 0 16,-17 0-16,17 0 15,-17 0 1,0 0-16,-1 0 16,1 0 46,0 0-31,17 35 16,0 53-47,18 71 16,123 247-16,-70-177 15,18 124 1,35 300-16,423 740 63,-177-529-17,-122-229-14,-195-441 15,-88-176-32,0 0-15,0-1 16,0 1-1,0 0 1,0-1 0,0 1 77,17 17-61,-17 53-32,36-17 15,-36 17-15,17-53 16,1 1-16,-18-1 16,0-17-16,0-1 15,0 1 1,0 0-16,0-1 15,0 1 1,0-1 31,0 19-31,-53 52-16,-106 71 15,-88 35-15,-211 282 16,264-317-1,-194 88-15,264-159 16,-88 0 0,142-70-16,-54 35 15,1-18-15,-1 53 16,-70-17-16,0 70 16,-70 35-16,-1 1 0,18-36 15,53-36-15,106-34 16,0-53-16,53-1 15,-1 1-15,1 0 16,17-18-16,1 0 16,-1 0-1,1 0-15,-1 0 32,0 0-17,1 0 63,17-18-46,0 0-32,-18-17 15,0 17-15,18-17 16,-17 35-16,-1-35 0,18 17 15,-18-35-15,-17-88 16,-71-476-16,-88-494 16,88 140-16,-35-193 15,-758-1164 63,793 2134-62,35 70-16,1 19 16,35 69-16,17 1 15,0 0-15,-17 35 16,35-18-16,-18 0 16,1 18-16,-19-17 15,36-1-15,-17-17 16,-19 17-16,36 1 15,-17 17-15,-1-18 16,18 0-16,-17 18 16,-1 0-1,0 0-15</inkml:trace>
  <inkml:trace contextRef="#ctx0" brushRef="#br0" timeOffset="10117.9296">8678 1376 0,'71'159'203,"35"-1"-203,388 830 47,-441-864-47,-36-71 16,1-18-16,-18 0 15,17 0-15,1-17 16,-18 0-16,18-1 16,-1 19-16,-17-19 15,18 1-15,0 17 16,-18-17-16,0-1 31,0 1-31,0 0 16,0-1-16,0 1 31,0 0-15,0-1-1,17 1 1,-17-1-16,36 19 15,-19-1-15,1 0 16,17-17-16,-35 0 16,18 17-16,-1-17 15,1-18 1,0 17-16,-1 18 0,19 71 16,52 53-16,18 35 15,123 229 79,-229-405-94</inkml:trace>
  <inkml:trace contextRef="#ctx0" brushRef="#br0" timeOffset="11591.8756">8431 2611 0,'-53'-89'172,"18"-34"-156,-18-1-16,36 54 15,-1-1-15,530-1269 79,-477 1287-64,0 18-15,18-1 16,-18 1-1,1 17-15,-1 1 16,35 17-16,-17 0 16,18 0-16,-1 17 0,36 54 15,-18 17-15,89 53 16,-18-35-16,-1 0 16,-69-18-16,16 18 15,231 741 32,-583 70 47,158-829-79,-52 71-15,-53 35 16,35-18-16,-17-52 16,53-19-16,-107 54 47,213-159 31</inkml:trace>
  <inkml:trace contextRef="#ctx0" brushRef="#br0" timeOffset="12974.7339">10813 2187 0,'0'-106'156,"793"-423"-62,-581 529-94,-53-35 16,-53 35-16,-53 0 15,-18 0-15,0 0 16,0 18-16,-17-1 16,0 19-16,35 69 15,-106 2065 16,-18-1888-15,53-105-16,-70 193 63,88-352-48,0-1 16,318-176 48,-159 54-79,-1-1 0,177-176 31,265-106 16,-582 388-32,-18-18-15,17 18 16,1-18-16,-18 1 16</inkml:trace>
  <inkml:trace contextRef="#ctx0" brushRef="#br0" timeOffset="16393.765">7638 512 0,'370'-71'188,"195"-35"-172,-213 18-16,54 0 15,35-53 1,70 123-16,-158 18 0,-71 0 15,-35 0-15,18 0 16,-18 0-16,-35 18 16,-36-18-16,-17 53 15,-53-1-15,17-16 0,-35 17 16,0-18 0,1 36-16,34-1 0,1 18 15,17 71-15,70 141 16,19 88-1,-54-53-15,706 1323 63,-829-1534-32,-35-89-31,34 0 16,-16 0-16,-1 1 15,0 17-15,-17-18 16,0 18-16,17-36 16,-35 1-16,18 0 15,-1-1-15,1 36 16,-1-35-16,-17 0 16,0-1-16,36 618 93,-54-564-93,-282 458 63,212-459-48,-35-17-15,-36 18 16,-35 17-16,35 18 0,-35-18 16,53-17-1,-18 35-15,0-36 0,-35 18 16,36 18-16,-1 0 16,71 0-16,-53 17 15,105-87 1,1 16-16,17 19 15,1-71-15,-1 35 16,0 1-16,18-1 0,-17 0 16,-18 36-1,-18-36-15,17 18 16,1 17-16,0-34 16,17 17-16,-35 0 0,36-18 15,-1 0-15,18 0 16,-18 1-16,1 17 15,17-36-15,-36 71 16,19-35-16,-1-17 16,-17 52-1,-36-35-15,36 17 0,0-17 16,-1-18-16,19 18 16,-36 18-16,35-36 15,1-17-15,17 17 16,0-17-16,-18 17 15,18 0-15,-35 1 16,-18-1-16,-53 35 16,-53-17-16,0 53 0,36-53 15,-1 18 1,72-1-16,-37-34 0,54-1 16,0 0-16,0 0 15,17 1-15,0 17 16,-35-18-16,18 0 15,0 0-15,0-17 0,-1 17 16,1 1-16,17-1 16,1 0-16,-1 0 15,0 1 1,1 34-16,-1-34 16,18-1-16,-18-18 15,1 19-15,17-19 16,-18 19-16,1-19 0,-19-17 31,1-53-31,-36-105 16,-52-142-16,17 18 0,-53-18 15,54 0-15,-54 18 16,18-89-16,53 107 16,-1 70-16,36 17 15,-17-17-15,-18-35 16,35 17-16,17-70 15,-16 35-15,16 53 16,1 70-16,17 72 16,1-1-16,17 17 0,-18 19 15,0-1-15,18 0 16,-17-17 0,-1-71-16,-35-17 15,-123-230 48,158 353 15,1 0-47,-54-70 16,-335-1306-16,318 1005-15,35 89-16,36 70 15,-19 89-15,-17-124 79,0 53-1,53 176-47,0 1 47,-35-89-15,-53-229-17,88 299-30,0 19 0,0-1-16,0 1 15,0-1 17,0 0-17,-18 18-15,18-17 0,0-1 16</inkml:trace>
  <inkml:trace contextRef="#ctx0" brushRef="#br0" timeOffset="20123.5643">6809 10901 0,'370'-177'219,"247"-105"-203,-123-18-16,-194 89 15,-18 34-15,106 19 16,-52-36-16,-37 88 16,-52-35-16,-53 17 15,0 18-15,-35 0 16,70-35-16,-34 36 16,122-54-16,-194 106 15,-17 18 1,-17-18-16,-1 17 0,0-17 15,0 18-15,0-18 16,0 18-16,1-18 16,34 18-16,36-53 15,-18 17-15,53 18 16,0-35-16,-35 17 16,-18 18-16,-18 1 15,1-1-15,-36 17 16,-35 1-16,0-18 0,35 18 15,0 0-15,71-54 16,-35 19-16,70-36 16,-36 0-16,1 18 15,0 17-15,-71 1 16,0 17-16,0 18 16,-52 17-16,-1-17 0,0 17 15,0 0-15,-17 18 16,35-35-1,18 0 1,-36 17-16,0 1 16,-17 17-16,17-18 15,-35 0-15,18 18 16,-1 0 0,1 0-16,0 0 31,-1 0-31,1-17 15,-18-1 1,18 18 0,-1 0-16,36 71 406,0-18-390,0-1-1,-18 1-15,0-17 0,1-1 16,17 18-16,-36-18 15,19 36-15,-1-36 16,0 18-16,18 0 0,0 0 16,-18-18-16,1 0 15,-19 1 1,18-19-16,-35 1 0,18-18 16,0 17-16,-18 1 15,17-18-15,-17 18 16,-88 52 249,-71 1-265,-52 35 16,17 35-16,-36 0 16,1 35-16,-35 36 15,-142 17-15,71-52 0,0 17 16,35-53-16,70 0 16,1 0-16,35 0 15,-35 0-15,35-17 16,0-1-16,35 18 15,0-35-15,0 0 0,1-18 16,34-17 0,1-1-16,-1-17 15,71-18-15,0-17 0,18-18 16,-18 35 0,18-35-16,35 18 15,-18 0-15,1-18 16,-1 17-16,-52 1 15,17 17-15,-36 1 16,1 34-16,0 1 16,17-36-16,19 18 15,-37 0-15,1 0 16,35 0-16,-17 17 16,-19 1-16,-69 35 15,34-36-15,-70 36 0,35 0 16,-35-18-1,36-18-15,52-17 0,18-17 16,17-19-16,18 1 16,18 35-16,0-53 15,-1 18-15,1-1 16,0-17-16,0 18 16,-1-1-16,19-17 15,-1 18-15,-17 0 16,17-18-16,0 0 31,1 17-31,-18 1 16,-18 0-1,-18 17-15,18 18 0,0-18 16,18 0-16,-18-17 16,18 0-16,-1-18 15,19 0 1,-1 0-1,1 0-15,-1-18 16,0 18-16,18-18 16,-17 18-1,17-17 1,-36-1-16,36 0 16,-17 1-16,-1-1 15,0-17 1,1 35-16,17-18 15,0 1-15,-18 17 0,-17-36 16,17 36-16,1-35 16,-19 35-16,19-35 15,-1 17-15,-17-35 16,-18-35 0,-35-124-16,-18 18 0,53 36 15,-18 34-15,18 36 16,18 35-16,0 18 15,17-1-15,-17 1 16,35 18-16,0-1 16,-35 0-16,35 1 15,-18 17 1</inkml:trace>
  <inkml:trace contextRef="#ctx0" brushRef="#br0" timeOffset="21527.0956">9419 12894 0,'106'141'203,"35"53"-188,-35-35-15,70 35 16,1 71-16,-19-36 16,19-53-16,-71-52 0,-53-36 15,0-35-15,-1 35 16,-16-70 0,-19 17-1,1-35-15,-18 18 16,18-1-16,-18 1 15,0-1-15,0 1 16</inkml:trace>
  <inkml:trace contextRef="#ctx0" brushRef="#br0" timeOffset="25601.5337">9507 12788 0,'230'-141'188,"70"-35"-172,35-1-16,88-70 0,-17 36 15,-71 70-15,-88-1 16,17 54-16,1-35 15,-18 17-15,17 18 16,19-36-16,-54 54 16,-70-18-16,-18 35 15,-53 17-15,0-17 16,-52 18-16,34 18 0,-17-1 16,-18-17-1,1 17-15,-1 0 0,35-17 16,-17-18-16,-17 18 15,52 0-15,-35-36 16,17 18-16,-17 18 16,106-106-1,-106 105-15,35-34 16,0 17-16,0 0 0,1-17 16,34-1-16,1 0 15,70-17-15,0-18 16,0 1-16,0 16 15,-36-16-15,-34 34 16,-1-35-16,-34 36 16,-19 17-16,18-18 15,-35 1-15,18 34 0,-18 1 16,-18 17-16,0 1 16,1-19-16,-19 36 15,1-17-15,17-1 16,-35 1-1,0-1-15,18 18 16,-1 0 47,1 0-48,17 0 1,1-35-16,34-1 15,-35 36 1,-17-17-16,0-1 16,-1 18-16,1 0 31,0 0-15,17 0 62,0 71-63,36 34-15,17 54 16,18 0-16,-71-36 0,36 1 16,-19-71-16,-34 0 15,17 0 1,-17-18-16,0-17 0,-18-1 15,17-17-15,1 18 16,-18-1-16,0 1 16,0 0-1,0-1 79,18-17-94,-1 18 16,1 0-1,0-1-15,-1 1 16,1-18 0,-18 18 62,17-1-63,1 1 95,0-1-63,-1-17-16,-17 18-31,18-18 15,0 18-15,-1-1 16,36 19-16,-18-1 0,1 0 16,-19-17-16,-17 0 15,36 17-15,-19-18 16,1 1 0,0-18-1,-1 18-15,1-1 16,-18 1 31,0 0 0,0-1-16,0 1 31,0 0-46,0-1 0,0 1-1,-35 17-15,-1 18 16,-34-18-16,-18 53 0,-36 18 15,-70 0-15,-35 18 16,17-36-16,18-18 16,35 19-1,18-54-15,35 35 16,-35 19-16,53-54 0,-71 53 16,1-17-16,-231 158 15,195-123 1,36-36-16,34 1 15,18-18-15,36-18 0,17 18 16,0-35 0,18-1-16,17-17 0,-17 18 15,-36 0-15,18 17 16,-17-18-16,-54 1 16,36 35-16,-35 0 15,17-35-15,-18-1 16,36 36-16,18-35 15,-1-1-15,18 1 16,-35 0-16,17 35 16,-17-36-16,0 19 15,0 16-15,-36-16 0,1 52 16,52-70 0,1 17-16,17 0 0,18 0 15,-1 1-15,19-36 16,-1 17-16,-35 19 15,0-1-15,-17 35 16,-19-34-16,-34 52 16,35-35-16,0 0 0,-36 0 15,36-18 1,35 0-16,18-17 0,-1-1 16,1-17-16,17 18 15,1 0-15,-1-1 16,1-17-1,-1 0 1,-17 18 0,17-18-16,0 18 15,-17-1-15,0 1 16,-18 0-16,0 17 16,-35 35-16,0 1 15,-1-36-15,19 1 16,17 16-16,18-16 15,17-19-15,0-17 0,-17 0 16,35 18-16,-18 0 16,1-1-16,-18 1 15,-36 17-15,36 0 16,-18 18-16,-18-17 16,36-1-16,0-17 15,-1-1-15,19-17 16,-1 18-16,18-1 15,-18-17-15,18 18 16,-17-18-16,-1 0 0,-17 35 16,17-17-16,1 0 15,-1-18-15,-17 35 16,-1-17 0,36-1-1,-17-17-15,-1 0 0,18 18 16,-17-18-1,-1 0 1,0 0 0,18 18-16,-17-18 0,-1 0 15,0 0 1,1 0 15,-1 0-15,18 17-16,-18-17 15,1 18 1,-1-1-16,1-17 16,-1 0 15</inkml:trace>
  <inkml:trace contextRef="#ctx0" brushRef="#br0" timeOffset="63595.994">5891 1041 0,'53'-18'203,"0"-17"-187,35-18 0,-17 18-16,88-1 15,-89 19-15,1 17 16,-1 0-16,19 17 15,-36-17-15,-1 18 16,37 0-16,-36-18 16,-1 17-16,37 36 15,-19-35-15,-17-1 0,35 19 16,-52-36-16,17 53 16,-1-53-16,-16 17 15,-1 1-15,-17-18 16,-1 18-16,1-18 15,0 0-15,-1 0 16,1 0 0</inkml:trace>
  <inkml:trace contextRef="#ctx0" brushRef="#br0" timeOffset="65505.1352">7073 582 0,'35'35'219,"36"18"-219,-36-17 16,1-1-16,-1 18 15,18-18-15,-53-17 16,17-18-16,19 17 15,-19 1-15,1 17 0,17-17 16,1 17 0,-1 0-16,-18 1 15,1-19-15,17 19 0,-17-19 16,0 1 0,-1 0-1,-17-1-15,0 1 78,0-1-15,0 1-48,0 0 1,-35 35 47,-177 158-1,177-175-62,17-1 16,1-17-16,-1-1 15,1 18-15,-54 1 32,36-19-1,-1 19 219,-69 69-203,69-105-47,1 36 31,0-36-15</inkml:trace>
  <inkml:trace contextRef="#ctx0" brushRef="#br0" timeOffset="82408.099">6015 1446 0</inkml:trace>
  <inkml:trace contextRef="#ctx0" brushRef="#br0" timeOffset="82597.9371">6015 1446 0</inkml:trace>
  <inkml:trace contextRef="#ctx0" brushRef="#br0" timeOffset="83078.4937">6015 1446 0,'35'0'344,"36"0"-297,-54 0-16</inkml:trace>
  <inkml:trace contextRef="#ctx0" brushRef="#br0" timeOffset="83795.5002">6138 1446 0,'53'0'328,"282"53"-266,-317-53-46,0 0-16,-1 0 31</inkml:trace>
  <inkml:trace contextRef="#ctx0" brushRef="#br0" timeOffset="84164.4561">6579 1499 0</inkml:trace>
  <inkml:trace contextRef="#ctx0" brushRef="#br0" timeOffset="84995.8942">6879 1499 0,'53'0'203,"18"0"-187,-54 0-16,1 0 15,0 0-15,17 0 16,-18 0 0,1 0-16,0 0 15</inkml:trace>
  <inkml:trace contextRef="#ctx0" brushRef="#br0" timeOffset="93115.665">10160 3140 0</inkml:trace>
  <inkml:trace contextRef="#ctx0" brushRef="#br0" timeOffset="94634.8502">10160 3140 0,'-18'0'219,"-17"0"-219,-35 0 15,34 0-15,19 0 16,-1 0-16,-17 0 16,17 0-1,0 0-15,1 0 16,-1 0 0,-35 0 30,-53 0-46,53 0 16,-17 0-16,35 0 16,-54 0-1,54 0-15,0 0 16,17 0 0,1 0-1,-1 0-15,0 0 16,-17 0 218,17 0-218,1 0-1,-1 0-15,-17 0 16,-18 0-16,0 0 16,18 0-16,17 0 15,0 0-15,1 0 16,-1 0-16,1 0 16,-1 0 30,-35 17-46,18-17 16,-53 18-16,17 0 16,-17-18-16,17 17 15,36-17-15,0 0 16,-1 0-16,1 0 16,17 0-16,1 0 15,-1 0 1,1 0-16,-1 0 47,-17 0-32,-1 0 1,19 0 0,-36 18-16,-18-18 15,-17 0-15,18 0 16,-19 0-16,54 0 15,0 0-15,17 0 0,0 0 16,1 0-16,-1 0 16,1 0-16,-1 0 15,0 0 1</inkml:trace>
  <inkml:trace contextRef="#ctx0" brushRef="#br0" timeOffset="185102.9626">21308 1499 0,'0'106'219,"0"0"-203,-18 123 15,18-211-15,0 476 62,0-388-16</inkml:trace>
  <inkml:trace contextRef="#ctx0" brushRef="#br0" timeOffset="186360.0412">21061 1288 0,'70'0'218,"354"70"-171,-371-52 16,-53 405-16,-71-123-16,1-71 63</inkml:trace>
  <inkml:trace contextRef="#ctx0" brushRef="#br0" timeOffset="188691.0162">22948 1341 0</inkml:trace>
  <inkml:trace contextRef="#ctx0" brushRef="#br0" timeOffset="189033.4957">22948 1341 0,'71'0'188,"246"70"-126,-281-70 1</inkml:trace>
  <inkml:trace contextRef="#ctx0" brushRef="#br0" timeOffset="189917.569">23883 1411 0,'247'0'203,"459"0"-141,-689 0 1</inkml:trace>
  <inkml:trace contextRef="#ctx0" brushRef="#br0" timeOffset="190791.7345">25770 1393 0,'265'-35'188,"1393"-88"-126,-1605 123 1</inkml:trace>
  <inkml:trace contextRef="#ctx0" brushRef="#br0" timeOffset="191823.4771">28363 1235 0,'194'0'203,"441"0"-141,-511 0-15,-89 0 16</inkml:trace>
  <inkml:trace contextRef="#ctx0" brushRef="#br0" timeOffset="198216.2358">22348 953 0,'159'-18'203,"141"-17"-187,18-18-16,34 17 15,-69 1-15,-1 17 16,-71-17-16,-34 35 15,17-17-15,18-19 16,140 19-16,-193-19 16,-18 36-16,0-17 15,-52-1-15,16 18 16,-16-18-16,-19-17 16,1 35-16,-1 0 15,-17 0-15,0 0 16,35 0-16,-17 0 15,17-17-15,18 17 0,0 0 16,-18-18 0,-18 18-16,19-18 15,-1 1-15,-35 17 0,0-18 16,35 18-16,-35 0 16,0 0-16,35 0 15,-53 0-15,18 0 16,18 0-16,-18 0 15,35 0-15,-18 0 16,18 0-16,-17-18 0,17 18 16,-17 0-16,-1 0 15,1 0-15,-36 0 16,18-35-16,18 35 16,-18 0-1,-1-18-15,-16 18 0,17 0 16,0 0-16,-18 0 15,35 0-15,-17 0 16,-17 0-16,-1 0 0,18 0 16,0 0-16,-18 0 15,18 0-15,0 0 16,-18 0-16,18 0 16,-18 0-16,18 18 15,-35-18-15,17 18 16,-17-1-16,17-17 15,0 18-15,18 0 0,18 17 16,-36-17 0,18 17-16,0-18 15,0 1-15,0 17 16,-18-35-16,-17 18 0,17 0 16,-17-18-1,-1 0 1,1 17-1,-18 1-15,17 0 16,1-1-16,-18 54 16,18-18-16,-1 17 0,-17 1 15,0-18-15,0-18 16,0 0-16,0 1 16,0-19-1,0 1 1,0-1-1,0 1-15,0 0 16,-105 176 31,-19-71 15,89-123-62,0 36 16,-1-36-16,19 17 16,-1 1-16,-105 17 47,-89 18-16,-53 0 0,18-18 0,53 0 1,159-35-32,-194 53 31,123-53 0,-282 71 47,88-18-31,53-36 16,-705 230 30,211-211-15,652-36-78,1 0 0,18 0 16,-18 0-16,35 0 16,0 0-1,-18 0-15,1 0 0,17 0 16,-18 0-16,36 0 16,0 0-16,-1 0 15,19 0-15,-1 0 16,-17 0-16,-18 0 15,0 0-15,-53 0 0,0 0 16,-35 0-16,53 0 16,17 0-16,36 0 15,0 0 1,0 0-16,17 0 0,0 0 16,1 0-16,-36 0 15,-18-36 1,1 19-1,17 17-15,-18 0 0,36 0 16,17 0-16,-17 0 16,17 0-16,1 0 15,-1 0 1,0 0-16,1 0 16,-36-18-1,18 1-15,-36 17 16,-35-36-16,18 19 15,35-1-15,-194-106 79,194 89-1,18-35-31,-53-19 31,-71-16 0,124 69-63,-18-34 17,0 35-17,18-1 17,17 36-32,18-17 15,0-1 16,0 0-15,-18 1 0,-35-72 46,-52-157 1,105 228-48,0 0 1,17 18 390,1 0-390,-1-17-1,1 17-15,0-18 16,-1 0-16,19 18 16,-19 0-16,19-17 15,-1-1-15,0 18 16,0-18-16,1 1 16,-1 17-16,-17-18 0,-1 1 15,1 17 1,0 0-1,-1 0 1,1 0 15</inkml:trace>
  <inkml:trace contextRef="#ctx0" brushRef="#br0" timeOffset="200554.1453">23530 1041 0,'-106'-36'172,"36"1"-172,-1 18 15,36 17-15,17 0 16,1 0-1,-1 0-15,1 0 16,-1 17 0,0 1-16,18-1 15,-35 1-15,17-18 0,1 35 16,-1-35-16,0 18 16,18 0-16,-17-18 15,17 17-15,0 1 16,-18-18-16,0 18 15,18-1 1,0 1 0,0-1-1,0 1-15,0 17 16,-70 195 46,70-195-15,0-17-31,0-1 0,0 1-16,18 0 15,-1-1-15,18 1 16,142 105 15,105-70 0,-35-123 1,-123 34-1,-89 19 0,-35-1 0,-53-52 16,53 34-31,-35 19-16,17-19 15,0 19 1,-70-72 47,-247-334-1,317 406-62,1 17 16,17-18-16,0 0 15,0 1-15</inkml:trace>
  <inkml:trace contextRef="#ctx0" brushRef="#br0" timeOffset="202096.3443">24042 900 0,'106'0'187,"35"0"-171,-53 0 0,-53 0-16,36 0 15,-54 0-15,1 0 31,0 0-31,-18 17 16,35 54-16,-17 17 16,17 53-16,18 18 0,53 229 62,-106-318-31,-53 107 1,17-124-17,-528 423 63,194-494 1,352-35-79,0 18 15,1 18-15,-1-19 16,18 1-16,-18 0 15,1 35-15,17-18 16,0-17-16,0 17 16,0 1-16,0-19 15,0-34-15,0-19 0,247-757 78,-247 758 1</inkml:trace>
  <inkml:trace contextRef="#ctx0" brushRef="#br0" timeOffset="203856.9587">25647 917 0,'212'-35'172,"35"0"-157,-36 17-15,-34-17 16,-19 17-16,-17 0 16,-17-17-16,-53 35 15,-19 0-15,1 0 16,-35 0-16,17 0 15,-17 0-15,0 0 16,-1 0-16,18 0 16,18 18-16,-17 35 15,52-18-15,-35 0 16,0-17-16,0 17 16,-18 18-16,0 0 15,0 0-15,1 18 16,-1 34-16,-17 36 0,-142 336 62,-828 52 1,617-476-32,264-53-31,18 0 0,-18 0 16,36 0-16,0 0 15,17 0 1,1 0 0,-19-18-1,36-17-15,-35 0 16,17-1-16,-34-87 0,16 17 15,-52-211 64,141 140-48,-35 142-16,-1 17-15,-17 1 16,0-1 0,0 0-16,0 1 31,124-160 16,17 36 15,-141 124-62,0-1 32,0 0-32,0 1 15,0-1 1,0 0 31</inkml:trace>
  <inkml:trace contextRef="#ctx0" brushRef="#br0" timeOffset="206038.9052">28346 794 0,'70'-18'203,"54"-17"-203,-18 0 16,17 35-16,-52-18 15,-1-17-15,-17 35 0,0 0 16,-18 0-16,-17 0 15,0 0-15,-1 0 16,1 0 0,-1 0-1,36 0-15,-35 0 16,0 0 0,-1 0-1,1 0 1,0 0-1,-1 17-15,18 1 16,1 0-16,-19-18 16,1 35-16,17-35 15,-17 17-15,0 1 16,17-18-16,-35 18 16,18-18-16,-18 17 15,17 1-15,1 17 16,-18 18-16,17-17 15,1-1 1,-18 0-16,18 0 0,-1-17 16,-17 0-16,0-1 15,0 1-15,0 0 16,0-1 0,0 18-1,0 18 1,-17 124 31,-230 70 15,176-230-15,71 1-47,-53 0 31,-88-1 1,-35-17-1,52 0-16,71 0 17,18 0-1,35-17 0,-35-19 16,-36-34-16,18 17 1,53 18-17,0-1-15,-17 1 16,-1-53-16,-70-283 62,88 283 1,0 71-48,0-1-15,0 0 32,0 1-1</inkml:trace>
  <inkml:trace contextRef="#ctx0" brushRef="#br0" timeOffset="230213.9589">21396 1817 0,'-18'0'375,"1"0"-344,-1 0 1,0 0-32,1 0 78</inkml:trace>
  <inkml:trace contextRef="#ctx0" brushRef="#br0" timeOffset="230970.501">21308 1817 0,'0'123'219,"70"548"-125,-70-583-94,0-18 0,18 19 15,-18-37-15,0 37 16,0-72-16,0 19 15,0-19-15,0 1 16,0 17-16,0-17 16,0-1-16,0 1 15,18 17 1,-1 89-16,1-89 16,-18 0-16,0 1 15,0-19 1,0 19-16,0-19 15,0 1 1,0-1-16,0 1 16</inkml:trace>
  <inkml:trace contextRef="#ctx0" brushRef="#br0" timeOffset="233512.1624">18239 1252 0,'53'0'219,"617"-88"-157,-635 88-62,-17 0 16,-1 0-16,1 0 16,0 0-1</inkml:trace>
  <inkml:trace contextRef="#ctx0" brushRef="#br0" timeOffset="235641.0062">15434 1588 0,'106'0'218,"0"0"-218,-36 0 16,1 0-16,-18 0 16,-18 0-16,-17 0 15,-1 0-15,1 0 16,0 0 0,-1 0-16,18 0 15,-17 0 1,0-18-16,17 18 15,0-18-15,1 1 16,34 17-16,-35-18 16,18 0-16,0 18 0,-17-17 15,87-1 48</inkml:trace>
  <inkml:trace contextRef="#ctx0" brushRef="#br0" timeOffset="236872.0153">20108 988 0,'141'0'187,"36"0"-171,-71 0-16,0 0 15,-54 0 1,-16 0-16,-1 0 0,-17 0 16,-1 0-16,1 0 15,0 0-15</inkml:trace>
  <inkml:trace contextRef="#ctx0" brushRef="#br0" timeOffset="255445.9874">29298 2875 0</inkml:trace>
  <inkml:trace contextRef="#ctx0" brushRef="#br0" timeOffset="257713.9144">29157 2822 0,'0'124'203,"88"405"-109,-88-511-16</inkml:trace>
  <inkml:trace contextRef="#ctx0" brushRef="#br0" timeOffset="260207.82">29157 2893 0,'212'-71'203,"582"-158"-125,-777 229-78,36 0 94,-53 18-16,18-1-47,-18 18-31,88 142 31,35 528-15,-52-475 15,-18-107 1,-36-70-1,-17-35 0,-88-1 219,-459 19-172,36-36 16,458 0-16,35 0 141,-176-918-125,194 883-94,-35-35 78,35 52-16</inkml:trace>
  <inkml:trace contextRef="#ctx0" brushRef="#br0" timeOffset="261333.9007">29669 3016 0,'35'124'203,"88"281"-109,-123-387-47</inkml:trace>
  <inkml:trace contextRef="#ctx0" brushRef="#br0" timeOffset="263376.6393">29669 3104 0,'17'-17'266,"283"-195"-188,-176 212 0,52 53 16,-176 53-16,0-88-78,0 158 94,-71-106-16,-193 89-16,211-159 17,35 0-1</inkml:trace>
  <inkml:trace contextRef="#ctx0" brushRef="#br0" timeOffset="265035.8323">30286 3669 0,'0'-18'234,"0"-229"-140,0 36-16,0 228 31,71 371-31,17-70 0,-53-36 1,-35-264-79,0-1 15,0 1 16</inkml:trace>
  <inkml:trace contextRef="#ctx0" brushRef="#br0" timeOffset="266138.7975">30268 4198 0,'124'0'188,"387"0"-157,-317-18 0,-123 18 16,-36 0-15</inkml:trace>
  <inkml:trace contextRef="#ctx0" brushRef="#br0" timeOffset="267739.5003">29757 3563 0,'17'88'219,"230"565"-141,-229-565-47,-18-17 1,0-54-17,0 1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4:31:14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15646 10407 0,'106'35'219,"70"18"-203,18 0-1,53 53-15,88-18 0,-53 0 16,18 36-16,-53-36 16,53 18-16,-18-18 15,18 35-15,18 19 16,17-19-16,-53-17 15,-53 17-15,0-17 16,-70-18-16,71 36 16,-160-89-1,-17 0-15,-18 1 0,-17-19 16,0 1-16,-18 0 16,0-1-1,0 1 1,0 0-1,-18 17 1,0 18-16,-17 35 0,0-35 16,-1 17-16,1 19 15,18-19-15,-1 1 16,-35-18-16,35-18 16,1 0-16,-1-17 15,18-1-15,-35 19 16,17-1-16,-88 36 15,71-36 1,-53 18-16,-36 0 16,54-36-16,-54 36 15,19-35-15,-19-1 16,-52-17-16,-36 36 16,-35-36-16,0 0 15,-35 0-15,0 0 16,35 0-16,0 0 15,-35 0-15,35 0 0,0 17 16,35-17-16,36 0 16,52 36-16,-17-19 15,-35-17-15,-54 36 16,-17-19-16,-317 54 16,317-54-1,71 19-15,17-36 16,53 0-16,-35 0 15,35 0-15,0 0 16,-35 0-16,88 0 16,18 0-1,0 0-15,-1 0 0,19 0 16,-1 0-16,0 0 16,1 0-1,-1 0-15,36-36 63,52-246-48,54-88-15,35-18 16,105-230 0,-140 283-16,34 18 15,-122 246 1,17-17-16,-36 53 0,19-36 15,-36 36-15,17 17 16,1 1-16,-18-1 16,17 0-16,1 18 15,-18-17-15,18-1 16,17-17 0,0 17-16,1-17 15,52 0-15,-53 17 0,36-35 16,-36 35-1,0 1-15,-17 17 0,17-18 16,-17 18 0,-1 0-1,1 0 1,0 0 0,-1 0-16,1 0 15,0 0 1,-1-18-1,36 18-15,0-17 16,-18-1-16,1 18 0,-1-17 16,-18-1-1,1 18-15,17-18 0,-17 1 16,0 17-16,-1-18 16,1 0-16,0 18 0,-1 0 15,1 0 1,-1 0-16,1 0 15,0 0 1,-1-17 0,1-1-1,35-17-15,0 0 16,35-36-16,-53 18 16,36 18-16,-18 17 15,-18 0-15,-17-17 0,-1 35 16,1-17-16,0-1 15,-1 0 1,-17 1-16,0 34 141</inkml:trace>
  <inkml:trace contextRef="#ctx0" brushRef="#br0" timeOffset="4936.0514">22278 10883 0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4:34:46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11236 10989 0,'0'-18'235,"-18"18"-220,1-35-15,-1 17 16,-17-123-16,-18-88 15,18 123-15,17 36 16,0 34-16,1 1 16,17 0-16,0 17 15,0 1 1,0-1-16,0 0 62,0 1-62,17-19 16,19 19 0,52-1-16,0-17 15,0-18-15,36 0 16,-19 18-16,19-1 16,-18 19-16,-18-18 0,-17 35 15,-19-18 1,1-17-16,-17 35 0,-1 0 15,0 0-15,-17 0 16,17 0-16,0 0 16,1 0-1,105 0 1,-35-18-16,35 0 0,17 18 16,-16-35-1,-37 17-15,19 18 16,-54 0-16,19 0 0,-36 0 15,17 0-15,1 0 16,-18 0-16,0 0 16,-1 0-16,1 0 15,36 0-15,-37 0 16,1 0-16,0 0 0,18 0 16,-18 0-16,0 0 15,-18 0 1,0 0-16,1 0 0,-1 0 15,0 0-15,0 0 16,71 18 0,-71-18-16,54 18 15,-19 17-15,18-35 16,-17 0-16,-36 0 16,1 0-16,-1 0 0,0 0 15,-17 0 1,-1 0-16,1 0 15,-18 18 95,0-1-79,0 1-31,0 0 16,0-1-1,0 89-15,0 35 16,0 71-16,-18-71 16,18 0-16,0-35 15,0 17-15,0-52 16,-35 158-1,35-88-15,-35 36 16,17-19-16,18-16 16,-35-37-16,35-16 15,0-19-15,0-17 0,0 18 16,0-36-16,0-18 16,0 19-16,0 34 15,-18-17-15,18 0 16,0 35-16,0-35 15,-17 35 1,17-52-16,0-1 16,0-17-16,0-1 15,0 1 1,0 0 0,0-1-1,-18-17 79,0 0-78,-17 35-16,-106-17 15,-53 35-15,-53 0 16,0 18-16,-53-19 15,53 1 1,-35 0-16,-18 18 0,53-18 16,0 0-16,53 0 15,-17-36-15,69 18 16,-16-17-16,17 17 0,-18-17 16,-18-18-16,72 0 15,-54 0 1,88 0-16,36 0 15,17 0 1,1 0-16,-1 0 16,0 0-1,1 0 1,-1 0-16,18-18 94,0 1-79,0-1 1,0-17 0,0 0-1,0-1-15,0 1 16,-17-18-16,-1 18 15,18 0-15,-18-1 16,1-52-16,-1-88 0,-17-142 16,-36-282-1,71 89-15,0-1 16,71-176-16,-71 318 16,0 194-16,0 52 0,0 89 15,0 0-15,0 17 16,0 0-16,0 1 15,0-1 1,0 0-16,0 1 16,0-1-16,0 1 31,0-1-15,0 0-16,0-17 15,88-106 1,194-600-1,-229 582-15,-35 71 16,-18 35-16,17 18 16,-17 17-16,0 1 15,0 34 79,0 1-94,0 0 16,0 17-16,0-18 15,0 19-15,0-19 16,0 1 0,18 0-16,-18-1 0,18 54 15,-1-18-15,19 35 16,16 35-16,1 19 15,0-19-15,0 36 16,-35-89-16,-1-34 16,-17-1-16,18 0 0,0 0 15,-18 1-15,0-19 16,0 1-16,17 0 16,1-1-16,-18 19 15,18-1 1,35 0-16,-36 0 15,1 1-15,17 17 16,0-18-16,1 18 0,52 35 16,53 106-1,-106-141 1,-17-18-16,0 0 16,-1 1-16,1-19 0,-18 1 15,17-18-15,-17 18 16</inkml:trace>
  <inkml:trace contextRef="#ctx0" brushRef="#br0" timeOffset="16421.3099">15293 10583 0,'70'-17'219,"36"-1"-204,53 18-15,-53 0 0,-36 0 16,19 0-16,-36 0 16,-1 0-1,19 18-15,-53-18 0,17 0 16,36 17-16,34 36 16,-34-35-1,35 17-15,0-17 16,52 17-16,-34 18 0,-18-35 15,52-1 1,-52 36-16,18-35 16,-54-1-16,18-17 0,1 36 15,16-19 1,-52 1-16,18 0 16,-36-18-16,-17 0 15,-1 0-15,1 0 16,0 0-1,-1 0-15,1 35 282,-18 18-282,0 17 15,0 1-15,18-36 16,-18 1-16,0-1 16,0-18-1,0 1-15,0 0 16,0-1-1,0 1-15,0 0 16,0-1 0,17 19-16,-17-1 15,0 0-15,0 0 16,0-17-16,0 17 16,0-17-1,0 0-15,0-1 125,0 1-94,0 0 32,0-1-47,0 1-1,-53-1 1,-35 19-16,-18 17 15,-88-36-15,53 19 0,-18-19 16,18 1 0,0-18-16,53 35 0,18-17 15,-19-18-15,19 0 16,-1 17-16,18-17 16,-17 0-16,34 0 0,-34 0 15,52 0 1,1 0-16,-19 0 0,19 0 15,-1 0-15,0 0 16,1 0 0,-1 0-16,-17 0 15,0 0-15,-18 0 16,-18 0-16,18 0 16,0 0-16,0 0 15,0 0-15,18 0 16,0 0-16,17 0 15,1 0-15,-1 0 0,0 0 16,1 0 0,-1 0 218,0 0-218,1 0-1,-1 0-15,-17 0 16,0 0 0,17 0-16,-35-17 0,0 17 15,18 0-15,17 0 16,1 0-1,-1 0-15,0 0 0,1 0 16,-1 0 0,0 0-1,1 0 1,17-18 46,0 0-62,-18 18 63,18-17-16,0-1-32,-18 18-15,18-17 32,0-1-32,0 0 15,0 1 1,0-1 0,0 0-1,0 1 1,0-1-1,0 0-15,-17 18 16,17-17-16,0-1 16,0 1-16,0-1 15,0 0 1,0 1-16,0-1 16,-18 0-16,18 1 15,0-1 1,0-17-1,-17-1 1,17 19 0,0-1-1,0 1 1,0-1 0,0-17-16,0-18 0,0 17 15,0 19-15,0-1 16,0-17-1,0 17 1,0 1 0,0-1-16,0 0 31,0 1-15,0-36 15,0 0-31,0 18 15,0 17 1,0 0-16,0-17 16,0-18-16,17 18 15,-17 0-15,0-1 16,0 19-16,0-1 16,0 0-1,0 1 1,0-1 15,0 0 32,0 1-48,18-1 1,-1-17-16,-17 17 0,18 18 15,0 0-15,-18-17 16,0-1-16,0 0 16,0 1-1,0-1-15,17 18 32,1 0-17,0 0 16,-1 0 1,1 0-17,0 0 17</inkml:trace>
  <inkml:trace contextRef="#ctx0" brushRef="#br0" timeOffset="23252.6328">2840 12012 0,'0'-123'218,"-35"-54"-202,35-34-16,-36 17 16,19 123-16,17 0 15,0 19-15,-18 34 16,18 0-16,0 1 0,0-1 15,0 0 1,0 1 0,0-19-16,0-175 31,35 123-31,-17 35 0,-18 17 16,0 19-16,0-19 15,0 19 1,0-1-16,0 1 15,0-1 1,0 0 15,0 1 79,0-19-95,0 19 1,18 17 15,-1 0 16,1 0-47,17 0 16,-17 0-1,17 0-15,18 0 16,0 0-16,35 0 16,18-18-16,-36 18 15,36 0-15,0 0 16,18 0-16,-19-18 0,-16 18 15,16 0-15,1 0 16,0-35-16,35 35 16,18 0-1,-53 0-15,0 0 0,0 0 16,-18 0-16,-18 0 16,-17 0-16,35 0 15,-35 0-15,53 0 16,-35 0-1,-54 0-15,54-18 16,-18 18-16,-18 0 0,-17 0 16,-1 0-16,1 0 15,0 0 1,-1 0-16,1 0 16,0 0-1,-1 0 1,1 0-16,-1 0 0,19 0 15,52 0-15,-35 0 16,0 0-16,0 0 16,17 0-1,-52 0-15,0 0 0,-1 0 16,18 0-16,-17 0 16,0 0-1,-1 0 1,-17 18 78,0 0-79,0 17 1,0-17-16,0 17 15,0 53-15,0 36 16,0-36-16,0-18 16,0 19-16,0-37 15,0 1-15,0-17 16,0-1-16,0 0 16,0 1-16,0 52 15,0-35-15,-35 52 16,17 19-16,18-18 0,-17 0 15,-1-18-15,18-18 16,-17-34 0,17-1-16,0 0 15,0-17-15,0-1 16,0 1 0,0 0-16,0-1 31,0 1 78,0 0-93,-18-18 93,0 0-109,1 0 16,-1 0-1,0 0-15,1 17 16,-1 1 0,-17-18-16,-36 35 0,18-17 15,-35-1-15,0 36 16,-18-35-16,-17 0 16,-19 35-16,-16-18 0,52-17 15,0-18 1,18 17-16,35 1 0,-35-18 15,35 0-15,0 0 16,18 0 0,-1 17-16,-17-17 0,-17 0 15,-1 0-15,18 0 16,1 0-16,-37 0 16,36 0-16,0 0 0,-17 0 15,-1 0-15,18-17 16,-17-1-16,-1 18 15,36-17-15,-18 17 16,18 0-16,17 0 16,-17 0-1,17 0-15,1 0 0,-1 0 16,0 0 15,1 0-31,-1 0 31,0 0-15,1 0 0,17-18-1,-18 18-15,1-18 32,-19 1-17,19 17-15,-1-18 0,-17 18 16,17 0-16,0 0 31,1 0-31,-1 0 16,1 0-1,-1 0 1,0 0-16,1-18 31,-1 1-31,0 17 16,18-18-16,-17 0 15,-1 18-15,18-17 16,0-1-16,-18 0 16,1 1-16,17-1 15,0-17-15,0 17 16,0 1-16,0-1 16</inkml:trace>
  <inkml:trace contextRef="#ctx0" brushRef="#br0" timeOffset="29907.3911">19579 10442 0,'88'0'203,"53"0"-203,-35 36 16,53-19-1,-53-17-15,0 0 0,35 0 16,0 0-16,35 0 16,1 0-16,17 35 15,-53-35-15,-35 0 16,-18 0-16,-53 0 15,18 0-15,0 18 16,-18-18-16,1 18 16,-1-18-16,0 0 0,-17 0 15,17 17-15,0 1 16,1-18-16,17 0 16,-18 0-16,18 0 15,0 0-15,-18 0 0,18 0 16,0 0-1,-18 0-15,0 0 0,-17 0 16,0 0-16,-1 0 16,1 0-16,-1 0 31,1 0-15,0 0-16,17 0 15,18 0-15,-35 0 16,17 0-16,-17 0 15,17 0-15,-18 0 16,1 0-16,0 0 16,-1 0 15,1 0-31,0 0 31,-18 18 16,0-1-16,0 1-15,0 0 0,0-1-16,17-17 15,-17 18-15,18-18 16,-18 35-16,18 0 0,-18 36 15,17 35-15,-17-36 16,0 71 0,0 1-16,0-37 0,0 1 15,0-18-15,0-17 16,0 0-16,0-54 16,0 18-16,0-17 15,0 17-15,0-17 16,0 0-1,0-1-15,0 1 110,0 0-79,-123-18 203,-18 35-218,-53-18-16,17-17 16,71 18-16,-17 17 15,17-35-15,18 0 16,35 0-16,-18 0 16,36 0-16,-53 0 15,53 0-15,-1 0 16,19 0-16,-19 0 15,19 0-15,-1 0 0,-17 0 16,-36 0-16,-17 0 16,18 18-16,-54 0 15,18-18 1,18 17-16,18 1 0,-1-18 16,18 0-16,18 0 15,-1 0-15,19 0 16,-18 0-16,17 0 31,0 0-15,-17 0-16,-18 0 15,0 0-15,18 0 16,-18 0-16,0 0 16,18 0-16,-36 0 15,54 0-15,-1 0 0,0 0 16,-17 0-1,17 0-15,1 0 16,-1 0 0,0 0-1,1 0 95,-1 0-79,1 0-31,-1 0 16,0 0-1,1 0 1,-1 0-1,0 0-15,1 0 16,-1 0 0,0 0-1,-17 0 17,18-18-32,-1 18 15,0 0-15,1 0 16,-1 0-1,18-17 204,0-1-203,0 0-1,-18 18 1,1-17 0,17-1 15,-18-17-15,18-71-1,0-176-15,0 211 16,0 18-16,0 18 15,0 17-15,0 1 16,0-1 0,0 0-1,0 1-15,0-1 16,0 1 0,0-1-16,0-53 15,0-17 1,0 71-1,0-1-15,0 0 0,0-17 16,18-53-16,-1 52 16,-17 1-16,0 0 15,0 17-15,0 1 16,0-1 0,0 0-1,0 1 16,0-1 63,0 0-47,0 1 0,0-18-31,0 17-16,0 0 0,0 1 15,0-1-15,0 0 31,0 1 188,0-1-203,0 0-1</inkml:trace>
  <inkml:trace contextRef="#ctx0" brushRef="#br0" timeOffset="32294.2206">20532 12259 0,'0'124'203,"-36"193"-188,-34-35-15,52 0 16,-17-70-16,-18 88 16,0-53-16,0-88 15,0-71-15,53-35 16,-17-18-16,-1-17 0,18 17 16,-18-35-1,18 18-15,-35 35 16,-53 35-1,-106 106 1,35-53-16,-35-35 16,0 0-16,-35 17 15,-1-17-15,19 0 0,52-18 16,0-18-16,1-17 16,16 0-1,-16 0-15,-54-35 0,0 17 16,-17 18-16,-53-53 15,35 35 1,35-17-16,-176-18 16,176 0-16,36 0 0,-18 0 15,18 0 1,-1 0-16,36-35 0,-18-18 16,1 0-16,17 18 15,52-18-15,-34 0 16,-1 17-16,36-16 15,18 34-15,-1 0 16,36 1-16,0-1 16,17 18-16,-35-53 0,-53-106 15,-70-105-15,-1-1 16,72 71 0,-1 35-16,70 71 0,1 35 15,-18 18-15,36 0 16,-1 17-16,18-17 15,0 17-15,-18 0 16,18-123-16,0-494 16,18-35-16,-18 353 15,0 175-15,0 72 0,0 17 16,0 35 0,0-17-16,0 0 0,0 17 15,0 1-15,0-1 16,0 0-1,0 1 1,0-1 47,0 0-48,0 1 1,0-1-1,0 0 1</inkml:trace>
  <inkml:trace contextRef="#ctx0" brushRef="#br0" timeOffset="33564.6711">12947 11800 0,'-53'89'203,"-18"-1"-203,1-18 16,35-17-16,17-17 15,0-19-15,1 1 0,-1-18 16,0 0 0,18-18 218,18 1-218,0 17-1,-18-18-15,17 0 0,1 18 32,0 0-17,-1 0 1,19-17-16,-1-19 15,18-17 1,-18 36-16,-17 17 16,-1-18-1,-17 1-15,36-1 16,-19 18 0,1 0 77,-18-18-77,0 1 93,0-1-109</inkml:trace>
  <inkml:trace contextRef="#ctx0" brushRef="#br0" timeOffset="34167.7295">13000 11871 0,'53'35'219,"17"36"-219,-17-18 16,18 0-16,-36-18 15,0 0-15,-17-17 0,17-1 16,-17 19 0,0-19-16,-1-17 15,1 18 1,-1 0-16</inkml:trace>
  <inkml:trace contextRef="#ctx0" brushRef="#br0" timeOffset="38369.0045">23336 10248 0,'177'0'218,"-1"0"-202,-35 0-16,0 0 16,-35 0-16,53 0 15,-53 0-15,0 0 16,-36 0-16,18 0 0,-17 0 16,17 0-1,-17 0-15,-1 0 0,-17 0 16,18 0-16,52 0 15,-52 0 1,52 0 0,-52 0-16,52 0 15,-70 0 1,0 0-16,-18 0 0,1 0 16,-1 0-1,0 0-15,0 0 16,-17 0-16,0 0 15,-1 0 1,1 0 0,0 0 15,17 53 203,18 106-218,0 17-16,-36-17 16,1-53-16,17-18 0,-17-35 15,-18-18-15,17 1 16,1-1-16,-18-18 15,0 1-15,0 0 16,0-1-16,18 19 16,-1-1-16,-17 0 15,18 0-15,0 1 16,-18-1-16,0 0 16,0-17-1,0 0-15,0-1 0,0 1 16,0-1-1,0 1-15,17 35 16,-17-35-16,0-1 16,0 1-16,0 17 15,0-17 1,0 0 0,0-1-16,0 1 31,0-1 47,0 1 31,-53 0-93,0 17-16,-70 18 16,17-18-16,-53 18 15,-35 0-15,18 0 16,-53 0-16,17 17 0,0-17 15,-17-35-15,123 0 16,0-18-16,36 0 16,17 0-16,18 0 15,17 0-15,0 0 16,1 0-16,-1 0 16,0 0-1,-17 0-15,0 35 16,17-35-16,-17 0 15,17 0 1,1 0 0,-19 0-16,19 18 15,-1-1-15,1-17 16,-1 0-16,0 0 0,1 0 16,-1 0-1,0 0 1,1 0 62,-1-17 16,18-1-79,-18-17 1,1 35 0,17-36-16,-18-17 0,0-70 15,-34 52-15,34-52 16,0 35-1,-35 0-15,36 17 0,-1-17 16,0 35-16,1 18 16,-1-18-16,18 35 15,0-17 1,0 17 0,0 0-1,0 1-15,0-1 16,0 1-1,-17 17-15,-1-71 16,0 0-16,-52-140 16,52 140-1,18-52-15,-18 17 0,1 18 16,17 17-16,-18 36 16,18 0-1,0-18-15,0 35 16,0 0-1,0 1 1,0-1 0</inkml:trace>
  <inkml:trace contextRef="#ctx0" brushRef="#br0" timeOffset="43122.1887">27817 10495 0,'70'0'266,"36"0"-250,-36 0-16,19 0 15,-19 0 1,18 0-16,-17 0 0,-18 0 16,35 0-16,-17 0 15,-1 0-15,-17 0 16,0 0-16,0 0 15,-18 0-15,18 0 16,18 0-16,-36 0 0,36 0 16,-19 0-16,1 0 15,36 0-15,-19 0 16,18 0 0,-35 0-16,0 0 0,35 0 15,-52 0-15,34 0 16,-35 0-16,54 0 15,-36 0-15,-1 0 0,37 0 16,-36 0 0,0 0-16,17 0 15,-35 0-15,1 0 0,-1 0 16,0 0-16,-17 0 16,-1 0-16,1 0 15,0 0-15,-1 0 31,1 35 235,-18-17-250,35 88-1,1 0-15,-19-18 16,36 71 0,-53-53-16,18-18 0,-1-35 15,-17 0-15,18-1 16,0-16-16,-18-1 15,0 36-15,17-36 16,-17-18-16,0 19 16,0-1-16,0-17 0,0-1 15,0 19-15,0-19 16,0 1 0,-158 17 327,-19-17-327,36-1-16,0-17 16,-18 36-16,53-19 15,-35-17-15,53 0 16,-18 0-16,0 18 0,-17-18 15,52 0 1,18 0-16,18 0 0,0 0 16,0 0-16,17 0 15,0 0 1,1 0 0,-1 0-1,0 0 1,1 0 15,-1 0-15,1 0-1,-19 18-15,-17-18 16,0 53-16,-35-36 16,35 1-16,-35-1 15,53 1-15,0-18 16,-1 18-16,19-18 15,-1 0-15,0 0 16,1 0 0,-1 0-1,0 0 17,1 0-17,-1 17 1,-17-17-1,-36 36 1,1-19-16,-18 19 16,-1-1-16,36-35 0,18 17 15,0-17-15,17 0 16,-17 0 0,17 0-1,1 0 1,17-17 109,0-1-94,0 1-31,-18 17 16,0-36-1,18 19-15,0-1 16,-17 0 0,17 1-1,0-1-15,-18-17 16,18-18-16,-17-18 0,-1 1 15,18 17 1,-18-71-16,1 54 0,17-18 16,-36 17-16,19 1 15,17 52-15,0 0 16,0 1-16,0-19 16,0 19-1,0-1-15,0 0 16,0-17-1,0 0-15,0 0 0,0 17 16,0 0-16,0-17 16,0 17-1,0 1-15,0-1 32,0 0 171,0 1-188,17 17 48,1 0-32,0 0-15,-1-18-1,-17 1 17,18 17-32,-18-18 46,18 18-46,-1 0 16,-17-18-16,18 1 16,-1 17-16,19-36 15,-19 19-15,1-1 16,0-17-16,-1 17 16,1 18-1,0 0-15,-1-17 16,-17-1-16,18 18 15,-1 0 79,-17-18 16,18 1-110,0-1 15,-1 0 1</inkml:trace>
  <inkml:trace contextRef="#ctx0" brushRef="#br0" timeOffset="49254.7226">7708 6279 0,'0'53'219,"-17"36"-219,-19 34 15,36-52-15,-35 17 16,17-18-16,18-17 0,0 18 15,0-36 1,0 0-16,0-17 0,0 0 16,0-1-16,0 1 15,0 0 1,36-1 0,17 1-16,-18-18 15,18 17-15,17-17 16,1 0-16,-36 0 0,53 0 15,-35 0 1,0-17-16,-18-1 0,1-17 16,52-89-1,35-422 17,-123 457-32,-17-16 15,17 52-15,-18 17 16,18 19-16,0-1 0,-18-17 15,1 17 1,17 1 0,-35-1-16,-1 18 15,1 0-15,0-35 16,-71 35-16,0 0 16,-35 0-16,0 0 15,88-18-15,-18 18 16,18 0-16,18-18 0,18 18 15,-19 0-15,19 0 32</inkml:trace>
  <inkml:trace contextRef="#ctx0" brushRef="#br0" timeOffset="50415.4034">7867 7285 0,'-71'229'188,"-52"18"-173,35-53 1,-18 0-16,0 35 0,-17-17 15,52 17-15,18-105 16,35-71-16,-17 17 16,35-52-16,-17 0 15,-1-1-15,18 1 16</inkml:trace>
  <inkml:trace contextRef="#ctx0" brushRef="#br0" timeOffset="52239.4004">8308 6791 0,'176'53'187,"159"70"-171,-17 36-1,17-18-15,-53-17 0,-52-54 16,-72 18-16,-17-35 16,18 0-16,-53-35 15,-18 0-15,0-1 0,-35 1 16,-17-18 0,-1 0-16,0 0 0,-17 0 15,-1 0-15</inkml:trace>
  <inkml:trace contextRef="#ctx0" brushRef="#br0" timeOffset="55321.0215">7056 9313 0,'-18'0'234,"0"0"-218,1 0 0,-1 0-16,0 18 31,-17 0-31,17-1 15,1 1 1,-1 17-16,1 0 0,-19 1 16,36-1-16,-17 0 15,-1-17 1,18 0-16,0-1 16,0 1-16,0-1 15,0 1-15,0 0 16,0-1-1,0 19 1,0 17 0,0 88-1,0-88-15,0 17 0,18-17 16,-18-18-16,17 18 16,1-17-16,52 34 15,-70-52 1,0 17-16,18-35 15,0 18-15,-18-1 0,17-17 16,1 0 0,0 18-16,-1-18 0,1 0 15,17 0-15,0 0 16,36 0 0,-53 0-16,-1 0 15,19-18-15,-19 18 16,19-17-1,-19-1 1,1 0-16,-1-35 16,36-88-16,0-141 0,0 0 15,-18 88-15,-35 123 16,0 18-16,0-17 16,0 35-16,0-1 15,0 19 1,0-1-1,0 0 1,0 1-16,0-1 16,-17 18 31,-1 0-47,-17 0 15,0-18-15,-1 1 16,1 17-16,0 0 0,17 0 15,1 0 1,-1 0-16,0 0 16,1 0 62,-1 0-63,0 0 1,18 17 31,0 1-31,0 0-1,0-1 1,0 1-16,0 0 15,0-1 1,0 1 0,0 0-1,0-1-15,0 1 32,0 0-17,-17-18 110,-1 0-109,0-18-1,1 18 1,-1 0-16,0 0 16,18-18 46,0 1-46</inkml:trace>
  <inkml:trace contextRef="#ctx0" brushRef="#br0" timeOffset="58473.8801">11465 7743 0,'-17'0'218,"-1"0"-218,0 0 16,1 0 0,17 18-16,-18 0 15,18-1-15,-18 19 16,1 70-1,-54 123-15,36-159 16,17-17-16,1 35 16,-1-52-16,0-1 15,18-17-15,-17-18 16,17 35 0,0-17-16,0-1 15,0 1 16,0 0-31,0-1 16,0 1-16,0 17 16,0 0-16,17 18 15,1 18-15,-18-18 16,18 0-16,-1 0 16,1-18-1,0-35-15,-18 17 0,35-17 16,-35 18-16,35-18 15,0 0-15,36 0 16,-36 0 0,1 0-16,16-18 15,-16 18-15,34-17 16,-17-1-16,-17 1 16,16-19-16,19 19 15,-36-1-15,18-17 0,-18 35 16,18-36-1,-35 19 1,-18-1 0,18 1-16,-18-1 15,0 0 1,17 18-16,1-53 16,0-52-16,-1 16 15,18-87-15,-35 123 16,0 0-16,0-70 15,-17 70 1,-1-18 0,1 54-16,17-19 15,-18 36-15,0-17 16,1 17 0,-19-36-16,1 36 0,0-17 15,-18-1-15,18 18 16,-1-18-1,-69 18-15,69 0 16,1 0-16,0 0 16,17 0-16,0 0 15,1 0-15,-1 0 16,0 0 0</inkml:trace>
  <inkml:trace contextRef="#ctx0" brushRef="#br0" timeOffset="61059.1053">12788 6862 0,'0'17'203,"0"1"-187,0-1-1,0 1-15,0 0 16,0-1 0,18 1-1,-1 0 1,1-1 0,-18 19-16,53-1 0,-18 0 15,18 0-15,-17 18 16,-1-35-16,0 0 15,0-1-15,-17-17 16,17 0-16,-17 0 16,35 0-1,-18-35-15,18 0 16,-53 17 0,18 0-1,-1 18-15,-17-17 0,18-1 16,-18 0-1,0 1 32,35 17 203,0 0-234,1-18 0,17 1-16,17 17 0,-34-18 15,-1 0-15,0 18 16,-35-17-16,18-1 15,-1 18 1,1 0-16,-18-18 63,0 1-48,0-19 16,-18-16-15,-17-1-16,-35-36 16,34 54-16,-17 0 0,18 0 15,-18-1 1,18 19-16,-18-1 16,53 0-16,-18 1 15,1 17-15,17-18 16,-18 18-16,0 0 15,1 0 1,-1 0-16,0 0 16,1 0-1,-1 0 1</inkml:trace>
  <inkml:trace contextRef="#ctx0" brushRef="#br0" timeOffset="65429.912">14746 6121 0,'-18'-18'171,"-17"0"-155,18 18 0,-1-17-16,0-1 0,1 18 15,-1 0 1,0 0-16,-17 0 16,17 18-16,-17-18 15,-18 35-15,-53 36 16,1 17-16,-54 53 15,-35 88-15,123-141 16,36-52-16,17-1 16,1-17-16,-1-1 15,18 1 1,0 0 0,0-1-16,0 1 15,18-1-15,17 19 16,53-1-16,0 18 15,1-18-15,16 0 16,-16-17-16,34-18 16,-88 0-16,1 0 15,-1 0-15,-17 0 16,-1 0-16,-17-18 16,18 18-16,17-70 15,-17-1 1,-18 36-16,17-35 15,-17 52-15,0 0 0,0-17 16,0 17 0,0 1-16,0-1 0,0 0 15,0 1 48,0-1-48,0 1-15,0-19 16,-17 1-16,-1 0 0,18 17 16,-18-17-16,1 35 15,17-18 1,0 0-16,0 1 62,0 70 48,0 53-110,0 35 15,35-18-15,-35-17 0,0-71 16,18 1-16,-18-1 16,0-18-1,0 1-15,0 0 16,0-1 0,0 1-16,17-18 15,1 0 16,0 0-15,-1 0-16,1 0 16,0 0-1,-18-18 32,17-70-31,1 18-1,-1-19-15,1 1 0,-18 71 16,0-19-16,0 19 16,0-1-1,0-17-15,0 17 16,0 1 0,18-1-16,-1-53 15,-17 36-15,0 0 16,0-1-16,0 19 0,0-1 15,0 1-15,0-1 32,0 0-32,0 1 15,18 52 79,0 53-78,-18 53-16,35-70 0,-17 52 15,-18-70-15,0 0 16,0-18-16,0-17 16,0 0-16,0-1 15,0 1-15,0 0 16,0-1 15,17 1-31,19-1 16,16 1-1,-34-18-15,53 18 16,-18-18-16,-18 0 16,18 0-16,-18 0 15,0 0-15,-17-18 16,17 0-16,-17 1 15,-1-1 1,19-52-16,-19-36 0,1-18 16,17 19-16,-17-37 15,-18 19-15,0 17 16,0-35-16,0 70 16,0-17-16,0 18 0,0-19 15,0 54 1,-18-18-16,18 0 15,-17 18-15,-1-18 0,0 18 16,1 0-16,17-1 16,-18 36-16,0-17 15,18-1-15,-17 0 16,17 1 0,0-1-16,0 1 15,0 87 79,0 71-78,0 0-1,0-35-15,0 0 0,0-18 16,0-35-16,0 0 15,0-18 1,0 1-16,0-19 0,0 1 16,0-1-16,0 1 15,0 0 1,0 70-16,53 0 16,-36 89-16,1-36 15,35 17-15,-18-69 0,-17-54 16,0 35-1,-18-52 1,17-18-16,-17 18 16,0-1-16,18-17 47,-1 0-32,1 0-15,0 0 16,-1 0-1,1 0 1,0 0 0,-1 0-1,-17-17 1,0-1 0,18 18-1,0-35-15,-18 17 0,17 0 16,-17 1-16,0-1 15,0 1 1,0-1 0,0 0-1</inkml:trace>
  <inkml:trace contextRef="#ctx0" brushRef="#br0" timeOffset="66685.6524">15258 6668 0,'123'-36'219,"71"19"-219,-88-36 16,17 35-1,-17 0-15,-35-35 0,-18 36 16,-18-1-16,-17 18 15,17-17-15,-35-1 16,18 18-16,-1 0 16,1 0-1</inkml:trace>
  <inkml:trace contextRef="#ctx0" brushRef="#br0" timeOffset="68221.4421">15117 5609 0,'-18'0'141,"0"0"-125,1 0-16,-1 0 15,0 0-15,1 0 16,17 18 15,0-1 0,17-17 63,1 0-94,0 0 16,-1 0-1,1 18-15,0-18 32,-1 0-17,1 0 16,-1 0-15,1 0 0,0 0 15,-1 0-15,-17-18-1,0 1 79,0-1-78,-17 18-16,-1 0 15,0 0 1,1 0-1,-1 0 1,1 0-16,-1 0 31</inkml:trace>
  <inkml:trace contextRef="#ctx0" brushRef="#br0" timeOffset="77454.8182">11977 7444 0</inkml:trace>
  <inkml:trace contextRef="#ctx0" brushRef="#br0" timeOffset="77850.9495">11977 7444 0,'-35'282'204,"-18"194"-189,-53-53-15,-35 107 16,17-231-1,-35 213-15,71-283 16,18-88-16,34-52 16,19-54-16,-1 0 15,1 0-15,-1-17 16,18 0 0,0-36 30</inkml:trace>
  <inkml:trace contextRef="#ctx0" brushRef="#br0" timeOffset="79128.0157">9525 8537 0,'318'0'187,"87"71"-171,1-1-16,88 19 0,247-1 15,-106 35-15,-159-52 16,-123-54-16,35 19 16,-18-36-16,-88 0 15,-52 0-15,-54 0 16,-70-36-16,-53 36 16,-18 0-16,-17 0 0,17 0 15,-17 0 1,-1 0-1,1 0 1</inkml:trace>
  <inkml:trace contextRef="#ctx0" brushRef="#br0" timeOffset="80670.7201">7620 8308 0,'-88'159'219,"-53"70"-219,-89 159 16,-105 247-16,124-176 0,34-159 15,54-71 1,-18 18-16,35-53 0,35-71 16,18-35-16,36-17 15,-1-18 1,0-18-16,1-17 0,17-1 15,0 1-15,0 0 16,0-1 0,0 1-1</inkml:trace>
  <inkml:trace contextRef="#ctx0" brushRef="#br0" timeOffset="82706.5727">5486 9066 0,'229'159'219,"53"53"-219,71-1 0,0 19 15,141 34-15,-177-123 16,-88-17-16,1-36 16,-71-17-16,-54-18 15,-16-18-15,-1-17 16,-35 34-16,70-16 15,-88-36 1,1 17-16,-1 1 0,0-18 16,-17 18-16,-18-1 15,35-17-15,-17 18 16,-1-18 0,1 0-1,0 0-15,-1 0 31,-17 18-15,0-1 0</inkml:trace>
  <inkml:trace contextRef="#ctx0" brushRef="#br0" timeOffset="127833.2015">12206 6350 0,'71'-88'235,"123"-18"-235,264-176 15,-228 141 1,-1 35-16,-88 18 15,18-18-15,0 53 16,-1-18-16,1 1 0,-18 17 16,53 0-16,-70 0 15,17 0-15,-18 35 16,-17-17-16,-18 0 16,0 17-16,1 1 15,16-36-15,19 35 16,-36-17-16,953-89 78,-512 248 0,-106 352-15,-370-370-48,-35 53-15,35-71 16,-53 18-16,17-18 15,1-18-15,-18-17 16,0 18-16,0-36 16,0 18-1,0-35-15,0 17 16,0 36-16,-35 52 16,0 0-16,-18-17 15,17-17-15,-17-1 16,18-18-1,18-34-15,-1-36 0,18 35 16,-18-18-16,1 1 0,-1 17 16,-17 1-1,-18-1-15,17 0 16,-52 18-16,18-18 16,17-17-16,-53 35 15,35-35 1,54-1-1,-1-17-15,1 18 16,-1 0-16,-35-1 16,-35 18-16,-18 18 0,-18 0 15,1 0-15,35-35 16,53 17-16,-1-35 16,1 18-16,0-1 15,17-17-15,0 0 31,1 0-31,-1 0 16,-35 0-16,0 18 0,0 0 16,-35 17-1,0-35-15,35 35 0,18-17 16,0-18 0,17 0-16,-17 17 0,-1-17 15,-17 53-15,-88-17 16,53-19-1,18 1-15,-89 35 16,35 0-16,18 0 0,-52-36 16,87 1-1,-52 17-15,70-17 0,0-18 16,18 0-16,17 0 16,-17 0-16,17 0 15,0 0-15,1 0 16,-19 0-1,1 18 1,-35-18 0,-1 17-16,-17-17 0,-18 18 15,36-1-15,-54-17 16,53 0-16,19 0 16,-19 0-16,53 0 15,1 0 1,-19 0-16,19 0 0,-1 0 15,-17 0-15,0-17 16,-54-18 0,37-18-16,16 35 15,1 0-15,0-17 0,-1 35 16,19-18-16,-19 1 16,19 17-16,-18-18 15,-18-35-15,-36 0 16,1-17-16,0 17 15,18 0-15,17 0 0,17 35 16,19-17 0,-1 35-16,0 0 0,1-18 15,17 1 1,-18-1-16,0 1 16,1-1-1,-1 0 1,18 1-1,0-1 1,0 0-16,-17-17 16,17-18-16,-18 0 15,0-17-15,18-36 16,-17 53-16,-1 0 16,18 18-16,-18 17 15,18 0-15,0 1 16,0-1-1,0 1 1,0-1-16,0 0 16,0-17-1,0 0-15,0 17 16,0 0-16,0 1 16,0-1-16,0 1 15,0-1 1,0 0-16,0-17 78,0 17-62,0 1-1,0-1 1,0 0-16,0 1 62,18 17-46,0 0-16,-1 0 31,-17-18-31,36 0 16,-1-17-16,-35 18 15,17-1-15,1 18 16,-18-18-16,18 1 16</inkml:trace>
  <inkml:trace contextRef="#ctx0" brushRef="#br0" timeOffset="131420.8726">8096 6438 0</inkml:trace>
  <inkml:trace contextRef="#ctx0" brushRef="#br0" timeOffset="131644.0898">8096 6438 0</inkml:trace>
  <inkml:trace contextRef="#ctx0" brushRef="#br0" timeOffset="132373.5022">8096 6438 0,'18'35'218,"17"18"-218,-17 18 16,35 0 0,-53-36-16,17-18 15,1 1-15,0 17 16,-1-35-1,-17 18-15,0 0 16,0-1-16,0 1 16</inkml:trace>
  <inkml:trace contextRef="#ctx0" brushRef="#br0" timeOffset="133469.9794">8167 6456 0,'17'-35'172,"19"-1"-172,-1 19 15,-17-19 1,-1 36-16,1-17 0,0-1 16,-1 18-1,-17-18 1,18 1-16,17-1 0,142-105 31,-107 70-31,-17 0 16,-35 53-16,-18-18 15,17 18 1,1 0 46</inkml:trace>
  <inkml:trace contextRef="#ctx0" brushRef="#br0" timeOffset="134723.9338">8290 6526 0,'141'-53'219,"53"-17"-203,-52 17-16,-54 35 15,-18-17-15,-17 17 16,-53 1-16,18 17 16,-1 0-16,1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4:53:07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9296 16016 0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4:53:35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9172 13335 0</inkml:trace>
  <inkml:trace contextRef="#ctx0" brushRef="#br0" timeOffset="378.4893">9172 13335 0,'0'229'187,"18"1"-171,-18-89-16,0-71 16,0 1-16,18-36 15,-18 0-15,0-17 16,0 0-1,0-1-15,0 1 16,0 0 0</inkml:trace>
  <inkml:trace contextRef="#ctx0" brushRef="#br0" timeOffset="1809.4567">8731 13229 0,'36'-35'188,"34"17"-188,1 1 15,-1-36 1,-17 53-16,18-18 0,-1 0 16,18 18-1,-70 0-15,17 0 16,18 0-1,-17 0 1,-1 0-16,18 18 0,-18 17 16,53 18-16,-35-17 15,18-1-15,-18-18 16,-18 36-16,0-17 16,-17-19-16,17-17 0,-35 36 15,18-19-15,-1 1 16,-17 17-16,18 0 15,-18 1-15,0-1 16,-53 53-16,18-35 16,-53 18-16,52-18 15,-17-18-15,18-18 16,0 36-16,17-53 16,-35 18-1,36-18-15,-1 0 16,0 0-1,1 0 1,-19 0-16,1-18 16,0 18-1,0-17-15,-1 17 0,1 0 16,0 0-16,0 0 16,17 0-16,0 0 15,1 0 1</inkml:trace>
  <inkml:trace contextRef="#ctx0" brushRef="#br0" timeOffset="3646.6245">9895 13882 0,'0'-18'187,"18"1"-187,0 17 16,-18-36-16,17 19 16,1-36-16,35-141 15,0-18-15,0-17 0,0 17 16,35-194-16,35-229 15,-70 388-15,-53 142 16,0 16-16,0 54 16,0 53 46,0 17-62,0 0 16,0-17-16,0 35 15,0 70-15,-35 71 0,35 124 16,0 52 0,0-17-16,0 70 15,0-246-15,0-36 16,0 0 0,0-106-16,0 1 15,0-1-15,0-18 16,0 1-16,0 0 31,0-1-15,0 1-1,0 0 1,0-1-16,0 1 16,0 0-1,0-1 1,0 1-1,-18-1 1,1 36-16,-36 36 0,35-54 16,-17 0-16,35 0 15,-35-17 1,17-18 0,0 0 15,1 0-16,-1 0 1,0 0 0,1 0-1,17-18 79,0 1-78,0-1 77,35 1-77,18-19 0,35 1-16,0-18 0,1 18 15,-19 17-15,1 0 16,17-17 0,-53 18-16,-17 17 15,17-18-15,-17 18 16,-1 0-1,1 0 1,-18-18 15,0 1-15,0-1 0,18 0-1,-18 1-15</inkml:trace>
  <inkml:trace contextRef="#ctx0" brushRef="#br0" timeOffset="6724.4877">11448 11465 0,'-71'-176'156,"-35"17"-156,0 36 16,1-1-16,-54 18 16,-35-35-16,0 35 0,-18-17 15,53 17-15,1 36 16,34-1-16,1 18 15,34 35-15,19 1 16,-18-1-16,35-17 16,-88 53-1,17-1-15,-70 54 16,71-36 0,87-17-1,1-18-15,18 17 0,17 1 16,-18 0-1,0-18-15,-17 52 16,-53 90-16,0 122 0,-1-35 16,1-17-16,18-18 15,17-35-15,0-18 16,0 53-16,0-106 16,53-35-16,-18 0 15,1-18-15,17 1 16,0 52-16,0 18 15,17 35-15,1-53 16,-18 18-16,35-18 0,1 53 16,-19-53-16,18 1 15,1-19-15,-19-35 16,-17 1-16,18 34 16,0-35-16,-18 1 15,17-36-15,-17 35 16,18 0-16,17 53 15,0 1-15,36-1 16,0 0-16,-18-17 16,17-18-16,18 52 15,18-34-15,-18-1 0,0-17 16,1 18-16,-1-18 16,-35-18-16,17 0 15,19 18-15,-37-17 16,37 34-16,34 1 15,1-1-15,-1 1 0,36 35 16,0 0-16,-36-18 16,1-53-16,-36 18 15,-18-35-15,1 17 16,-18-35-16,-18 17 16,0 1-16,18-18 15,0 0-15,71 0 16,-19-18-16,19-70 15,35 18-15,-1-36 16,-34 0-16,-1 0 16,18 18-16,-52-18 0,16-53 15,37-35-15,-1-88 16,-18 18-16,-17 34 16,-18 36-16,-17 53 15,-18-18-15,0 1 16,-36 17-16,19 17 15,-36 18-15,0 0 16,0 36-16,0-18 0,0 35 16,-18-35-16,0 35 15,1 0-15,-1-35 16,-17 35-16,17-18 16,0 36-16,-17-1 15,35 19-15,-18 17 16,1-35-16,-1 17 15,1 0-15,-19-17 16,-34 17-16,-18-35 16,-71 1-16,71 16 15,-1 19-15,1-36 0,71 53 16,-54-18-16,36 0 16,-1 18-16,1 0 15,-18 0-15,-17 0 16,-18 0-16,17 0 15,-17 36-15,35-36 0,0 0 16,18 0 0,-1 0-16,19 0 0,-1 0 15,0 0-15,1 0 16,-18 17 0,-1 1-16,-17 17 15,18-35-15,17 18 16,-17 0-16,18-18 15,-1 0 1,0 0-16</inkml:trace>
  <inkml:trace contextRef="#ctx0" brushRef="#br0" timeOffset="10229.0993">12612 13423 0,'53'0'203,"53"0"-203,17 0 0,-52 0 16,34 0-16,37 0 15,52-17-15,-18-1 16,194-35 0,-193 53-16,-71-18 15,52-17-15,-52 35 16,0 0-16,35 0 16,0 0-16,0 0 15,18 0-15,-18 0 0,0 0 16,0 0-16,1 0 15,34 0-15,-35 0 16,0 0-16,-17 0 16,-19-18-16,-16 18 15,-36 0-15,-18 0 16,-18 0-16,19 0 16,-19 0-16,1 0 15,17 0 1,1 0-16,-19 0 15,1 0 1,0 0-16</inkml:trace>
  <inkml:trace contextRef="#ctx0" brushRef="#br0" timeOffset="11879.689">16581 12876 0,'52'18'235,"1"35"-235,18-18 15,0 1-15,-1-1 16,-17 18-16,18 0 16,-19-18-16,-16 18 15,52 35-15,-53-70 16,-17 17-1,-18-17-15,0-1 16,17-17-16,1 18 0,-18-1 16,18-17-1,-1 18-15,1-18 16,-18 18-16,0-1 16,0 1-16,0 0 15,-106 35 188,-17 0-187,-1-1-16,-17-16 16,53-1-16,-36-17 15,89-1 1,18-17-16,-1 0 15,0 0-15,1 0 16</inkml:trace>
  <inkml:trace contextRef="#ctx0" brushRef="#br0" timeOffset="14475.809">12259 12859 0,'0'17'250,"-18"-17"-250,1 18 16,-1 0-16,-35 17 15,0 18-15,-35 17 16,-53 89-16,-18 0 15,-52 53-15,52-18 16,18-71-16,17 18 16,36-53-16,-18 1 0,18 16 15,-53 1-15,53-18 16,-71 54-16,18 16 16,17 1-16,-17 0 15,35-53-15,71-18 16,0-53-16,0 0 15,-1 1-15,19-1 16,-1-17-16,18-1 16,-18 1-16,-35 17 0,-17 18 15,-18 53-15,0-18 16,-54 18-16,-16 53 16,17-1-16,17-52 15,71-53-15,18 0 16,17-53-16,-17 35 15,17-35-15,1 18 0,-1-18 16,0 0 0</inkml:trace>
  <inkml:trace contextRef="#ctx0" brushRef="#br0" timeOffset="15778.0145">8326 13388 0,'299'212'203,"72"52"-203,-107-17 16,-34-70-16,-1-19 0,0-17 15,1 18-15,-1 0 16,-35-53 0,0 70-16,0-35 0,-35 0 15,-36-52-15,36 52 16,-53-53-16,17 18 15,-34-36-15,34 1 16,-35-1-16,53 1 16,-70-53-1,-18 17-15,17 0 16,-52-35 0,0 18-16,-1-1 0,1-17 15,-18 18-15,18-18 16,34 35-16,-16-17 15,34 35-15,1 17 0,-1 19 16,19-19-16,-54-17 16,0-18-16,18-17 15,-18 0-15,-17 17 16,0-17 0,-1-1-16,1-17 15</inkml:trace>
  <inkml:trace contextRef="#ctx0" brushRef="#br0" timeOffset="18193.3533">23107 12594 0,'-88'-70'172,"-71"-36"-156,-141-88-16,106 88 15,0 35-15,35-17 16,-17 35-16,-18-17 15,-71-18-15,-17 35 16,35-18-16,18 18 16,17 0-16,36 36 0,17-19 15,18 19-15,17-1 16,-17-17-16,-17 17 16,52 18-16,0 0 15,-53 18-15,53-18 0,1 35 16,34-17-16,36-18 15,35 17-15,-36 1 16,1-18-16,0 35 16,-36-17-16,18 17 15,-35 36-15,-71 87 16,-70 54-16,-18 53 16,88-71-16,-17-71 15,88 18-15,17-105 16,36-1-16,0 0 0,17 0 15,-17-17-15,35 0 16,-18-1-16,18 1 16,0 17-1,0 1-15,0 34 16,0 89-16,0 17 16,0 36-16,0 0 15,18-18-15,-18-53 16,17 70-16,-17 36 0,36 0 15,-36-70-15,17-54 16,1-35-16,-18-70 16,18 35-16,-1-18 15,1-17 1,0 17-16,-1-17 16,1-1-16,35 19 15,0 17-15,35 17 16,-18-35-16,1 18 0,17-17 15,-17 16-15,17-16 16,0-1-16,-35 0 16,18-17-16,52 17 15,-35-35-15,53 53 16,-35-53-16,0 18 16,53 17-16,-89-35 15,142 0 1,-88 0-16,-19 0 0,36 0 15,1-18-15,52 1 16,-53 17-16,0-53 16,-18 53-16,18-53 15,-17 35-15,-18-17 16,17 0-16,1-36 16,-1-17-16,1 17 15,34-34-15,1-37 16,-35 54-16,17-18 15,-53 18-15,-18-18 16,-17 54-16,53-19 0,-71 36 16,36-54-16,-18 1 15,53-53-15,-18 0 16,-17-18-16,-19-35 16,1 71-16,-35 52 15,17-17-15,-35 0 16,18 53-16,-18-18 0,0 0 15,0 0-15,0-18 16,0 1-16,0-18 16,-18-18-16,18 53 15,0 0-15,0 18 16,0 17-16,0-17 16,0 17-1,-17 18-15,17-53 0,-18-17 16,18-1-16,-35-17 15,35 17-15,0 1 16,-18 70-16,0-18 16,18-17-16,0 17 15,0 1-15,0-1 16,0 0 0</inkml:trace>
  <inkml:trace contextRef="#ctx0" brushRef="#br0" timeOffset="19293.6829">18821 13564 0,'0'89'234,"35"34"-218,-17-17 0,-1-18-16,-17-17 0,18-19 15,0 1-15,-18-35 16,0 35 0,0-35-16,0-1 15,0 1 1,0 0-16,0-1 15,0 1 1,0-1 0,0 1-1,0 0-15,0-1 16</inkml:trace>
  <inkml:trace contextRef="#ctx0" brushRef="#br0" timeOffset="21044.1131">18733 13829 0,'17'-124'219,"36"36"-204,0-35-15,-35 87 16,-18 19-16,17-1 16,1 18-16,-18-17 15,18-1-15,-1 18 16,1 0-16,-1 0 16,1 0-16,0 0 15,-1 0-15,1 0 16,0 18-1,17-18-15,18 35 16,0 0-16,-18-17 16,36 17-16,-36-35 15,-35 18-15,35-1 16,-17-17-16,-1 0 0,-17 18 16,18-18-16,0 18 15,-18-1-15,0 1 16,0 0-1,0 17 1,0-18 0,0 19-16,-18-36 15,18 17-15,-18 1 16,1-18-16,17 18 16,-18-1-16,1-17 15,-1 0 1,0 0-1,1 0-15,-1 0 32,0 0-32,1 0 31,-1 0-15,0 0-1,1 0 16,-1 0 1,0 0-17,1 0 1,-1 0 0,1 0-1,-1 0 32,0 0-31,1 0-1,-1 0 1</inkml:trace>
  <inkml:trace contextRef="#ctx0" brushRef="#br0" timeOffset="23305.8482">19720 13635 0,'0'-18'203,"0"1"-187,0-1-16,0 0 15,0 1 1,36-1 0,-1 0-1,0-17 1,36 0-16,-18 0 0,-18-1 15,0 19 1,0-1-16,-17 18 16,0 0-1,-1 0-15,1 18 16,0-18 0,-1 17-1,1-17-15,-18 18 16,0 0-16,18-18 15,-18 17-15,17 1 16,1-18-16,-18 17 16,0 1-1,0 0 1,0-1 0,0 1-16,0 0 15,0-1 1,0 1-16,0 0 15,0-1-15,-18-17 16,18 18-16,-17 0 16,-1-1-1,0-17 1,18 18-16,-17-1 16,-1-17-16,18 18 0,-35 0 15,17 17-15,0-17 16,-17-1-16,35 19 15,-17-19 1,17 18-16,-18-17 16,0 0-16,18-1 15,0 1 17,0 0-32,0-1 15,0 1 1,-17 52-16,-36 89 0,17-71 15,19-35-15,-36 0 16,53-17-16,-18-19 16,18 1-16,0-1 15,0 1-15,0-36 157,0-17-157,35-35 15,-17 17 1,-18 17-16,18 1 0,-1 0 15,-17 0-15,18-1 16,0 19-16,-18-1 16,0 0-1,17 18 1,1 0 0,0 0-1,35 0 1,-1 18-16,90 0 15,-37-1 1,36 1 0,-88 0-16,-17-18 15,-1 0-15,-17 0 16,35 0-16,-36 0 16,1 0 15,-18-18 47,0 0-62</inkml:trace>
  <inkml:trace contextRef="#ctx0" brushRef="#br0" timeOffset="25555.1602">20832 13070 0,'0'-70'203,"-18"-1"-203,-35-52 15,35 88 1,18 17-16,-17 0 16,-1 18-16,18-17 0,0-1 15,0 0 1,18 18 93,-1 0-93,-17 18 0,18 0-16,0-1 15,17 1-15,-35 17 16,0-17-16,18-18 15,-1 35-15,1-17 16,-18-1 0,17 1-1,1 0-15,0-1 16,-18 1 0,0 0-1,0-1 1,0 1-16,0 0 31,0-1-15,-18-17 31,0 0-32,1 0 1,-18 0-16,-1-17 15,1 17 1,35-18 0,-18 0-16,1 18 15,17-17-15,0-1 0,-18 18 16,18-18-16,-18 18 16,1 0-1,17-17 1,0-1-1,17 18 48,19-18-47,-36 1-1,17 17 1,1 0-16,0 0 0,-18-18 15,35 0-15,-35 1 16,18 17 0,-1 0-16,-17-18 15,18 1-15,-1 17 16,1 0 0,0 0-1,-1 0-15,1 0 16,0 0 15,-1-18-31,-17 0 16,18 18-16,0 0 15,-36 0 79,0 0-94,1 18 16,-1 0-16,0 17 15,1-18-15,-19 19 16,19-1 0,-1 0-16,-17-17 0,35 0 15,0-1-15,-18 1 16,1 0-16,-1-1 15,0 1 1,18 17-16,-17-17 16,-1 17-1,0-35-15,18 18 16,0-1-16,0 1 16,0 0-1,0-1 1</inkml:trace>
  <inkml:trace contextRef="#ctx0" brushRef="#br0" timeOffset="27541.9027">19703 13511 0,'35'0'188,"18"0"-172,-18 0-16,-17-17 15,-1 17-15,1-18 16,0 0-16,-1 1 15,1-1 1,0 18 0,17-53-1,35-53-15,1-17 16,-18 35-16,-18 53 0,0-54 16,18 36-16,0-52 15,-35 69 1,-18 19-16,18 17 15,-1-18-15,-17 0 0,0 1 16,0-1 0,0 36 62,0-1-63,0 1-15,0 17 16,0 1 0,-17 52-16,17-53 15,0 53 1,-18-35-16,-17 0 16,35-18-16,-18 1 15,0-1-15,18-17 16,-17 17-16,-1 0 15,18 0-15,-18 1 0,1-1 16,17-17 0,-18-1-16,18 1 15,0-1-15,-17 19 16,-1-1-16,18-17 16,-18 17-16,18-17 31,0-1-31,0 1 15,0 0 1,0-1 0,0 1-16,0 17 93,-17 71-77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5:02:14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14711 0,'-53'0'187,"-53"106"32,230-195-47,-248 125 0,213-19 31,-160 36-47,71-17 16</inkml:trace>
  <inkml:trace contextRef="#ctx0" brushRef="#br0" timeOffset="1755.3352">8608 13864 0,'106'88'203,"864"494"47,-953-564-250,177 141 203</inkml:trace>
  <inkml:trace contextRef="#ctx0" brushRef="#br0" timeOffset="2670.6203">9631 13988 0,'-124'229'218,"-581"882"-61</inkml:trace>
  <inkml:trace contextRef="#ctx0" brushRef="#br0" timeOffset="4054.834">8467 14781 0,'211'0'219,"2647"-617"93</inkml:trace>
  <inkml:trace contextRef="#ctx0" brushRef="#br0" timeOffset="5140.1659">13811 15487 0</inkml:trace>
  <inkml:trace contextRef="#ctx0" brushRef="#br0" timeOffset="6662.4239">13811 15487 0,'53'35'312,"-123"389"1,87-424-235,71-71 16,-211-105 62,264 387 16,-53-228-94,-123-107 0,-265 107 94,300 34-78</inkml:trace>
  <inkml:trace contextRef="#ctx0" brushRef="#br0" timeOffset="9845.7588">13970 14605 0,'-106'-35'171,"-1234"2980"79,1393-2892-250,17 0 16,-35-17-16,18-19 0,0 1 16,35 17-1,71 0-15,-18-35 0,71-17 16,35-1-16,17-35 16,-52-35-16,-18 35 15,0-53-15,-17 18 16,17 0-16,-36-18 15,1 35-15,-35 1 16,-1-36-16,-52 18 0,-1 0 16,36-53-16,-71 35 15,-1411-1993 126,-176 1922 62</inkml:trace>
  <inkml:trace contextRef="#ctx0" brushRef="#br0" timeOffset="14412.5674">16828 14975 0,'0'0'63,"0"1941"265</inkml:trace>
  <inkml:trace contextRef="#ctx0" brushRef="#br0" timeOffset="18678.1722">16863 14940 0,'141'18'203,"1993"105"297,-2116-123-266,-18 53-46,70 1623 31,-70-1658-219,0 17 15,0-18-15,0 19 16,0-19-1,0 1-15,0 0 16,0-1-16,0 1 16,0 0-1,0 17 17,0-18-32,0 19 15,0-19 1,0 1-16,0 0 15,0-1-15,0 1 16,0 0 0,0-1 234,0 1-235,0-1 1,0 1-16,0 0 16,-35-18 249,0 0-249,17 0-16,-35 0 15,53 17 1,-70 1-16,-1-18 0,-35 18 16,36-1-16,-54-17 15,18 18 1,-52 0-16,70-18 16,52 0-16,1 0 15,17 0 1,1 0-16,-1 0 15,0 0 1,1 0-16,-1 0 16,-17 0-1,-36 0-15,18 0 16,-17-18-16,-1 18 16,-35-35-1,54 35-15,-1-18 16,35 18-16,-17 0 15,17 0-15,0 0 16,1 0 0,-1 0-1,1 0 1,-1-18-16,0 18 16,-17 0-16,-18-17 15,35 17 1,1 0-1,-1 0 1,0 0 0,1 0-1,-1 0 17,1 0-17,-1 0-15,0 0 16,1 0-16,-1 0 0,0 0 15,-17-18 1,0 18-16,35-18 16,-18 18-16,1 0 0,-1-17 15,-17-1-15,17 1 16,0-1 0,18 0-1,-17 1-15,-1 17 31,0-18-15,18-17-16,-17-53 16,17 17-1,0 18-15,0-70 16,0 87-16,0 19 16,0-1-16,0 0 15,0 1 1,0-1-1,0 0-15,0 1 16</inkml:trace>
  <inkml:trace contextRef="#ctx0" brushRef="#br0" timeOffset="20791.9108">16898 15311 0,'388'52'234,"-53"-52"-187,741 71 156,-511-36-47,-548-35-156,89 0 172</inkml:trace>
  <inkml:trace contextRef="#ctx0" brushRef="#br0" timeOffset="23010.4948">16845 15699 0,'300'53'203,"-88"-1"-187,1058 54 31,-953-106 0,-176 0 15,-17 0-15,-54 0 15</inkml:trace>
  <inkml:trace contextRef="#ctx0" brushRef="#br0" timeOffset="25031.2454">16969 16210 0,'229'88'250,"917"36"-109,-405-124-1,-529 0-15</inkml:trace>
  <inkml:trace contextRef="#ctx0" brushRef="#br0" timeOffset="43110.807">18009 14887 0,'-35'0'235,"-300"2205"187,405-2205-407,19 0-15,16-35 16,-16 0-16,34-36 16,-35 0-16,18-34 15,-53 52-15,18-18 16,-18 18-16,-18 0 0,18 0 15,-812-1922 345,777 3492-95,-18-1500-265</inkml:trace>
  <inkml:trace contextRef="#ctx0" brushRef="#br0" timeOffset="85254.8066">16245 14834 0,'18'-53'218,"4498"-934"-30,-3776 5520-16,-775-4463-157,-18-17-15,-17 71 16,-71-1-16,-18 54 16,-70-19-16,-36-158 15,36 0-15,-36 0 16,-17 0-16,-53 0 15,52 0-15,1 0 0,71 0 16,34 0-16,1 0 16,35 0-16,17 0 15,-17-35-15,-18-71 16,1 18-16,-19-106 16,-17-71-16,-35-70 15,-142-564-15,125 246 16,-90-1270 124,1800 847 64,-1393 1076-204,105 0 125</inkml:trace>
  <inkml:trace contextRef="#ctx0" brushRef="#br0" timeOffset="102700.0837">18221 5962 0,'-18'-335'172,"-176"-1500"16,212 1835-126,0 0-62,17 0 16,0 0-1,0 0-15,36 0 16,70 0-16,0 18 16,36-18-16,-1 0 0,-17 18 15,52-1 1,1-17-16,106 36 0,-36-1 15,1446 18 32,-1340-18-47,1447-53 47,-636-35-16,-123 53 16,300-52 0,-1023 34 0,-283 18 0,-52 0-16,194 0 16,546 53-16,-458-36-15,-18 1 0,-105 35-1,-89-53 1,-53 0-1,0 0 1,-17 0 15,0 0-31,-1 0 16,1 0 0,0 0 343,176 35-312,-141-17-47,564 105 31,-211-52 16,-336-71-16,-52 0-15,0 0-1,-1 0 235,-17 18-250,18-1 16,-18 1 0,0 0-16,0-1 15,17-17 1,-17 35 31,-176 3193 125,300-1217-125,-124-1658-32,52-36-15,37 495 141,140 281-1,-229-1040-124,18-17-16,-1-19 0,-17 36 16,0 18-16,0-36 15,0 18-15,0 18 16,0-54-16,0 54 16,0 52-16,0 18 15,-53 371-15,53-195 16,-17-140-16,-19-36 15,36 1146 157,0-722-47,-35-1 0</inkml:trace>
  <inkml:trace contextRef="#ctx0" brushRef="#br0" timeOffset="105415.0511">31697 16475 0,'-282'0'172,"-9225"-36"31,8201-69-47,142 69 1,459-3879-1,793 175-16,-124 3581 64,-228-740-142,229 846 157,-18-1182 31,53 1041-203</inkml:trace>
  <inkml:trace contextRef="#ctx0" brushRef="#br0" timeOffset="107142.3603">18397 6103 0,'0'-18'187,"-70"-87"32,-36 105-47,88 0-16</inkml:trace>
  <inkml:trace contextRef="#ctx0" brushRef="#br0" timeOffset="115211.2082">19015 5521 0,'123'0'250,"18"0"-234,71 0-16,0 0 16,-1-18-16,-52 1 15,-18 17-15,0-18 16,-35 18-16,18-35 15,-19 35-15,1 0 16,0 0-16,-18 0 16,-17 0-16,-1 0 0,-17 0 15,-17 0-15,-1 0 16,0 0-16,0 0 16,-17 0-16,17 0 15,1 0-15,-1 0 16,18 0-16,-18 0 15,36 0-15,-54 0 16,71 0-16,-35 35 0,36-35 16,87 0-1,-70 0-15,17 18 16,18-18-16,-35 0 16,0 0-16,-18 0 15,-17 0-15,17 17 16,18-17-16,0 0 15,-18 18-15,53 17 16,-18-35-16,-17 18 16,2417 70 265,422-264-31,-1939 229-16,-847 335-62,-159 405 31,0-740 0,0 71-31,0-71 31,-1059 282 32,442-212-63,-371 18 15,-670 106 1,-1940-35 46,3562-212-218,19 0-16,-1 0 15,0 0-15,-17 0 16,-53 0-16,-53 0 16,0 0-16,0 0 15,0 0-15,35 0 16,0 0-16,18 0 15,-18 0-15,35 0 16,-17 0-16,18 0 16,-89 18-1,71-18-15,35 0 16,-36 0-16,72 0 16,-18 0-16,-1 0 0,1 0 15,17 0-15,1 0 16,-1 0-1,0 0-15,1 0 32,-1 0-17,1 0-15,-1-18 16,-17 0-16,-1-17 16,-52 0-16,-18-18 15,-17 0-15,35 35 16,-18 1-16,18-36 15,17 35-15,-1093-1746 485,1164 1747-266,18 17-1,528-159-30,-528 141-173,0 18-15,-1 0 16,1 0-16,0 0 141,-1 0-79,1 0 63,-18-17-109,17 17-16,1-18 15,-18 0-15,18 18 16,-18-17-16,17-1 16,1 18-16,-18-18 15,18 18-15,-1-17 16,-17-1-16,18 18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5:28:45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13688 0,'0'70'234,"35"460"-77</inkml:trace>
  <inkml:trace contextRef="#ctx0" brushRef="#br0" timeOffset="1348.9844">5203 13723 0,'424'-176'297,"-848"634"31,424-475-250</inkml:trace>
  <inkml:trace contextRef="#ctx0" brushRef="#br0" timeOffset="3546.7195">5980 13582 0,'0'0'109,"176"529"219</inkml:trace>
  <inkml:trace contextRef="#ctx0" brushRef="#br0" timeOffset="4784.2513">7497 13705 0,'299'1076'422,"-528"-1764"-141</inkml:trace>
  <inkml:trace contextRef="#ctx0" brushRef="#br0" timeOffset="7592.826">6985 13670 0,'653'-317'235,"-565"1146"155</inkml:trace>
  <inkml:trace contextRef="#ctx0" brushRef="#br0" timeOffset="9652.6383">8167 13811 0,'0'0'32,"211"-952"265,-175 2310 171,652-1623 32</inkml:trace>
  <inkml:trace contextRef="#ctx0" brushRef="#br0" timeOffset="14751.375">5398 16245 0,'105'-35'219,"89"-71"-219,1623-493 125,-176-372 187,-1624 971 188,477 1323-219,-653-1252 126,-1499 317-282,1605-370-125,-864 370 203,670-124 0,230-246-188,-1-18 1,0 0-16,1 0 16,-1 0 296,-17 35-281,-36 18-31,18-18 16,18 1-16,-71 17 16,106-36-1,-35 18-15,17-17 16,1 0-16,-1-18 16,0 0-1,1 0 1,-1 0-1,0 0 1,1 0 47,-1 0-48,1 0 1,17-18-1,-18 18-15,18-18 16,0 1-16,0-1 16,0 1-1,-18-1 1,18 0 0,0 1-16,-17-19 15,17 19-15,-18-1 0,18-52 16,-18-36-16,-17 35 15,35-52-15,-18 52 16,1-17-16,-1 35 16,-70-141 234,35 123 93</inkml:trace>
  <inkml:trace contextRef="#ctx0" brushRef="#br0" timeOffset="16085.7517">6174 14217 0,'282'1164'297,"-212"-935"-47</inkml:trace>
  <inkml:trace contextRef="#ctx0" brushRef="#br0" timeOffset="17514.4698">8255 14376 0,'53'106'234,"106"687"16</inkml:trace>
  <inkml:trace contextRef="#ctx0" brushRef="#br0" timeOffset="22438.1551">4357 13653 0,'3210'-1323'438,"-3139"1305"-423,52 0-15,1-35 16,-54 53-16,1-35 16,-18 35-16,0-18 15,-18 1-15,-18 17 16,19-18-16,-19 18 0,1 0 15,0 0 1,-1 0 0,1 0-1,-18-17 1,35 17 0,0-18-16,1 0 15,-1 18-15,-17-17 16,17-1-16,0 0 15,-17 1-15,0 17 16,-1 0 0,1 0-16,-1 0 15,1 0 63,0 0-78,-1 17 16,19 19-16,34 17 16,-35 17-16,54 36 15,-1 17-15,-18 1 16,601 1534 359,-4358-512-47,3246-1004 47,-335-1924-109,635 1623 124</inkml:trace>
  <inkml:trace contextRef="#ctx0" brushRef="#br0" timeOffset="28094.7284">6403 16616 0,'194'-71'234,"106"-17"-234,-159-318 234,-212 406-124,1412-688-32,-2452 1570 219,1411-1023-297,1252-635 93,-2064 1041 204,-1622 599 16,2169-864-313,1270-582 234,-511 123-31,-2487 1147 79,1499-599 14,-300 69-233,2999-1093 140,-2488 935-78</inkml:trace>
  <inkml:trace contextRef="#ctx0" brushRef="#br0" timeOffset="88122.7043">19844 10125 0,'194'-36'218,"8519"-1463"142,-5273 4145 109,-3511-2487-469,-34-1 0,-1 1 15,0-35-15,18-36 16,-7356 3228 421,2488-8308 48,5097 5063-157,-106-54-125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5:31:33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18521 7320 0,'0'-70'188,"2522"-195"249,-2451 265-421,-18 0 0,0 0-16,35 0 15,-35 0-15,0 0 0,17 0 16,-17 0-16,-18 0 16,18 0-16,0 0 15,-18 0-15,18 0 16,0 0-16,36 0 15,-37 0-15,1 0 16,36 0-16,-37 0 0,1 0 16,36 0-16,-37-18 15,1 1-15,36 17 16,-36-36-16,-1 19 16,37-1-16,-1 1 15,-18-1-15,19 18 16,-19-35-16,18 17 15,1 18-15,-37-18 16,1 1-16,0 17 16,18 0-16,-54 0 0,54 0 15,-18 0-15,-18 0 16,36 0-16,-18 0 16,17-18-16,1 18 15,17 0-15,18 0 16,-36 0-16,36 0 0,-18 0 15,-17 0-15,17 0 16,-17 0-16,17 0 16,-18 0-16,36 0 15,0 0-15,53 0 16,123 0 0,-106 0-16,-34 0 15,-1 0-15,-53 0 16,35 18-16,-34-18 15,52 0-15,0 0 16,70 0-16,-34-18 16,17-17-16,1517-283 93,-1041 336 95,-546 158 31,281 36-110,-17 723 0,-176 1428 220,-477-105 14,265-2222-327,-1146 898 281,-600-352-32,-547-582-30,-1059 265-1,918 141 110,2028-477-188,-246-1552 219,440-758-31,141 1746-157,71 529-140,53-1834 297,71 1817-156,193-213 93</inkml:trace>
  <inkml:trace contextRef="#ctx0" brushRef="#br0" timeOffset="347.5792">18415 7355 0</inkml:trace>
  <inkml:trace contextRef="#ctx0" brushRef="#br0" timeOffset="20971.3661">2999 6597 0,'282'35'188,"2928"177"-17,-3175-212-155,36 0-16,-18 0 0,17 0 16,19 0-16,16 0 15,-34 0-15,35 0 16,0 0-16,17 18 16,18-18-16,71 17 15,-18 18-15,-18-35 0,1 18 16,-36 17-1,-18-35-15,-17 0 0,-35 0 16,17 0-16,18 0 16,-36 0-16,18 0 15,-35 0-15,0 0 16,36 0-16,-19 0 16,18 0-16,-17 0 0,35 18 15,-18-18-15,-18 0 16,19 0-16,-19 0 15,18 0-15,-17 0 16,35 0-16,17 0 16,-17 0-16,35 0 15,-17-35-15,-19 17 16,-16 18-16,16 0 16,-34-18-16,-18 18 0,35 0 15,-35 0 1,0 0-16,35 0 15,-17 0-15,17 0 0,35 0 16,-17 0-16,18 0 16,17 0-16,-35 0 15,-1 0-15,1 0 16,-17 0-16,-19 0 16,89 0-16,-71 0 15,-17 0 1,34 0-16,54 0 15,-18 0-15,0 0 0,0 0 16,1 0-16,-54 0 16,18 0-16,52 0 15,-105 0 1,35-17-16,54 17 16,-54-18-16,0 18 15,-17-35-15,17 35 16,-18 0-16,-17-18 15,18 18-15,-1 0 16,-34 0-16,17 0 16,-18 0-16,0 0 0,-17 0 15,17 0 1,-17 0-16,-1 0 16,1 0-16,17 0 15,-17 0-15,-1 0 16,1 0-16,0 0 15,-1 0-15,371 723 266,-352-599-266,-1-54 16,-17 19-16,17-1 0,-17-35 15,-1 17-15,-17 1 16,53-18-16,-53 17 16,18-17-16,-106 1411 265,-1976 512-46,-4833 229 203,4039-2099-219,1835-3176 47,829 548-156,141 1552 31,53 952-110,0 1-15,0-1 32,18 0-32,-18-17 15,0 0-15,0 17 16,0-17-16,0 17 15,0 1 1,0-1 0,0 0-1,0 1 1,0-1 0,0 0 62,0 1-78,0-1 15,0 0 1,0-17 15,0 18-15,18-1 31,52-70-16,530-777 110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13T16:02:37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15346 13406 0,'-1182'0'219,"1905"1005"234,494-2363-109,-1199 1534-63,-18-158-78</inkml:trace>
  <inkml:trace contextRef="#ctx0" brushRef="#br0" timeOffset="2370.3774">11483 14305 0,'829'-141'281,"900"-18"16,-918 1 47,-740 140-219</inkml:trace>
  <inkml:trace contextRef="#ctx0" brushRef="#br0" timeOffset="3828.8901">11730 13811 0,'18'141'203,"123"336"-16</inkml:trace>
  <inkml:trace contextRef="#ctx0" brushRef="#br0" timeOffset="4949.1051">12047 13794 0,'36'70'203,"264"794"31</inkml:trace>
  <inkml:trace contextRef="#ctx0" brushRef="#br0" timeOffset="6133.5286">12665 13670 0,'35'106'187,"18"247"16</inkml:trace>
  <inkml:trace contextRef="#ctx0" brushRef="#br0" timeOffset="7375.5711">13035 13794 0,'0'0'32,"247"1111"218,-212-952-94</inkml:trace>
  <inkml:trace contextRef="#ctx0" brushRef="#br0" timeOffset="8645.3256">13635 13547 0,'212'741'219,"-107"-459"-16</inkml:trace>
  <inkml:trace contextRef="#ctx0" brushRef="#br0" timeOffset="10963.0095">14693 13723 0,'494'-141'203,"-653"229"0,565-194 47,-212 18-15,-423 212 15</inkml:trace>
  <inkml:trace contextRef="#ctx0" brushRef="#br0" timeOffset="20929.1525">13988 12647 0,'-18'-18'235,"230"548"312,-212-566-376</inkml:trace>
  <inkml:trace contextRef="#ctx0" brushRef="#br0" timeOffset="23494.8111">14482 11395 0,'-18'-36'266,"-776"636"203,1606-423-282,-654-248 32</inkml:trace>
  <inkml:trace contextRef="#ctx0" brushRef="#br0" timeOffset="24430.9216">15152 11377 0,'0'0'188,"370"-194"15</inkml:trace>
  <inkml:trace contextRef="#ctx0" brushRef="#br0" timeOffset="27339.8444">15910 10742 0,'-17'18'234,"-1"793"47,741-1358 32,-1128 424-141,263 123-110,72 0 110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98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0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A2F563-1B14-40D8-AC39-16883BD2886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96D350-1F12-4E3F-9A72-9D6B93C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sv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1.emf"/><Relationship Id="rId5" Type="http://schemas.openxmlformats.org/officeDocument/2006/relationships/diagramQuickStyle" Target="../diagrams/quickStyle7.xml"/><Relationship Id="rId10" Type="http://schemas.openxmlformats.org/officeDocument/2006/relationships/customXml" Target="../ink/ink4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A348D-4D59-7E4A-3185-3CE1CED37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5978072" cy="13295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Operating System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C4FA8E-7F3D-36BB-FDC8-3F661F7CF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127623"/>
            <a:ext cx="5978072" cy="3567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FFB12A"/>
              </a:buClr>
            </a:pPr>
            <a:r>
              <a:rPr lang="en-US" dirty="0">
                <a:solidFill>
                  <a:schemeClr val="tx2"/>
                </a:solidFill>
              </a:rPr>
              <a:t>Organized by: SES</a:t>
            </a:r>
          </a:p>
          <a:p>
            <a:pPr algn="l">
              <a:buClr>
                <a:srgbClr val="FFB12A"/>
              </a:buClr>
            </a:pPr>
            <a:r>
              <a:rPr lang="en-US" dirty="0">
                <a:solidFill>
                  <a:schemeClr val="tx2"/>
                </a:solidFill>
              </a:rPr>
              <a:t>Lead of Work Dev: M Mati Ur Rehman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AEE9CAC-347C-43C2-AE87-6BC5566E6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 descr="A computer with a cd on it&#10;&#10;Description automatically generated">
            <a:extLst>
              <a:ext uri="{FF2B5EF4-FFF2-40B4-BE49-F238E27FC236}">
                <a16:creationId xmlns:a16="http://schemas.microsoft.com/office/drawing/2014/main" xmlns="" id="{1D5275AA-8898-8CE1-9E5B-E7E641409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28759-184A-99FD-941C-C483FF1D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Important System Calls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74CA5D4-6E4B-4CA2-4A28-0D57292AE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4399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889360" y="3606840"/>
              <a:ext cx="5429520" cy="2457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0000" y="3597480"/>
                <a:ext cx="5448240" cy="24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0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1C5BB-B508-CEE1-FC22-59D3A887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Defunct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F2C724-FE02-46C9-AA0E-0C89ED2157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Zombie Process</a:t>
            </a:r>
          </a:p>
          <a:p>
            <a:pPr lvl="1"/>
            <a:r>
              <a:rPr lang="en-US" dirty="0"/>
              <a:t>Completed execution but remains in the process table.</a:t>
            </a:r>
          </a:p>
          <a:p>
            <a:pPr lvl="1"/>
            <a:r>
              <a:rPr lang="en-US" dirty="0"/>
              <a:t>Occupies no resources other than its process entry.</a:t>
            </a:r>
          </a:p>
          <a:p>
            <a:pPr lvl="1"/>
            <a:r>
              <a:rPr lang="en-US" dirty="0"/>
              <a:t>Parent Process must call wait() to remove it.</a:t>
            </a:r>
          </a:p>
          <a:p>
            <a:pPr lvl="1"/>
            <a:r>
              <a:rPr lang="en-US" dirty="0"/>
              <a:t>Too many zombies can exhaust system process slots.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E35EAD-0539-A333-A0BD-B043347A5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Orphan 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Parent process has terminated, but the child is still running.</a:t>
            </a:r>
          </a:p>
          <a:p>
            <a:pPr lvl="1"/>
            <a:r>
              <a:rPr lang="en-US" dirty="0"/>
              <a:t>Automatically adopted by the </a:t>
            </a:r>
            <a:r>
              <a:rPr lang="en-US" dirty="0" err="1"/>
              <a:t>init</a:t>
            </a:r>
            <a:r>
              <a:rPr lang="en-US" dirty="0"/>
              <a:t> process in Unix/Linux systems.</a:t>
            </a:r>
          </a:p>
          <a:p>
            <a:pPr lvl="1"/>
            <a:r>
              <a:rPr lang="en-US" dirty="0"/>
              <a:t>Continues executing normally without a parent.</a:t>
            </a:r>
          </a:p>
          <a:p>
            <a:pPr lvl="1"/>
            <a:r>
              <a:rPr lang="en-US" dirty="0"/>
              <a:t>Does not negatively affect system performance.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048120" y="1365120"/>
              <a:ext cx="8413920" cy="5486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760" y="1355760"/>
                <a:ext cx="843264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4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9652D62-ECFB-408E-ABE6-155A644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FEA985-924B-4044-8778-32D1E7164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619CD-9D62-5F18-2A2E-B0A2CA55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Context Switching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6C7F9CB-BCC3-4648-8DEF-07B0887D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C29D3F-1128-32B3-EDA6-3567FD57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Context switching is when the operating system pauses one process and switches to another, saving the state of the first process so it can resume later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Examples:	</a:t>
            </a:r>
          </a:p>
          <a:p>
            <a:pPr lvl="2"/>
            <a:r>
              <a:rPr lang="en-US" b="1">
                <a:solidFill>
                  <a:schemeClr val="tx1"/>
                </a:solidFill>
              </a:rPr>
              <a:t>Multitasking on your computer.</a:t>
            </a:r>
          </a:p>
          <a:p>
            <a:pPr lvl="2"/>
            <a:r>
              <a:rPr lang="en-US" b="1">
                <a:solidFill>
                  <a:schemeClr val="tx1"/>
                </a:solidFill>
              </a:rPr>
              <a:t>Handling multiple apps on a smartphone</a:t>
            </a:r>
          </a:p>
        </p:txBody>
      </p:sp>
    </p:spTree>
    <p:extLst>
      <p:ext uri="{BB962C8B-B14F-4D97-AF65-F5344CB8AC3E}">
        <p14:creationId xmlns:p14="http://schemas.microsoft.com/office/powerpoint/2010/main" val="1476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xmlns="" id="{5FEDE8B6-A4AE-15C1-DE2A-6688C48A3B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46D35-0359-4ADF-609E-AECE2DAA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Process Creation Coding Example’s</a:t>
            </a:r>
          </a:p>
        </p:txBody>
      </p:sp>
    </p:spTree>
    <p:extLst>
      <p:ext uri="{BB962C8B-B14F-4D97-AF65-F5344CB8AC3E}">
        <p14:creationId xmlns:p14="http://schemas.microsoft.com/office/powerpoint/2010/main" val="136747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45E52-48F8-C772-B4D0-B2E6CB0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Tree Example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r="554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71F82C-4034-08B1-91FE-BC01A27B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Fork Tree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DAB482FD-C684-4DAA-AC4C-1739F51A9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0D555-8D56-023D-42E0-D09015C6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Inter Process Communication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DAA738B-EDF5-4694-B25A-3488245BC8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EB558-4ECD-8E55-70D1-21DB45C9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Communication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ADD27-D662-E0B9-729A-29323CAA5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  <a:p>
            <a:pPr lvl="1"/>
            <a:r>
              <a:rPr lang="en-US" dirty="0"/>
              <a:t>Multiple processes share a common memory space to read and write data</a:t>
            </a:r>
          </a:p>
          <a:p>
            <a:pPr lvl="1"/>
            <a:r>
              <a:rPr lang="en-US" dirty="0"/>
              <a:t>Real life Example:</a:t>
            </a:r>
          </a:p>
          <a:p>
            <a:pPr lvl="2"/>
            <a:r>
              <a:rPr lang="en-US" dirty="0"/>
              <a:t>Think of shared memory like a whiteboard where different people (processes) write and read information. Everyone can access the board, but they must coordinate to avoid overwriting each other's work.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48B28A-ADAB-9B44-D461-EF9AF5A639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  <a:p>
            <a:pPr lvl="1"/>
            <a:r>
              <a:rPr lang="en-US" dirty="0"/>
              <a:t>Processes exchange information by sending messages to each other without sharing the same memory space</a:t>
            </a:r>
          </a:p>
          <a:p>
            <a:pPr lvl="1"/>
            <a:r>
              <a:rPr lang="en-US" dirty="0"/>
              <a:t>Real Life example:</a:t>
            </a:r>
          </a:p>
          <a:p>
            <a:pPr lvl="2"/>
            <a:r>
              <a:rPr lang="en-US" dirty="0"/>
              <a:t>It's like sending letters. One person (process) writes a message and sends it to another person, who reads it. The communication happens through the message exchange, not by sharing space.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68520" y="3092400"/>
              <a:ext cx="10020600" cy="3137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160" y="3083040"/>
                <a:ext cx="10039320" cy="31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C4EAC-2D7F-91C3-075F-1CF350DC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68C877-21FC-C65D-8DD0-4DEFBDD04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Unnamed Pipes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FAD690-00D9-896F-6DAC-FF26A7D8F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for communication between related processes (usually a parent and child). They exist only while the processes are running.</a:t>
            </a:r>
          </a:p>
          <a:p>
            <a:r>
              <a:rPr lang="en-US" dirty="0"/>
              <a:t>Creation using Pipe system call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Parent child communication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978D74-B856-F931-543D-6D12B6A52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Named Pipes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E3EBD8-B2AD-64EA-772C-2C828EE236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for communication between any processes, whether they are related or not. They have a name and exist as files in the filesystem.</a:t>
            </a:r>
          </a:p>
          <a:p>
            <a:r>
              <a:rPr lang="en-US" dirty="0"/>
              <a:t>Creation using </a:t>
            </a:r>
            <a:r>
              <a:rPr lang="en-US" dirty="0" err="1"/>
              <a:t>mkfifo</a:t>
            </a:r>
            <a:r>
              <a:rPr lang="en-US" dirty="0"/>
              <a:t>() system call.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smtClean="0"/>
              <a:t>Chat Application Communication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58680" y="2190600"/>
              <a:ext cx="10014480" cy="3054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2181240"/>
                <a:ext cx="10033200" cy="30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9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471772-E57F-4CD9-9241-D264A2F782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9D64B-A692-31BF-2F1F-E172B32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IPC Coding Question’s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1CC7E9E-3FF6-4189-9B36-995A779F3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988D068-F06F-E565-38C5-7006165F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2124007E-BA57-41B2-8C6B-5E99927F2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B42BB-171E-64A4-0B54-CC5BD7F9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Scheduling</a:t>
            </a:r>
            <a:endParaRPr lang="en-US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5D0BF7-94F4-4437-A2B2-87BAFF86D5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9652D62-ECFB-408E-ABE6-155A644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FEA985-924B-4044-8778-32D1E7164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6F8AA-E48B-029A-C257-5ED91FC6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List Of Content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6C7F9CB-BCC3-4648-8DEF-07B0887D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CF07F3B9-F277-9D3F-0870-68E847A4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Operating System Overview</a:t>
            </a:r>
          </a:p>
          <a:p>
            <a:r>
              <a:rPr lang="en-US">
                <a:solidFill>
                  <a:schemeClr val="tx1"/>
                </a:solidFill>
              </a:rPr>
              <a:t>Process Creation</a:t>
            </a:r>
          </a:p>
          <a:p>
            <a:r>
              <a:rPr lang="en-US">
                <a:solidFill>
                  <a:schemeClr val="tx1"/>
                </a:solidFill>
              </a:rPr>
              <a:t>Inter Process Communication</a:t>
            </a:r>
          </a:p>
          <a:p>
            <a:r>
              <a:rPr lang="en-US">
                <a:solidFill>
                  <a:schemeClr val="tx1"/>
                </a:solidFill>
              </a:rPr>
              <a:t>Scheduling Algorithms and Purpose</a:t>
            </a:r>
          </a:p>
          <a:p>
            <a:r>
              <a:rPr lang="en-US">
                <a:solidFill>
                  <a:schemeClr val="tx1"/>
                </a:solidFill>
              </a:rPr>
              <a:t>Threads</a:t>
            </a:r>
          </a:p>
          <a:p>
            <a:r>
              <a:rPr lang="en-US">
                <a:solidFill>
                  <a:schemeClr val="tx1"/>
                </a:solidFill>
              </a:rPr>
              <a:t>Synchronization &amp; Buffering</a:t>
            </a:r>
          </a:p>
          <a:p>
            <a:r>
              <a:rPr lang="en-US">
                <a:solidFill>
                  <a:schemeClr val="tx1"/>
                </a:solidFill>
              </a:rPr>
              <a:t>Semaphores &amp; Mutex</a:t>
            </a:r>
          </a:p>
          <a:p>
            <a:r>
              <a:rPr lang="en-US">
                <a:solidFill>
                  <a:schemeClr val="tx1"/>
                </a:solidFill>
              </a:rPr>
              <a:t>Practice Coding Questions</a:t>
            </a:r>
          </a:p>
          <a:p>
            <a:r>
              <a:rPr lang="en-US">
                <a:solidFill>
                  <a:schemeClr val="tx1"/>
                </a:solidFill>
              </a:rPr>
              <a:t>Review Code &amp; Past Papers</a:t>
            </a:r>
          </a:p>
        </p:txBody>
      </p:sp>
    </p:spTree>
    <p:extLst>
      <p:ext uri="{BB962C8B-B14F-4D97-AF65-F5344CB8AC3E}">
        <p14:creationId xmlns:p14="http://schemas.microsoft.com/office/powerpoint/2010/main" val="4301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DEC13-1E90-33F1-0D92-A6933FD9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Why Do We Need Scheduling?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D526D7-C782-4F65-A21F-A6B40D869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ADC0915-8E34-D0AB-4973-2A465150E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8056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20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26AB419-6CFA-91DE-4622-8C4FB921D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B58BB-E57E-68E5-6F16-618CCC9C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Advantages of Process Scheduling: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AAF0EAC-DB65-F7A6-B67D-EA7371D86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9489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92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38CDFDB-EB79-0FC7-50C9-7528BDB0C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90CA1-37DE-3A3D-9896-271AA8D6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Real Life example’s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D526D7-C782-4F65-A21F-A6B40D869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8D23B3F1-B362-3E46-BFA0-A4199E8B7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741829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68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A4694D5-9D0D-435C-CD1C-490837CC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78859-663C-F55F-9EAA-7455C4D7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Scheduling Algorithm’s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77D423-FE81-4236-89DE-39776B8109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6E33953F-1AD6-0908-19A8-C30FBCA5A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14750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53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ED59398-85A9-E7BD-C0AB-12474DA5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7471772-E57F-4CD9-9241-D264A2F782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A9F7A7-8893-1B20-2FC5-A15C3631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1CC7E9E-3FF6-4189-9B36-995A779F3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58A59D-C439-E279-CD29-5417F631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CE4C9-7739-5540-5AB0-DA9A932A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Threads?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704366D-FF21-EDE6-8C78-866B7A7C14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2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1309FCE-CF67-31DF-61F2-F3BF78F6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9C20A-DC2F-77D0-2F62-45FA50FA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Real-Life Examples of Threads</a:t>
            </a:r>
            <a:r>
              <a:rPr lang="en-US" dirty="0"/>
              <a:t>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591E37E-B146-28D0-C367-8D1565C7E8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7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2302A8B-B6BF-4BE5-36A1-53620A3C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DAB482FD-C684-4DAA-AC4C-1739F51A9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F85B4-C50D-6CF5-47BF-F5A2453C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Play with Threads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DAA738B-EDF5-4694-B25A-3488245BC8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6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F4284BA-6AE9-068F-5894-AF0BC9EC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590FA-2BE6-885D-1895-26D014BB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31FBB-FEA6-AEE4-9DC3-432A2D6DD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4549BA-4C1D-034F-66EA-58E279F7B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Synchronization is the coordination of concurrent processes or threads to ensure that they access shared resources safely and in a controlled manner, preventing conflicts and ensuring data consistency.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dirty="0"/>
              <a:t>mutex</a:t>
            </a:r>
            <a:r>
              <a:rPr lang="en-US" dirty="0"/>
              <a:t> to ensure that only one thread can update a shared bank account balance at a time, preventing race conditions.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82F88E-9694-39EC-D68E-9CAD3601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6A0216-CE44-FE17-3F41-6B2D263C00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Buffering is the temporary storage of data in a memory area (buffer) while it is being transferred between two places, helping to manage differences in data processing rates.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 video streaming, data is buffered to allow for smooth playback, so the video continues to play even if there are brief delays in downloading the content from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1897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166E096-2256-714C-3784-9B3410AD6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A46EE-3219-F37B-8A7C-3E90293F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BBF98A-C734-B6A6-CBF2-636F26A4E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C2EDB5-DA55-15BC-14F6-438770926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synchronization primitive that uses a counter to control access to a shared resource. Semaphores can allow multiple threads to access the resource simultaneously, depending on the counter value.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Traffic Light System.</a:t>
            </a:r>
            <a:endParaRPr lang="en-US" dirty="0"/>
          </a:p>
          <a:p>
            <a:pPr lvl="1"/>
            <a:r>
              <a:rPr lang="en-US" b="1" dirty="0"/>
              <a:t>Thread Pool.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7854B3-412E-E82A-58B0-A596157A2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636D01D-5D2E-5ED3-0446-9B8FB1D286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synchronization primitive that allows only one thread to access a shared resource at a time. Mutexes are used to ensure exclusive access to prevent race conditions.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/>
              <a:t>Bank Account Balance Update.</a:t>
            </a:r>
            <a:endParaRPr lang="en-US" dirty="0"/>
          </a:p>
          <a:p>
            <a:pPr lvl="1"/>
            <a:r>
              <a:rPr lang="en-US" b="1" dirty="0"/>
              <a:t>File Writing.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133880" y="3867120"/>
              <a:ext cx="1841760" cy="1556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4520" y="3857760"/>
                <a:ext cx="1860480" cy="15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4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23EF0-B874-5687-F9E6-156583CB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7F7F30A-D980-D4A0-E6FB-635D6D22BD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CB31CDA-6B09-2988-FAD5-EF638729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471772-E57F-4CD9-9241-D264A2F782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DFBD8-AC58-32A3-BC20-C8A56B02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Coding Question’s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1CC7E9E-3FF6-4189-9B36-995A779F3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B31CDA-6B09-2988-FAD5-EF638729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471772-E57F-4CD9-9241-D264A2F782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DFBD8-AC58-32A3-BC20-C8A56B02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dirty="0" smtClean="0"/>
              <a:t>GCR Code: ja25rmy</a:t>
            </a:r>
            <a:br>
              <a:rPr lang="en-US" sz="5200" dirty="0" smtClean="0"/>
            </a:br>
            <a:r>
              <a:rPr lang="en-US" sz="3200" dirty="0" smtClean="0"/>
              <a:t>Use Personal Emails</a:t>
            </a:r>
            <a:br>
              <a:rPr lang="en-US" sz="3200" dirty="0" smtClean="0"/>
            </a:br>
            <a:r>
              <a:rPr lang="en-US" sz="2400" dirty="0"/>
              <a:t>Link: https://classroom.google.com/c/NzE0MTI1OTMyMzc4?cjc=ja25rmy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1CC7E9E-3FF6-4189-9B36-995A779F3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8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1DD17E8-C65A-5DF0-7C38-17AA82008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BD65D-B0FC-0FC4-9E26-4F926293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  <a:endParaRPr lang="en-US" sz="5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6AAFF90-89E1-46D5-B8B5-3BFDBB92D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xmlns="" id="{5A20D32E-9425-8F86-71F4-1DA24A513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097AA-FAF5-1CC3-305C-E5D11029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F6B7306-71D2-AE1A-41FB-CD61BC63C8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2FBAD-741E-9FD2-9F5B-148DF889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Process Creation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8D526D7-C782-4F65-A21F-A6B40D869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6F52F28-02F5-B661-BEBA-633A55D16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42916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07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4CF4FFA-37B9-EC18-AE11-7B560036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6DF56-47FE-F29D-DF26-3ABE5F41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Why do we use Process Creation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DFDB4D0-D275-FC80-9E12-F38278503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3750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0" y="0"/>
              <a:ext cx="11233440" cy="5308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360" y="-9360"/>
                <a:ext cx="11252160" cy="53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61A5E-BC3F-6CC4-8B4E-8FC3EBE4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Where is it used? Real Life example’s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FB8BEC9-558F-A545-D3E7-F81ED9844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42633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4762440" y="3664080"/>
              <a:ext cx="3258000" cy="1283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3080" y="3654720"/>
                <a:ext cx="3276720" cy="13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5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24425-966C-E7E8-D1A2-E93EDA7A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Key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234A6E2-DF38-E6FE-067F-53C5BE069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7633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82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D5101-CE46-0952-CEC7-8AA7DBFD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78" y="644024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Steps Involved in Process Creation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528352CF-13F3-B0E8-49D8-38EFDBA09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39855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984240" y="1682640"/>
              <a:ext cx="10071360" cy="4051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880" y="1673280"/>
                <a:ext cx="10090080" cy="40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3346560" y="5765760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7200" y="5756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6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594</TotalTime>
  <Words>1172</Words>
  <Application>Microsoft Office PowerPoint</Application>
  <PresentationFormat>Widescreen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Calisto MT</vt:lpstr>
      <vt:lpstr>Trebuchet MS</vt:lpstr>
      <vt:lpstr>Wingdings 2</vt:lpstr>
      <vt:lpstr>Slate</vt:lpstr>
      <vt:lpstr>Operating System Workshop</vt:lpstr>
      <vt:lpstr>List Of Content</vt:lpstr>
      <vt:lpstr>OS Overview</vt:lpstr>
      <vt:lpstr>Real Life Examples</vt:lpstr>
      <vt:lpstr>Process Creation</vt:lpstr>
      <vt:lpstr>Why do we use Process Creation</vt:lpstr>
      <vt:lpstr>Where is it used? Real Life example’s</vt:lpstr>
      <vt:lpstr>Key Benefits</vt:lpstr>
      <vt:lpstr>Steps Involved in Process Creation</vt:lpstr>
      <vt:lpstr>Important System Calls</vt:lpstr>
      <vt:lpstr>Defunct Processes</vt:lpstr>
      <vt:lpstr>Context Switching</vt:lpstr>
      <vt:lpstr>Process Creation Coding Example’s</vt:lpstr>
      <vt:lpstr>Fork Tree Example</vt:lpstr>
      <vt:lpstr>Inter Process Communication</vt:lpstr>
      <vt:lpstr>IPC Communication Models</vt:lpstr>
      <vt:lpstr>Pipes Creation</vt:lpstr>
      <vt:lpstr>IPC Coding Question’s</vt:lpstr>
      <vt:lpstr>Scheduling</vt:lpstr>
      <vt:lpstr>Why Do We Need Scheduling?</vt:lpstr>
      <vt:lpstr>Advantages of Process Scheduling:</vt:lpstr>
      <vt:lpstr>Real Life example’s</vt:lpstr>
      <vt:lpstr>Scheduling Algorithm’s</vt:lpstr>
      <vt:lpstr>Threads</vt:lpstr>
      <vt:lpstr>Why Do We Use Threads?</vt:lpstr>
      <vt:lpstr>Real-Life Examples of Threads:</vt:lpstr>
      <vt:lpstr>Play with Threads</vt:lpstr>
      <vt:lpstr>Mechanisms </vt:lpstr>
      <vt:lpstr>Synchronization Primitives</vt:lpstr>
      <vt:lpstr>Coding Question’s</vt:lpstr>
      <vt:lpstr>GCR Code: ja25rmy Use Personal Emails Link: https://classroom.google.com/c/NzE0MTI1OTMyMzc4?cjc=ja25rmy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Workshop</dc:title>
  <dc:creator>i211222</dc:creator>
  <cp:lastModifiedBy>i211222</cp:lastModifiedBy>
  <cp:revision>24</cp:revision>
  <dcterms:created xsi:type="dcterms:W3CDTF">2024-10-12T18:46:42Z</dcterms:created>
  <dcterms:modified xsi:type="dcterms:W3CDTF">2024-10-13T17:59:18Z</dcterms:modified>
</cp:coreProperties>
</file>