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1e856b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1e856b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1e856b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1e856b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39028fda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39028fda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9028fda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9028fda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9028fda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9028fda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9028fda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9028fda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d273941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d273941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9028fda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9028fda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1275" y="1134750"/>
            <a:ext cx="5399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Refactorización de código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07575" y="2772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de Software (3304)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718750" y="3436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Fernández, Facundo (Scrum master)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Filippa, Nahuel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López, </a:t>
            </a:r>
            <a:r>
              <a:rPr lang="es"/>
              <a:t>Matías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Planificación</a:t>
            </a:r>
            <a:r>
              <a:rPr lang="es" sz="2500"/>
              <a:t> del Sprint 3</a:t>
            </a:r>
            <a:endParaRPr sz="25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23017" r="0" t="0"/>
          <a:stretch/>
        </p:blipFill>
        <p:spPr>
          <a:xfrm>
            <a:off x="397837" y="1045525"/>
            <a:ext cx="8348325" cy="39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Planificación del Sprint 3</a:t>
            </a:r>
            <a:endParaRPr sz="25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37053" l="17279" r="21291" t="20589"/>
          <a:stretch/>
        </p:blipFill>
        <p:spPr>
          <a:xfrm>
            <a:off x="104050" y="1319725"/>
            <a:ext cx="8860675" cy="34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Identificación</a:t>
            </a:r>
            <a:r>
              <a:rPr lang="es" sz="2500"/>
              <a:t> de Code Smells</a:t>
            </a:r>
            <a:endParaRPr sz="2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Large Class (Clase grande) en App.rb.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Algunos nombre de </a:t>
            </a:r>
            <a:r>
              <a:rPr lang="es" sz="1600"/>
              <a:t>métodos</a:t>
            </a:r>
            <a:r>
              <a:rPr lang="es" sz="1600"/>
              <a:t> largos y no muy descriptivos.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Uso de muchas variables temporales.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37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Generado de primer informe usando Rubocop</a:t>
            </a:r>
            <a:endParaRPr sz="25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393 ofensas autocorregibles.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Se confirma que App.rb es muy grande.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if !p → unless 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Mayoría</a:t>
            </a:r>
            <a:r>
              <a:rPr lang="es" sz="1600"/>
              <a:t> de errores gramaticales o de convenciones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Autocorrección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37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Generado de segundo informe usando Rubocop</a:t>
            </a:r>
            <a:endParaRPr sz="25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21</a:t>
            </a:r>
            <a:r>
              <a:rPr lang="es" sz="1600"/>
              <a:t> ofensas encontradas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Nombres de variables cortos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Nombres de </a:t>
            </a:r>
            <a:r>
              <a:rPr lang="es" sz="1600"/>
              <a:t>métodos</a:t>
            </a:r>
            <a:r>
              <a:rPr lang="es" sz="1600"/>
              <a:t> </a:t>
            </a:r>
            <a:r>
              <a:rPr lang="es" sz="1600"/>
              <a:t>iniciados</a:t>
            </a:r>
            <a:r>
              <a:rPr lang="es" sz="1600"/>
              <a:t> en get_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Nombres de </a:t>
            </a:r>
            <a:r>
              <a:rPr lang="es" sz="1600"/>
              <a:t>métodos</a:t>
            </a:r>
            <a:r>
              <a:rPr lang="es" sz="1600"/>
              <a:t> largos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Corrección</a:t>
            </a:r>
            <a:r>
              <a:rPr lang="es" sz="1600"/>
              <a:t> manual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37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Refactorización</a:t>
            </a:r>
            <a:r>
              <a:rPr lang="es" sz="2500"/>
              <a:t> de la clase App.rb</a:t>
            </a:r>
            <a:endParaRPr sz="25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Movimiento de </a:t>
            </a:r>
            <a:r>
              <a:rPr lang="es" sz="1600"/>
              <a:t>métodos: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4 </a:t>
            </a:r>
            <a:r>
              <a:rPr lang="es" sz="1600"/>
              <a:t>métodos</a:t>
            </a:r>
            <a:r>
              <a:rPr lang="es" sz="1600"/>
              <a:t> de App al modelo User.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5 </a:t>
            </a:r>
            <a:r>
              <a:rPr lang="es" sz="1600"/>
              <a:t>métodos</a:t>
            </a:r>
            <a:r>
              <a:rPr lang="es" sz="1600"/>
              <a:t> de App al modelo Document.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7 </a:t>
            </a:r>
            <a:r>
              <a:rPr lang="es" sz="1600"/>
              <a:t>métodos</a:t>
            </a:r>
            <a:r>
              <a:rPr lang="es" sz="1600"/>
              <a:t> de App al modelo Tag.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Eliminación</a:t>
            </a:r>
            <a:r>
              <a:rPr lang="es" sz="1600"/>
              <a:t> de Variables temporales.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Implementación</a:t>
            </a:r>
            <a:r>
              <a:rPr lang="es" sz="1600"/>
              <a:t> de </a:t>
            </a:r>
            <a:r>
              <a:rPr lang="es" sz="1600"/>
              <a:t>cláusulas</a:t>
            </a:r>
            <a:r>
              <a:rPr lang="es" sz="1600"/>
              <a:t> de guarda.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37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Ofensas remanentes en la clase App.rb</a:t>
            </a:r>
            <a:endParaRPr sz="25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25900" y="1555525"/>
            <a:ext cx="720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Longitud elevada de la clase App.rb.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Avance satisfactorio (28.24%) por ahora.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Condiciones con guardas demasiado largas en 2 </a:t>
            </a:r>
            <a:r>
              <a:rPr lang="es" sz="1600"/>
              <a:t>métodos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Variables temporales serían </a:t>
            </a:r>
            <a:r>
              <a:rPr lang="es" sz="1600"/>
              <a:t>más</a:t>
            </a:r>
            <a:r>
              <a:rPr lang="es" sz="1600"/>
              <a:t> contraproducentes</a:t>
            </a:r>
            <a:r>
              <a:rPr lang="es" sz="1600"/>
              <a:t>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Demasiadas líneas de código en el método send_mail.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Poner el JSON en una sola </a:t>
            </a:r>
            <a:r>
              <a:rPr lang="es" sz="1600"/>
              <a:t>línea</a:t>
            </a:r>
            <a:r>
              <a:rPr lang="es" sz="1600"/>
              <a:t> complicaría la legibilidad.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37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Conclusión</a:t>
            </a:r>
            <a:endParaRPr sz="25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23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Se </a:t>
            </a:r>
            <a:r>
              <a:rPr lang="es" sz="1600"/>
              <a:t>disminuyó</a:t>
            </a:r>
            <a:r>
              <a:rPr lang="es" sz="1600"/>
              <a:t> la cantidad de </a:t>
            </a:r>
            <a:r>
              <a:rPr lang="es" sz="1600"/>
              <a:t>líneas</a:t>
            </a:r>
            <a:r>
              <a:rPr lang="es" sz="1600"/>
              <a:t> de la clase App.rb de 471 a 338 (28.24%).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El proyecto se encuentra mejor modularizado.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El código ahora es más legible y se apega más a las convenciones de la comunidad de Ruby.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Los condicionales son más claros, por no estar negados (uso de unless).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Algunas ofensas permanecen por criterio del equipo.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