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</p:sldIdLst>
  <p:sldSz cy="10692000" cx="7560000"/>
  <p:notesSz cx="6858000" cy="9144000"/>
  <p:embeddedFontLst>
    <p:embeddedFont>
      <p:font typeface="Ubuntu"/>
      <p:regular r:id="rId7"/>
      <p:bold r:id="rId8"/>
      <p:italic r:id="rId9"/>
      <p:boldItalic r:id="rId10"/>
    </p:embeddedFont>
    <p:embeddedFont>
      <p:font typeface="Prata"/>
      <p:regular r:id="rId11"/>
    </p:embeddedFont>
    <p:embeddedFont>
      <p:font typeface="Pontano Sans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ata-regular.fntdata"/><Relationship Id="rId10" Type="http://schemas.openxmlformats.org/officeDocument/2006/relationships/font" Target="fonts/Ubuntu-boldItalic.fntdata"/><Relationship Id="rId13" Type="http://schemas.openxmlformats.org/officeDocument/2006/relationships/font" Target="fonts/PontanoSans-bold.fntdata"/><Relationship Id="rId12" Type="http://schemas.openxmlformats.org/officeDocument/2006/relationships/font" Target="fonts/Pontan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Ubuntu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Ubuntu-regular.fntdata"/><Relationship Id="rId8" Type="http://schemas.openxmlformats.org/officeDocument/2006/relationships/font" Target="fonts/Ubuntu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1cfd362ee_0_93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91cfd362e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35750" y="783825"/>
            <a:ext cx="4288500" cy="181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98500" y="3217350"/>
            <a:ext cx="3363000" cy="47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51500" y="4240400"/>
            <a:ext cx="208500" cy="436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6297600" y="9431225"/>
            <a:ext cx="1260900" cy="1260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3" name="Google Shape;13;p2"/>
          <p:cNvSpPr/>
          <p:nvPr/>
        </p:nvSpPr>
        <p:spPr>
          <a:xfrm flipH="1" rot="10800000">
            <a:off x="0" y="0"/>
            <a:ext cx="1260900" cy="1260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6663704" y="0"/>
            <a:ext cx="1040945" cy="917703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5" name="Google Shape;15;p2"/>
          <p:cNvSpPr/>
          <p:nvPr/>
        </p:nvSpPr>
        <p:spPr>
          <a:xfrm flipH="1">
            <a:off x="5966463" y="0"/>
            <a:ext cx="1040945" cy="917703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16" name="Google Shape;16;p2"/>
          <p:cNvCxnSpPr/>
          <p:nvPr/>
        </p:nvCxnSpPr>
        <p:spPr>
          <a:xfrm flipH="1">
            <a:off x="1163569" y="9927373"/>
            <a:ext cx="658500" cy="11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2"/>
          <p:cNvSpPr/>
          <p:nvPr/>
        </p:nvSpPr>
        <p:spPr>
          <a:xfrm flipH="1">
            <a:off x="-468425" y="9923375"/>
            <a:ext cx="2052747" cy="1495985"/>
          </a:xfrm>
          <a:custGeom>
            <a:rect b="b" l="l" r="r" t="t"/>
            <a:pathLst>
              <a:path extrusionOk="0" h="76180" w="104532">
                <a:moveTo>
                  <a:pt x="0" y="0"/>
                </a:moveTo>
                <a:lnTo>
                  <a:pt x="43720" y="76180"/>
                </a:lnTo>
                <a:lnTo>
                  <a:pt x="104532" y="76180"/>
                </a:lnTo>
                <a:lnTo>
                  <a:pt x="60565" y="2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685800" y="2929788"/>
            <a:ext cx="6188400" cy="19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685801" y="5058313"/>
            <a:ext cx="61884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">
  <p:cSld name="TITLE_ONLY_1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12075" y="685800"/>
            <a:ext cx="6535800" cy="75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13"/>
          <p:cNvSpPr/>
          <p:nvPr/>
        </p:nvSpPr>
        <p:spPr>
          <a:xfrm>
            <a:off x="7351500" y="4303750"/>
            <a:ext cx="208500" cy="45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61" name="Google Shape;61;p13"/>
          <p:cNvSpPr/>
          <p:nvPr/>
        </p:nvSpPr>
        <p:spPr>
          <a:xfrm rot="10800000">
            <a:off x="6631809" y="-125"/>
            <a:ext cx="928200" cy="928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>
            <a:off x="7240076" y="9859023"/>
            <a:ext cx="658500" cy="11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3"/>
          <p:cNvSpPr/>
          <p:nvPr/>
        </p:nvSpPr>
        <p:spPr>
          <a:xfrm>
            <a:off x="-228611" y="-364050"/>
            <a:ext cx="1040945" cy="917703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4" name="Google Shape;64;p13"/>
          <p:cNvSpPr/>
          <p:nvPr/>
        </p:nvSpPr>
        <p:spPr>
          <a:xfrm>
            <a:off x="468630" y="-364050"/>
            <a:ext cx="1040945" cy="917703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5" name="Google Shape;65;p13"/>
          <p:cNvSpPr/>
          <p:nvPr/>
        </p:nvSpPr>
        <p:spPr>
          <a:xfrm>
            <a:off x="5864273" y="9859025"/>
            <a:ext cx="2052747" cy="1495985"/>
          </a:xfrm>
          <a:custGeom>
            <a:rect b="b" l="l" r="r" t="t"/>
            <a:pathLst>
              <a:path extrusionOk="0" h="76180" w="104532">
                <a:moveTo>
                  <a:pt x="0" y="0"/>
                </a:moveTo>
                <a:lnTo>
                  <a:pt x="43720" y="76180"/>
                </a:lnTo>
                <a:lnTo>
                  <a:pt x="104532" y="76180"/>
                </a:lnTo>
                <a:lnTo>
                  <a:pt x="60565" y="2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66" name="Google Shape;66;p13"/>
          <p:cNvSpPr/>
          <p:nvPr/>
        </p:nvSpPr>
        <p:spPr>
          <a:xfrm>
            <a:off x="9" y="9431225"/>
            <a:ext cx="1260900" cy="1260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512075" y="685800"/>
            <a:ext cx="6535800" cy="75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/>
        </p:nvSpPr>
        <p:spPr>
          <a:xfrm>
            <a:off x="0" y="3802638"/>
            <a:ext cx="208500" cy="2044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9" y="-125"/>
            <a:ext cx="928200" cy="928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71" name="Google Shape;71;p14"/>
          <p:cNvSpPr/>
          <p:nvPr/>
        </p:nvSpPr>
        <p:spPr>
          <a:xfrm flipH="1">
            <a:off x="6747029" y="-258175"/>
            <a:ext cx="1040945" cy="917703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2" name="Google Shape;72;p14"/>
          <p:cNvSpPr/>
          <p:nvPr/>
        </p:nvSpPr>
        <p:spPr>
          <a:xfrm flipH="1">
            <a:off x="6049788" y="-258175"/>
            <a:ext cx="1040945" cy="917703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73" name="Google Shape;73;p14"/>
          <p:cNvCxnSpPr/>
          <p:nvPr/>
        </p:nvCxnSpPr>
        <p:spPr>
          <a:xfrm>
            <a:off x="479800" y="10249523"/>
            <a:ext cx="658500" cy="11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/>
          <p:nvPr/>
        </p:nvSpPr>
        <p:spPr>
          <a:xfrm>
            <a:off x="717547" y="10245525"/>
            <a:ext cx="2052747" cy="1495985"/>
          </a:xfrm>
          <a:custGeom>
            <a:rect b="b" l="l" r="r" t="t"/>
            <a:pathLst>
              <a:path extrusionOk="0" h="76180" w="104532">
                <a:moveTo>
                  <a:pt x="0" y="0"/>
                </a:moveTo>
                <a:lnTo>
                  <a:pt x="43720" y="76180"/>
                </a:lnTo>
                <a:lnTo>
                  <a:pt x="104532" y="76180"/>
                </a:lnTo>
                <a:lnTo>
                  <a:pt x="60565" y="2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5" name="Google Shape;75;p14"/>
          <p:cNvSpPr/>
          <p:nvPr/>
        </p:nvSpPr>
        <p:spPr>
          <a:xfrm flipH="1">
            <a:off x="6633002" y="9765125"/>
            <a:ext cx="927000" cy="927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512073" y="681950"/>
            <a:ext cx="6535800" cy="79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8" name="Google Shape;78;p15"/>
          <p:cNvSpPr/>
          <p:nvPr/>
        </p:nvSpPr>
        <p:spPr>
          <a:xfrm>
            <a:off x="0" y="9684725"/>
            <a:ext cx="1007400" cy="100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0" y="0"/>
            <a:ext cx="208500" cy="288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143325" y="10167084"/>
            <a:ext cx="848343" cy="748014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1" name="Google Shape;81;p15"/>
          <p:cNvSpPr/>
          <p:nvPr/>
        </p:nvSpPr>
        <p:spPr>
          <a:xfrm>
            <a:off x="6711597" y="10167084"/>
            <a:ext cx="848343" cy="748014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2" name="Google Shape;82;p15"/>
          <p:cNvSpPr/>
          <p:nvPr/>
        </p:nvSpPr>
        <p:spPr>
          <a:xfrm rot="10800000">
            <a:off x="6552600" y="2075"/>
            <a:ext cx="1007400" cy="100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512073" y="681950"/>
            <a:ext cx="6535800" cy="79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5" name="Google Shape;85;p16"/>
          <p:cNvSpPr/>
          <p:nvPr/>
        </p:nvSpPr>
        <p:spPr>
          <a:xfrm flipH="1">
            <a:off x="6552600" y="9684725"/>
            <a:ext cx="1007400" cy="100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86" name="Google Shape;86;p16"/>
          <p:cNvSpPr/>
          <p:nvPr/>
        </p:nvSpPr>
        <p:spPr>
          <a:xfrm flipH="1">
            <a:off x="754509" y="10167084"/>
            <a:ext cx="848343" cy="748014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7" name="Google Shape;87;p16"/>
          <p:cNvSpPr/>
          <p:nvPr/>
        </p:nvSpPr>
        <p:spPr>
          <a:xfrm flipH="1">
            <a:off x="186187" y="10167084"/>
            <a:ext cx="848343" cy="748014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88" name="Google Shape;88;p16"/>
          <p:cNvSpPr/>
          <p:nvPr/>
        </p:nvSpPr>
        <p:spPr>
          <a:xfrm flipH="1" rot="10800000">
            <a:off x="0" y="2075"/>
            <a:ext cx="1007400" cy="100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351500" y="1476650"/>
            <a:ext cx="208500" cy="288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 flipH="1">
            <a:off x="2141400" y="1754950"/>
            <a:ext cx="3277200" cy="10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 flipH="1">
            <a:off x="2317200" y="2682849"/>
            <a:ext cx="29256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9600" y="925100"/>
            <a:ext cx="66408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85800" y="2395700"/>
            <a:ext cx="6188400" cy="75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 SemiBold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body"/>
          </p:nvPr>
        </p:nvSpPr>
        <p:spPr>
          <a:xfrm>
            <a:off x="685700" y="2395700"/>
            <a:ext cx="29052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3969126" y="2395700"/>
            <a:ext cx="29052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59600" y="925100"/>
            <a:ext cx="6640800" cy="8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512075" y="681950"/>
            <a:ext cx="3119100" cy="79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9684725"/>
            <a:ext cx="1007400" cy="1007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1" name="Google Shape;31;p6"/>
          <p:cNvSpPr/>
          <p:nvPr/>
        </p:nvSpPr>
        <p:spPr>
          <a:xfrm>
            <a:off x="0" y="0"/>
            <a:ext cx="208500" cy="288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6143325" y="10167084"/>
            <a:ext cx="848343" cy="748014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6711597" y="10167084"/>
            <a:ext cx="848343" cy="748014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4" name="Google Shape;34;p6"/>
          <p:cNvSpPr/>
          <p:nvPr/>
        </p:nvSpPr>
        <p:spPr>
          <a:xfrm rot="10800000">
            <a:off x="6552600" y="2075"/>
            <a:ext cx="1007400" cy="100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ctrTitle"/>
          </p:nvPr>
        </p:nvSpPr>
        <p:spPr>
          <a:xfrm>
            <a:off x="512075" y="681950"/>
            <a:ext cx="3382800" cy="79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7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897100" y="3881625"/>
            <a:ext cx="5765700" cy="44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4115000" y="9355925"/>
            <a:ext cx="2547900" cy="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4764503" y="8652375"/>
            <a:ext cx="1898400" cy="440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b="1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2500">
                <a:latin typeface="Prata"/>
                <a:ea typeface="Prata"/>
                <a:cs typeface="Prata"/>
                <a:sym typeface="Prat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2500">
                <a:latin typeface="Prata"/>
                <a:ea typeface="Prata"/>
                <a:cs typeface="Prata"/>
                <a:sym typeface="Prat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2500">
                <a:latin typeface="Prata"/>
                <a:ea typeface="Prata"/>
                <a:cs typeface="Prata"/>
                <a:sym typeface="Prat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2500">
                <a:latin typeface="Prata"/>
                <a:ea typeface="Prata"/>
                <a:cs typeface="Prata"/>
                <a:sym typeface="Prat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2500">
                <a:latin typeface="Prata"/>
                <a:ea typeface="Prata"/>
                <a:cs typeface="Prata"/>
                <a:sym typeface="Prat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2500">
                <a:latin typeface="Prata"/>
                <a:ea typeface="Prata"/>
                <a:cs typeface="Prata"/>
                <a:sym typeface="Prat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2500">
                <a:latin typeface="Prata"/>
                <a:ea typeface="Prata"/>
                <a:cs typeface="Prata"/>
                <a:sym typeface="Prat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2500">
                <a:latin typeface="Prata"/>
                <a:ea typeface="Prata"/>
                <a:cs typeface="Prata"/>
                <a:sym typeface="Prata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7351500" y="3881625"/>
            <a:ext cx="208500" cy="45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1" name="Google Shape;41;p7"/>
          <p:cNvSpPr/>
          <p:nvPr/>
        </p:nvSpPr>
        <p:spPr>
          <a:xfrm rot="10800000">
            <a:off x="6631809" y="-125"/>
            <a:ext cx="928200" cy="928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78825" y="10103925"/>
            <a:ext cx="1040945" cy="917703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>
            <a:off x="6876066" y="10103925"/>
            <a:ext cx="1040944" cy="917703"/>
          </a:xfrm>
          <a:custGeom>
            <a:rect b="b" l="l" r="r" t="t"/>
            <a:pathLst>
              <a:path extrusionOk="0" h="43904" w="49800">
                <a:moveTo>
                  <a:pt x="0" y="0"/>
                </a:moveTo>
                <a:lnTo>
                  <a:pt x="25297" y="43904"/>
                </a:lnTo>
                <a:lnTo>
                  <a:pt x="49800" y="43904"/>
                </a:lnTo>
                <a:lnTo>
                  <a:pt x="24471" y="3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cxnSp>
        <p:nvCxnSpPr>
          <p:cNvPr id="44" name="Google Shape;44;p7"/>
          <p:cNvCxnSpPr/>
          <p:nvPr/>
        </p:nvCxnSpPr>
        <p:spPr>
          <a:xfrm>
            <a:off x="-195400" y="-544152"/>
            <a:ext cx="658500" cy="114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7"/>
          <p:cNvSpPr/>
          <p:nvPr/>
        </p:nvSpPr>
        <p:spPr>
          <a:xfrm>
            <a:off x="-179353" y="-899825"/>
            <a:ext cx="2052747" cy="1495985"/>
          </a:xfrm>
          <a:custGeom>
            <a:rect b="b" l="l" r="r" t="t"/>
            <a:pathLst>
              <a:path extrusionOk="0" h="76180" w="104532">
                <a:moveTo>
                  <a:pt x="0" y="0"/>
                </a:moveTo>
                <a:lnTo>
                  <a:pt x="43720" y="76180"/>
                </a:lnTo>
                <a:lnTo>
                  <a:pt x="104532" y="76180"/>
                </a:lnTo>
                <a:lnTo>
                  <a:pt x="60565" y="2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7"/>
          <p:cNvSpPr/>
          <p:nvPr/>
        </p:nvSpPr>
        <p:spPr>
          <a:xfrm>
            <a:off x="9" y="9431225"/>
            <a:ext cx="1260900" cy="12609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85800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1446452" y="2563450"/>
            <a:ext cx="46671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446452" y="5826870"/>
            <a:ext cx="46671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6858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925100"/>
            <a:ext cx="61884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"/>
              <a:buNone/>
              <a:defRPr b="1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"/>
              <a:buNone/>
              <a:defRPr b="1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"/>
              <a:buNone/>
              <a:defRPr b="1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"/>
              <a:buNone/>
              <a:defRPr b="1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"/>
              <a:buNone/>
              <a:defRPr b="1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"/>
              <a:buNone/>
              <a:defRPr b="1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"/>
              <a:buNone/>
              <a:defRPr b="1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"/>
              <a:buNone/>
              <a:defRPr b="1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"/>
              <a:buNone/>
              <a:defRPr b="1" sz="4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395704"/>
            <a:ext cx="61884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●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○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ntano Sans"/>
              <a:buChar char="■"/>
              <a:defRPr sz="16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subTitle"/>
          </p:nvPr>
        </p:nvSpPr>
        <p:spPr>
          <a:xfrm>
            <a:off x="512075" y="2937363"/>
            <a:ext cx="3009900" cy="4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Profile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5" name="Google Shape;95;p17"/>
          <p:cNvSpPr txBox="1"/>
          <p:nvPr>
            <p:ph idx="4294967295" type="subTitle"/>
          </p:nvPr>
        </p:nvSpPr>
        <p:spPr>
          <a:xfrm>
            <a:off x="512075" y="4202366"/>
            <a:ext cx="3009900" cy="4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Education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6" name="Google Shape;96;p17"/>
          <p:cNvSpPr txBox="1"/>
          <p:nvPr>
            <p:ph idx="4294967295" type="subTitle"/>
          </p:nvPr>
        </p:nvSpPr>
        <p:spPr>
          <a:xfrm>
            <a:off x="4035338" y="4202366"/>
            <a:ext cx="3009900" cy="4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Experience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7" name="Google Shape;97;p17"/>
          <p:cNvSpPr txBox="1"/>
          <p:nvPr>
            <p:ph idx="4294967295" type="subTitle"/>
          </p:nvPr>
        </p:nvSpPr>
        <p:spPr>
          <a:xfrm>
            <a:off x="4185209" y="4713250"/>
            <a:ext cx="1616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20XX-20XX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17"/>
          <p:cNvSpPr txBox="1"/>
          <p:nvPr>
            <p:ph idx="4294967295" type="subTitle"/>
          </p:nvPr>
        </p:nvSpPr>
        <p:spPr>
          <a:xfrm>
            <a:off x="4185209" y="5739056"/>
            <a:ext cx="1616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20XX-20XX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17"/>
          <p:cNvSpPr txBox="1"/>
          <p:nvPr>
            <p:ph idx="4294967295" type="subTitle"/>
          </p:nvPr>
        </p:nvSpPr>
        <p:spPr>
          <a:xfrm>
            <a:off x="4185209" y="6764862"/>
            <a:ext cx="1616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20XX-20XX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0" name="Google Shape;100;p17"/>
          <p:cNvSpPr txBox="1"/>
          <p:nvPr>
            <p:ph idx="4294967295" type="subTitle"/>
          </p:nvPr>
        </p:nvSpPr>
        <p:spPr>
          <a:xfrm>
            <a:off x="775025" y="2367250"/>
            <a:ext cx="2484000" cy="315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+34 654 321 432 </a:t>
            </a:r>
            <a:r>
              <a:rPr lang="en" sz="1100"/>
              <a:t>| jane@freepik.com</a:t>
            </a:r>
            <a:endParaRPr sz="1100"/>
          </a:p>
        </p:txBody>
      </p:sp>
      <p:sp>
        <p:nvSpPr>
          <p:cNvPr id="101" name="Google Shape;101;p17"/>
          <p:cNvSpPr txBox="1"/>
          <p:nvPr>
            <p:ph idx="4294967295" type="subTitle"/>
          </p:nvPr>
        </p:nvSpPr>
        <p:spPr>
          <a:xfrm>
            <a:off x="775025" y="3339912"/>
            <a:ext cx="24840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Jupiter is a gas giant, the biggest planet in the Solar System and the fourth-brightest object in the night sky</a:t>
            </a:r>
            <a:endParaRPr sz="1100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4711051" y="457200"/>
            <a:ext cx="2196555" cy="2196555"/>
            <a:chOff x="1298244" y="4605418"/>
            <a:chExt cx="5200178" cy="5200178"/>
          </a:xfrm>
        </p:grpSpPr>
        <p:sp>
          <p:nvSpPr>
            <p:cNvPr id="103" name="Google Shape;103;p17"/>
            <p:cNvSpPr/>
            <p:nvPr/>
          </p:nvSpPr>
          <p:spPr>
            <a:xfrm>
              <a:off x="1597425" y="4904540"/>
              <a:ext cx="4601843" cy="4602009"/>
            </a:xfrm>
            <a:custGeom>
              <a:rect b="b" l="l" r="r" t="t"/>
              <a:pathLst>
                <a:path extrusionOk="0" fill="none" h="110805" w="110801">
                  <a:moveTo>
                    <a:pt x="110800" y="55400"/>
                  </a:moveTo>
                  <a:cubicBezTo>
                    <a:pt x="110800" y="70095"/>
                    <a:pt x="104965" y="84186"/>
                    <a:pt x="94574" y="94578"/>
                  </a:cubicBezTo>
                  <a:cubicBezTo>
                    <a:pt x="84186" y="104965"/>
                    <a:pt x="70095" y="110804"/>
                    <a:pt x="55401" y="110804"/>
                  </a:cubicBezTo>
                  <a:cubicBezTo>
                    <a:pt x="40706" y="110804"/>
                    <a:pt x="26615" y="104965"/>
                    <a:pt x="16227" y="94578"/>
                  </a:cubicBezTo>
                  <a:cubicBezTo>
                    <a:pt x="5836" y="84186"/>
                    <a:pt x="1" y="70095"/>
                    <a:pt x="1" y="55400"/>
                  </a:cubicBezTo>
                  <a:cubicBezTo>
                    <a:pt x="1" y="40710"/>
                    <a:pt x="5836" y="26619"/>
                    <a:pt x="16227" y="16227"/>
                  </a:cubicBezTo>
                  <a:cubicBezTo>
                    <a:pt x="26615" y="5840"/>
                    <a:pt x="40706" y="1"/>
                    <a:pt x="55401" y="1"/>
                  </a:cubicBezTo>
                  <a:cubicBezTo>
                    <a:pt x="70095" y="1"/>
                    <a:pt x="84186" y="5840"/>
                    <a:pt x="94574" y="16227"/>
                  </a:cubicBezTo>
                  <a:cubicBezTo>
                    <a:pt x="104965" y="26619"/>
                    <a:pt x="110800" y="40710"/>
                    <a:pt x="110800" y="5540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40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1298244" y="4605418"/>
              <a:ext cx="5200178" cy="5200178"/>
            </a:xfrm>
            <a:custGeom>
              <a:rect b="b" l="l" r="r" t="t"/>
              <a:pathLst>
                <a:path extrusionOk="0" fill="none" h="118868" w="118868">
                  <a:moveTo>
                    <a:pt x="118867" y="59434"/>
                  </a:moveTo>
                  <a:cubicBezTo>
                    <a:pt x="118867" y="75198"/>
                    <a:pt x="112606" y="90315"/>
                    <a:pt x="101458" y="101458"/>
                  </a:cubicBezTo>
                  <a:cubicBezTo>
                    <a:pt x="90315" y="112606"/>
                    <a:pt x="75198" y="118867"/>
                    <a:pt x="59434" y="118867"/>
                  </a:cubicBezTo>
                  <a:cubicBezTo>
                    <a:pt x="43669" y="118867"/>
                    <a:pt x="28553" y="112606"/>
                    <a:pt x="17409" y="101458"/>
                  </a:cubicBezTo>
                  <a:cubicBezTo>
                    <a:pt x="6262" y="90315"/>
                    <a:pt x="0" y="75198"/>
                    <a:pt x="0" y="59434"/>
                  </a:cubicBezTo>
                  <a:cubicBezTo>
                    <a:pt x="0" y="43670"/>
                    <a:pt x="6262" y="28553"/>
                    <a:pt x="17409" y="17409"/>
                  </a:cubicBezTo>
                  <a:cubicBezTo>
                    <a:pt x="28553" y="6262"/>
                    <a:pt x="43669" y="0"/>
                    <a:pt x="59434" y="0"/>
                  </a:cubicBezTo>
                  <a:cubicBezTo>
                    <a:pt x="75198" y="0"/>
                    <a:pt x="90315" y="6262"/>
                    <a:pt x="101458" y="17409"/>
                  </a:cubicBezTo>
                  <a:cubicBezTo>
                    <a:pt x="112606" y="28553"/>
                    <a:pt x="118867" y="43670"/>
                    <a:pt x="118867" y="59434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402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 txBox="1"/>
          <p:nvPr>
            <p:ph type="title"/>
          </p:nvPr>
        </p:nvSpPr>
        <p:spPr>
          <a:xfrm>
            <a:off x="512075" y="681950"/>
            <a:ext cx="31191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Caleb</a:t>
            </a:r>
            <a:r>
              <a:rPr lang="en"/>
              <a:t> Foster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512075" y="1956425"/>
            <a:ext cx="3009900" cy="413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Industrial engineer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29119" l="0" r="0" t="4803"/>
          <a:stretch/>
        </p:blipFill>
        <p:spPr>
          <a:xfrm>
            <a:off x="4973059" y="726438"/>
            <a:ext cx="1672500" cy="1658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idx="4294967295" type="subTitle"/>
          </p:nvPr>
        </p:nvSpPr>
        <p:spPr>
          <a:xfrm>
            <a:off x="662829" y="5014300"/>
            <a:ext cx="16173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University name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9" name="Google Shape;109;p17"/>
          <p:cNvSpPr txBox="1"/>
          <p:nvPr>
            <p:ph idx="4294967295" type="subTitle"/>
          </p:nvPr>
        </p:nvSpPr>
        <p:spPr>
          <a:xfrm>
            <a:off x="2216529" y="5014300"/>
            <a:ext cx="11565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Madrid, Spain</a:t>
            </a:r>
            <a:endParaRPr sz="1100"/>
          </a:p>
        </p:txBody>
      </p:sp>
      <p:cxnSp>
        <p:nvCxnSpPr>
          <p:cNvPr id="110" name="Google Shape;110;p17"/>
          <p:cNvCxnSpPr/>
          <p:nvPr/>
        </p:nvCxnSpPr>
        <p:spPr>
          <a:xfrm>
            <a:off x="512076" y="1591000"/>
            <a:ext cx="3032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>
            <p:ph idx="4294967295" type="subTitle"/>
          </p:nvPr>
        </p:nvSpPr>
        <p:spPr>
          <a:xfrm>
            <a:off x="662829" y="4713250"/>
            <a:ext cx="1616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20XX-20XX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2" name="Google Shape;112;p17"/>
          <p:cNvSpPr txBox="1"/>
          <p:nvPr>
            <p:ph idx="4294967295" type="subTitle"/>
          </p:nvPr>
        </p:nvSpPr>
        <p:spPr>
          <a:xfrm>
            <a:off x="662829" y="5250876"/>
            <a:ext cx="2710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Neptune is an ice giant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Neptune is far away  from us</a:t>
            </a:r>
            <a:endParaRPr sz="1100"/>
          </a:p>
        </p:txBody>
      </p:sp>
      <p:sp>
        <p:nvSpPr>
          <p:cNvPr id="113" name="Google Shape;113;p17"/>
          <p:cNvSpPr txBox="1"/>
          <p:nvPr>
            <p:ph idx="4294967295" type="subTitle"/>
          </p:nvPr>
        </p:nvSpPr>
        <p:spPr>
          <a:xfrm>
            <a:off x="662829" y="6040106"/>
            <a:ext cx="16173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Course</a:t>
            </a: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 name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17"/>
          <p:cNvSpPr txBox="1"/>
          <p:nvPr>
            <p:ph idx="4294967295" type="subTitle"/>
          </p:nvPr>
        </p:nvSpPr>
        <p:spPr>
          <a:xfrm>
            <a:off x="2216529" y="6040106"/>
            <a:ext cx="11565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Madrid, Spain</a:t>
            </a:r>
            <a:endParaRPr sz="1100"/>
          </a:p>
        </p:txBody>
      </p:sp>
      <p:sp>
        <p:nvSpPr>
          <p:cNvPr id="115" name="Google Shape;115;p17"/>
          <p:cNvSpPr txBox="1"/>
          <p:nvPr>
            <p:ph idx="4294967295" type="subTitle"/>
          </p:nvPr>
        </p:nvSpPr>
        <p:spPr>
          <a:xfrm>
            <a:off x="662829" y="5739056"/>
            <a:ext cx="1616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20XX-20XX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6" name="Google Shape;116;p17"/>
          <p:cNvSpPr txBox="1"/>
          <p:nvPr>
            <p:ph idx="4294967295" type="subTitle"/>
          </p:nvPr>
        </p:nvSpPr>
        <p:spPr>
          <a:xfrm>
            <a:off x="662829" y="6276687"/>
            <a:ext cx="2710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Saturn is a gas giant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Saturn is the ringed planet</a:t>
            </a:r>
            <a:endParaRPr sz="1100"/>
          </a:p>
        </p:txBody>
      </p:sp>
      <p:sp>
        <p:nvSpPr>
          <p:cNvPr id="117" name="Google Shape;117;p17"/>
          <p:cNvSpPr txBox="1"/>
          <p:nvPr>
            <p:ph idx="4294967295" type="subTitle"/>
          </p:nvPr>
        </p:nvSpPr>
        <p:spPr>
          <a:xfrm>
            <a:off x="662829" y="7065912"/>
            <a:ext cx="16173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University name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8" name="Google Shape;118;p17"/>
          <p:cNvSpPr txBox="1"/>
          <p:nvPr>
            <p:ph idx="4294967295" type="subTitle"/>
          </p:nvPr>
        </p:nvSpPr>
        <p:spPr>
          <a:xfrm>
            <a:off x="2216529" y="7065912"/>
            <a:ext cx="11565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Madrid, Spain</a:t>
            </a:r>
            <a:endParaRPr sz="1100"/>
          </a:p>
        </p:txBody>
      </p:sp>
      <p:sp>
        <p:nvSpPr>
          <p:cNvPr id="119" name="Google Shape;119;p17"/>
          <p:cNvSpPr txBox="1"/>
          <p:nvPr>
            <p:ph idx="4294967295" type="subTitle"/>
          </p:nvPr>
        </p:nvSpPr>
        <p:spPr>
          <a:xfrm>
            <a:off x="662829" y="6764862"/>
            <a:ext cx="16167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20XX-20XX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0" name="Google Shape;120;p17"/>
          <p:cNvSpPr txBox="1"/>
          <p:nvPr>
            <p:ph idx="4294967295" type="subTitle"/>
          </p:nvPr>
        </p:nvSpPr>
        <p:spPr>
          <a:xfrm>
            <a:off x="662829" y="7302497"/>
            <a:ext cx="2710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Mercury is a small planet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Mercury is very small</a:t>
            </a:r>
            <a:endParaRPr sz="1100"/>
          </a:p>
        </p:txBody>
      </p:sp>
      <p:sp>
        <p:nvSpPr>
          <p:cNvPr id="121" name="Google Shape;121;p17"/>
          <p:cNvSpPr txBox="1"/>
          <p:nvPr>
            <p:ph idx="4294967295" type="subTitle"/>
          </p:nvPr>
        </p:nvSpPr>
        <p:spPr>
          <a:xfrm>
            <a:off x="4185209" y="5014300"/>
            <a:ext cx="16173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Company</a:t>
            </a: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 name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2" name="Google Shape;122;p17"/>
          <p:cNvSpPr txBox="1"/>
          <p:nvPr>
            <p:ph idx="4294967295" type="subTitle"/>
          </p:nvPr>
        </p:nvSpPr>
        <p:spPr>
          <a:xfrm>
            <a:off x="5738909" y="5014300"/>
            <a:ext cx="11565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Madrid, Spain</a:t>
            </a:r>
            <a:endParaRPr sz="1100"/>
          </a:p>
        </p:txBody>
      </p:sp>
      <p:sp>
        <p:nvSpPr>
          <p:cNvPr id="123" name="Google Shape;123;p17"/>
          <p:cNvSpPr txBox="1"/>
          <p:nvPr>
            <p:ph idx="4294967295" type="subTitle"/>
          </p:nvPr>
        </p:nvSpPr>
        <p:spPr>
          <a:xfrm>
            <a:off x="4185209" y="5250876"/>
            <a:ext cx="2710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Jupiter is a gas giant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Jupiter doesn’t have a solid surface</a:t>
            </a:r>
            <a:endParaRPr sz="1100"/>
          </a:p>
        </p:txBody>
      </p:sp>
      <p:sp>
        <p:nvSpPr>
          <p:cNvPr id="124" name="Google Shape;124;p17"/>
          <p:cNvSpPr txBox="1"/>
          <p:nvPr>
            <p:ph idx="4294967295" type="subTitle"/>
          </p:nvPr>
        </p:nvSpPr>
        <p:spPr>
          <a:xfrm>
            <a:off x="4185209" y="6040106"/>
            <a:ext cx="16173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Company name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5" name="Google Shape;125;p17"/>
          <p:cNvSpPr txBox="1"/>
          <p:nvPr>
            <p:ph idx="4294967295" type="subTitle"/>
          </p:nvPr>
        </p:nvSpPr>
        <p:spPr>
          <a:xfrm>
            <a:off x="5738909" y="6040106"/>
            <a:ext cx="11565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Madrid, Spain</a:t>
            </a:r>
            <a:endParaRPr sz="1100"/>
          </a:p>
        </p:txBody>
      </p:sp>
      <p:sp>
        <p:nvSpPr>
          <p:cNvPr id="126" name="Google Shape;126;p17"/>
          <p:cNvSpPr txBox="1"/>
          <p:nvPr>
            <p:ph idx="4294967295" type="subTitle"/>
          </p:nvPr>
        </p:nvSpPr>
        <p:spPr>
          <a:xfrm>
            <a:off x="4185209" y="6276687"/>
            <a:ext cx="2710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Mars is a cold planet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Mars was named after a god</a:t>
            </a:r>
            <a:endParaRPr sz="1100"/>
          </a:p>
        </p:txBody>
      </p:sp>
      <p:sp>
        <p:nvSpPr>
          <p:cNvPr id="127" name="Google Shape;127;p17"/>
          <p:cNvSpPr txBox="1"/>
          <p:nvPr>
            <p:ph idx="4294967295" type="subTitle"/>
          </p:nvPr>
        </p:nvSpPr>
        <p:spPr>
          <a:xfrm>
            <a:off x="4185209" y="7065912"/>
            <a:ext cx="16173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Ubuntu"/>
                <a:ea typeface="Ubuntu"/>
                <a:cs typeface="Ubuntu"/>
                <a:sym typeface="Ubuntu"/>
              </a:rPr>
              <a:t>Company name</a:t>
            </a:r>
            <a:endParaRPr b="1" sz="11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17"/>
          <p:cNvSpPr txBox="1"/>
          <p:nvPr>
            <p:ph idx="4294967295" type="subTitle"/>
          </p:nvPr>
        </p:nvSpPr>
        <p:spPr>
          <a:xfrm>
            <a:off x="5738909" y="7065912"/>
            <a:ext cx="11565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Madrid, Spain</a:t>
            </a:r>
            <a:endParaRPr sz="1100"/>
          </a:p>
        </p:txBody>
      </p:sp>
      <p:sp>
        <p:nvSpPr>
          <p:cNvPr id="129" name="Google Shape;129;p17"/>
          <p:cNvSpPr txBox="1"/>
          <p:nvPr>
            <p:ph idx="4294967295" type="subTitle"/>
          </p:nvPr>
        </p:nvSpPr>
        <p:spPr>
          <a:xfrm>
            <a:off x="4185209" y="7302497"/>
            <a:ext cx="2710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Venus has a beautiful name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/>
              <a:t>Venus has a toxic atmosphere</a:t>
            </a:r>
            <a:endParaRPr sz="1100"/>
          </a:p>
        </p:txBody>
      </p:sp>
      <p:cxnSp>
        <p:nvCxnSpPr>
          <p:cNvPr id="130" name="Google Shape;130;p17"/>
          <p:cNvCxnSpPr>
            <a:stCxn id="111" idx="1"/>
            <a:endCxn id="115" idx="1"/>
          </p:cNvCxnSpPr>
          <p:nvPr/>
        </p:nvCxnSpPr>
        <p:spPr>
          <a:xfrm>
            <a:off x="662829" y="4919950"/>
            <a:ext cx="0" cy="102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stCxn id="97" idx="1"/>
            <a:endCxn id="98" idx="1"/>
          </p:cNvCxnSpPr>
          <p:nvPr/>
        </p:nvCxnSpPr>
        <p:spPr>
          <a:xfrm>
            <a:off x="4185209" y="4919950"/>
            <a:ext cx="0" cy="102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7"/>
          <p:cNvSpPr txBox="1"/>
          <p:nvPr>
            <p:ph idx="4294967295" type="subTitle"/>
          </p:nvPr>
        </p:nvSpPr>
        <p:spPr>
          <a:xfrm>
            <a:off x="4035325" y="2937363"/>
            <a:ext cx="3009900" cy="4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Skills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3" name="Google Shape;133;p17"/>
          <p:cNvSpPr txBox="1"/>
          <p:nvPr>
            <p:ph idx="4294967295" type="subTitle"/>
          </p:nvPr>
        </p:nvSpPr>
        <p:spPr>
          <a:xfrm>
            <a:off x="4185288" y="3341199"/>
            <a:ext cx="9033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Venus</a:t>
            </a:r>
            <a:endParaRPr sz="1100"/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Mars</a:t>
            </a:r>
            <a:endParaRPr sz="1100"/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Neptune</a:t>
            </a:r>
            <a:endParaRPr sz="1100"/>
          </a:p>
        </p:txBody>
      </p:sp>
      <p:sp>
        <p:nvSpPr>
          <p:cNvPr id="134" name="Google Shape;134;p17"/>
          <p:cNvSpPr txBox="1"/>
          <p:nvPr/>
        </p:nvSpPr>
        <p:spPr>
          <a:xfrm>
            <a:off x="5088650" y="3341201"/>
            <a:ext cx="90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ntano Sans"/>
              <a:buChar char="●"/>
            </a:pPr>
            <a:r>
              <a:rPr lang="en" sz="11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Saturn</a:t>
            </a:r>
            <a:endParaRPr sz="11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ntano Sans"/>
              <a:buChar char="●"/>
            </a:pPr>
            <a:r>
              <a:rPr lang="en" sz="11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Mercury</a:t>
            </a:r>
            <a:endParaRPr sz="11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ntano Sans"/>
              <a:buChar char="●"/>
            </a:pPr>
            <a:r>
              <a:rPr lang="en" sz="11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Jupiter</a:t>
            </a:r>
            <a:endParaRPr sz="11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35" name="Google Shape;135;p17"/>
          <p:cNvSpPr txBox="1"/>
          <p:nvPr>
            <p:ph idx="4294967295" type="subTitle"/>
          </p:nvPr>
        </p:nvSpPr>
        <p:spPr>
          <a:xfrm>
            <a:off x="512980" y="7955413"/>
            <a:ext cx="3009900" cy="4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Languages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6" name="Google Shape;136;p17"/>
          <p:cNvSpPr txBox="1"/>
          <p:nvPr>
            <p:ph idx="4294967295" type="subTitle"/>
          </p:nvPr>
        </p:nvSpPr>
        <p:spPr>
          <a:xfrm>
            <a:off x="662829" y="8445037"/>
            <a:ext cx="1007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English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1728928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1849870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970812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2091754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2212697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2333639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2454581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2817407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2575523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2696465" y="85797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7" name="Google Shape;147;p17"/>
          <p:cNvSpPr txBox="1"/>
          <p:nvPr>
            <p:ph idx="4294967295" type="subTitle"/>
          </p:nvPr>
        </p:nvSpPr>
        <p:spPr>
          <a:xfrm>
            <a:off x="2948264" y="8543437"/>
            <a:ext cx="5721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100%</a:t>
            </a:r>
            <a:endParaRPr sz="1100"/>
          </a:p>
        </p:txBody>
      </p:sp>
      <p:sp>
        <p:nvSpPr>
          <p:cNvPr id="148" name="Google Shape;148;p17"/>
          <p:cNvSpPr txBox="1"/>
          <p:nvPr/>
        </p:nvSpPr>
        <p:spPr>
          <a:xfrm>
            <a:off x="5992012" y="3341201"/>
            <a:ext cx="90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ntano Sans"/>
              <a:buChar char="●"/>
            </a:pPr>
            <a:r>
              <a:rPr lang="en" sz="11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Ceres</a:t>
            </a:r>
            <a:endParaRPr sz="11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ntano Sans"/>
              <a:buChar char="●"/>
            </a:pPr>
            <a:r>
              <a:rPr lang="en" sz="11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Moon</a:t>
            </a:r>
            <a:endParaRPr sz="11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-1841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ontano Sans"/>
              <a:buChar char="●"/>
            </a:pPr>
            <a:r>
              <a:rPr lang="en" sz="11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Pluto</a:t>
            </a:r>
            <a:endParaRPr sz="11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49" name="Google Shape;149;p17"/>
          <p:cNvSpPr txBox="1"/>
          <p:nvPr>
            <p:ph idx="4294967295" type="subTitle"/>
          </p:nvPr>
        </p:nvSpPr>
        <p:spPr>
          <a:xfrm>
            <a:off x="662829" y="8858437"/>
            <a:ext cx="1007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Spanish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730547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851489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972431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2093373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2214315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2335257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2456199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2819026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2577142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2698084" y="8993137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60" name="Google Shape;160;p17"/>
          <p:cNvSpPr txBox="1"/>
          <p:nvPr>
            <p:ph idx="4294967295" type="subTitle"/>
          </p:nvPr>
        </p:nvSpPr>
        <p:spPr>
          <a:xfrm>
            <a:off x="2949883" y="8956837"/>
            <a:ext cx="5721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</a:t>
            </a:r>
            <a:r>
              <a:rPr lang="en" sz="1100"/>
              <a:t>0%</a:t>
            </a:r>
            <a:endParaRPr sz="1100"/>
          </a:p>
        </p:txBody>
      </p:sp>
      <p:sp>
        <p:nvSpPr>
          <p:cNvPr id="161" name="Google Shape;161;p17"/>
          <p:cNvSpPr txBox="1"/>
          <p:nvPr>
            <p:ph idx="4294967295" type="subTitle"/>
          </p:nvPr>
        </p:nvSpPr>
        <p:spPr>
          <a:xfrm>
            <a:off x="662829" y="9271836"/>
            <a:ext cx="10074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French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1730547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851489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1972431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2093373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2214315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2335257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2456199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2819026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2577142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698084" y="9406536"/>
            <a:ext cx="130800" cy="144000"/>
          </a:xfrm>
          <a:prstGeom prst="parallelogram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72" name="Google Shape;172;p17"/>
          <p:cNvSpPr txBox="1"/>
          <p:nvPr>
            <p:ph idx="4294967295" type="subTitle"/>
          </p:nvPr>
        </p:nvSpPr>
        <p:spPr>
          <a:xfrm>
            <a:off x="2949883" y="9370236"/>
            <a:ext cx="572100" cy="2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</a:t>
            </a:r>
            <a:r>
              <a:rPr lang="en" sz="1100"/>
              <a:t>0%</a:t>
            </a:r>
            <a:endParaRPr sz="1100"/>
          </a:p>
        </p:txBody>
      </p:sp>
      <p:cxnSp>
        <p:nvCxnSpPr>
          <p:cNvPr id="173" name="Google Shape;173;p17"/>
          <p:cNvCxnSpPr>
            <a:stCxn id="136" idx="1"/>
            <a:endCxn id="149" idx="1"/>
          </p:cNvCxnSpPr>
          <p:nvPr/>
        </p:nvCxnSpPr>
        <p:spPr>
          <a:xfrm>
            <a:off x="662829" y="8651737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stCxn id="149" idx="1"/>
            <a:endCxn id="161" idx="1"/>
          </p:cNvCxnSpPr>
          <p:nvPr/>
        </p:nvCxnSpPr>
        <p:spPr>
          <a:xfrm>
            <a:off x="662829" y="9065137"/>
            <a:ext cx="0" cy="41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7"/>
          <p:cNvSpPr txBox="1"/>
          <p:nvPr>
            <p:ph idx="4294967295" type="subTitle"/>
          </p:nvPr>
        </p:nvSpPr>
        <p:spPr>
          <a:xfrm>
            <a:off x="4035325" y="7955438"/>
            <a:ext cx="3009900" cy="4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Certifications</a:t>
            </a:r>
            <a:endParaRPr b="1" sz="18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6" name="Google Shape;176;p17"/>
          <p:cNvSpPr txBox="1"/>
          <p:nvPr>
            <p:ph idx="4294967295" type="subTitle"/>
          </p:nvPr>
        </p:nvSpPr>
        <p:spPr>
          <a:xfrm>
            <a:off x="4185209" y="8521237"/>
            <a:ext cx="21057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Insert the certification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Google Shape;177;p17"/>
          <p:cNvSpPr txBox="1"/>
          <p:nvPr>
            <p:ph idx="4294967295" type="subTitle"/>
          </p:nvPr>
        </p:nvSpPr>
        <p:spPr>
          <a:xfrm>
            <a:off x="4185209" y="8752163"/>
            <a:ext cx="2710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Mercury is the closest planet to the Sun and the smallest of them all</a:t>
            </a:r>
            <a:endParaRPr sz="1100"/>
          </a:p>
        </p:txBody>
      </p:sp>
      <p:sp>
        <p:nvSpPr>
          <p:cNvPr id="178" name="Google Shape;178;p17"/>
          <p:cNvSpPr txBox="1"/>
          <p:nvPr>
            <p:ph idx="4294967295" type="subTitle"/>
          </p:nvPr>
        </p:nvSpPr>
        <p:spPr>
          <a:xfrm>
            <a:off x="6230909" y="8511075"/>
            <a:ext cx="6645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(20XX)</a:t>
            </a:r>
            <a:endParaRPr sz="1100"/>
          </a:p>
        </p:txBody>
      </p:sp>
      <p:sp>
        <p:nvSpPr>
          <p:cNvPr id="179" name="Google Shape;179;p17"/>
          <p:cNvSpPr txBox="1"/>
          <p:nvPr>
            <p:ph idx="4294967295" type="subTitle"/>
          </p:nvPr>
        </p:nvSpPr>
        <p:spPr>
          <a:xfrm>
            <a:off x="4185209" y="9214186"/>
            <a:ext cx="21057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Ubuntu"/>
                <a:ea typeface="Ubuntu"/>
                <a:cs typeface="Ubuntu"/>
                <a:sym typeface="Ubuntu"/>
              </a:rPr>
              <a:t>Insert the certification</a:t>
            </a:r>
            <a:endParaRPr b="1" sz="14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0" name="Google Shape;180;p17"/>
          <p:cNvSpPr txBox="1"/>
          <p:nvPr>
            <p:ph idx="4294967295" type="subTitle"/>
          </p:nvPr>
        </p:nvSpPr>
        <p:spPr>
          <a:xfrm>
            <a:off x="4185209" y="9445113"/>
            <a:ext cx="27102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Jupiter is a gas giant and the biggest planet in the Solar System</a:t>
            </a:r>
            <a:endParaRPr sz="1100"/>
          </a:p>
        </p:txBody>
      </p:sp>
      <p:sp>
        <p:nvSpPr>
          <p:cNvPr id="181" name="Google Shape;181;p17"/>
          <p:cNvSpPr txBox="1"/>
          <p:nvPr>
            <p:ph idx="4294967295" type="subTitle"/>
          </p:nvPr>
        </p:nvSpPr>
        <p:spPr>
          <a:xfrm>
            <a:off x="6230909" y="9204025"/>
            <a:ext cx="664500" cy="3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(20XX)</a:t>
            </a:r>
            <a:endParaRPr sz="1100"/>
          </a:p>
        </p:txBody>
      </p:sp>
      <p:sp>
        <p:nvSpPr>
          <p:cNvPr id="182" name="Google Shape;182;p17"/>
          <p:cNvSpPr txBox="1"/>
          <p:nvPr/>
        </p:nvSpPr>
        <p:spPr>
          <a:xfrm>
            <a:off x="2220450" y="10158600"/>
            <a:ext cx="31191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This template has been created by </a:t>
            </a:r>
            <a:r>
              <a:rPr b="1" lang="en" sz="1000" u="sng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1000" u="sng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6382007" y="1149659"/>
            <a:ext cx="766265" cy="372740"/>
          </a:xfrm>
          <a:custGeom>
            <a:rect b="b" l="l" r="r" t="t"/>
            <a:pathLst>
              <a:path extrusionOk="0" h="12966" w="26655">
                <a:moveTo>
                  <a:pt x="26655" y="0"/>
                </a:moveTo>
                <a:lnTo>
                  <a:pt x="0" y="6209"/>
                </a:lnTo>
                <a:lnTo>
                  <a:pt x="0" y="12966"/>
                </a:lnTo>
                <a:lnTo>
                  <a:pt x="26655" y="6302"/>
                </a:lnTo>
                <a:lnTo>
                  <a:pt x="2665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382007" y="902821"/>
            <a:ext cx="766265" cy="372740"/>
          </a:xfrm>
          <a:custGeom>
            <a:rect b="b" l="l" r="r" t="t"/>
            <a:pathLst>
              <a:path extrusionOk="0" h="12966" w="26655">
                <a:moveTo>
                  <a:pt x="26655" y="0"/>
                </a:moveTo>
                <a:lnTo>
                  <a:pt x="0" y="6210"/>
                </a:lnTo>
                <a:lnTo>
                  <a:pt x="0" y="12966"/>
                </a:lnTo>
                <a:lnTo>
                  <a:pt x="26655" y="6302"/>
                </a:lnTo>
                <a:lnTo>
                  <a:pt x="2665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7"/>
          <p:cNvCxnSpPr>
            <a:stCxn id="176" idx="1"/>
            <a:endCxn id="180" idx="1"/>
          </p:cNvCxnSpPr>
          <p:nvPr/>
        </p:nvCxnSpPr>
        <p:spPr>
          <a:xfrm>
            <a:off x="4185209" y="8679037"/>
            <a:ext cx="0" cy="97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6" name="Google Shape;186;p17"/>
          <p:cNvGrpSpPr/>
          <p:nvPr/>
        </p:nvGrpSpPr>
        <p:grpSpPr>
          <a:xfrm>
            <a:off x="3873457" y="341080"/>
            <a:ext cx="486094" cy="1989893"/>
            <a:chOff x="3850419" y="370567"/>
            <a:chExt cx="486094" cy="1989893"/>
          </a:xfrm>
        </p:grpSpPr>
        <p:sp>
          <p:nvSpPr>
            <p:cNvPr id="187" name="Google Shape;187;p17"/>
            <p:cNvSpPr/>
            <p:nvPr/>
          </p:nvSpPr>
          <p:spPr>
            <a:xfrm>
              <a:off x="3850419" y="1234938"/>
              <a:ext cx="103090" cy="88298"/>
            </a:xfrm>
            <a:custGeom>
              <a:rect b="b" l="l" r="r" t="t"/>
              <a:pathLst>
                <a:path extrusionOk="0" h="1158" w="1352">
                  <a:moveTo>
                    <a:pt x="575" y="1"/>
                  </a:moveTo>
                  <a:cubicBezTo>
                    <a:pt x="258" y="1"/>
                    <a:pt x="0" y="258"/>
                    <a:pt x="0" y="580"/>
                  </a:cubicBezTo>
                  <a:cubicBezTo>
                    <a:pt x="0" y="927"/>
                    <a:pt x="285" y="1158"/>
                    <a:pt x="581" y="1158"/>
                  </a:cubicBezTo>
                  <a:cubicBezTo>
                    <a:pt x="723" y="1158"/>
                    <a:pt x="868" y="1105"/>
                    <a:pt x="985" y="986"/>
                  </a:cubicBezTo>
                  <a:cubicBezTo>
                    <a:pt x="1351" y="624"/>
                    <a:pt x="1090" y="1"/>
                    <a:pt x="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850419" y="1062308"/>
              <a:ext cx="103014" cy="88069"/>
            </a:xfrm>
            <a:custGeom>
              <a:rect b="b" l="l" r="r" t="t"/>
              <a:pathLst>
                <a:path extrusionOk="0" h="1155" w="1351">
                  <a:moveTo>
                    <a:pt x="580" y="0"/>
                  </a:moveTo>
                  <a:cubicBezTo>
                    <a:pt x="579" y="0"/>
                    <a:pt x="577" y="0"/>
                    <a:pt x="575" y="1"/>
                  </a:cubicBezTo>
                  <a:cubicBezTo>
                    <a:pt x="258" y="1"/>
                    <a:pt x="0" y="258"/>
                    <a:pt x="0" y="576"/>
                  </a:cubicBezTo>
                  <a:cubicBezTo>
                    <a:pt x="0" y="924"/>
                    <a:pt x="286" y="1155"/>
                    <a:pt x="583" y="1155"/>
                  </a:cubicBezTo>
                  <a:cubicBezTo>
                    <a:pt x="725" y="1155"/>
                    <a:pt x="869" y="1103"/>
                    <a:pt x="985" y="986"/>
                  </a:cubicBezTo>
                  <a:cubicBezTo>
                    <a:pt x="1350" y="621"/>
                    <a:pt x="1092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850419" y="889373"/>
              <a:ext cx="103014" cy="88069"/>
            </a:xfrm>
            <a:custGeom>
              <a:rect b="b" l="l" r="r" t="t"/>
              <a:pathLst>
                <a:path extrusionOk="0" h="1155" w="1351">
                  <a:moveTo>
                    <a:pt x="580" y="0"/>
                  </a:moveTo>
                  <a:cubicBezTo>
                    <a:pt x="579" y="0"/>
                    <a:pt x="577" y="0"/>
                    <a:pt x="575" y="0"/>
                  </a:cubicBezTo>
                  <a:cubicBezTo>
                    <a:pt x="258" y="0"/>
                    <a:pt x="0" y="258"/>
                    <a:pt x="0" y="575"/>
                  </a:cubicBezTo>
                  <a:cubicBezTo>
                    <a:pt x="0" y="924"/>
                    <a:pt x="286" y="1155"/>
                    <a:pt x="583" y="1155"/>
                  </a:cubicBezTo>
                  <a:cubicBezTo>
                    <a:pt x="725" y="1155"/>
                    <a:pt x="869" y="1102"/>
                    <a:pt x="985" y="986"/>
                  </a:cubicBezTo>
                  <a:cubicBezTo>
                    <a:pt x="1350" y="621"/>
                    <a:pt x="1092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850419" y="716438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5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924"/>
                    <a:pt x="286" y="1155"/>
                    <a:pt x="583" y="1155"/>
                  </a:cubicBezTo>
                  <a:cubicBezTo>
                    <a:pt x="725" y="1155"/>
                    <a:pt x="869" y="1102"/>
                    <a:pt x="985" y="986"/>
                  </a:cubicBezTo>
                  <a:cubicBezTo>
                    <a:pt x="1351" y="620"/>
                    <a:pt x="1090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850419" y="543503"/>
              <a:ext cx="102785" cy="88069"/>
            </a:xfrm>
            <a:custGeom>
              <a:rect b="b" l="l" r="r" t="t"/>
              <a:pathLst>
                <a:path extrusionOk="0" h="1155" w="1348">
                  <a:moveTo>
                    <a:pt x="575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924"/>
                    <a:pt x="284" y="1155"/>
                    <a:pt x="581" y="1155"/>
                  </a:cubicBezTo>
                  <a:cubicBezTo>
                    <a:pt x="723" y="1155"/>
                    <a:pt x="867" y="1102"/>
                    <a:pt x="985" y="985"/>
                  </a:cubicBezTo>
                  <a:cubicBezTo>
                    <a:pt x="1347" y="619"/>
                    <a:pt x="1090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850419" y="370567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5" y="0"/>
                  </a:moveTo>
                  <a:cubicBezTo>
                    <a:pt x="258" y="0"/>
                    <a:pt x="0" y="257"/>
                    <a:pt x="0" y="575"/>
                  </a:cubicBezTo>
                  <a:cubicBezTo>
                    <a:pt x="0" y="924"/>
                    <a:pt x="286" y="1154"/>
                    <a:pt x="583" y="1154"/>
                  </a:cubicBezTo>
                  <a:cubicBezTo>
                    <a:pt x="725" y="1154"/>
                    <a:pt x="869" y="1102"/>
                    <a:pt x="985" y="985"/>
                  </a:cubicBezTo>
                  <a:cubicBezTo>
                    <a:pt x="1351" y="619"/>
                    <a:pt x="1090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4042035" y="1234938"/>
              <a:ext cx="102785" cy="88298"/>
            </a:xfrm>
            <a:custGeom>
              <a:rect b="b" l="l" r="r" t="t"/>
              <a:pathLst>
                <a:path extrusionOk="0" h="1158" w="1348">
                  <a:moveTo>
                    <a:pt x="576" y="1"/>
                  </a:moveTo>
                  <a:cubicBezTo>
                    <a:pt x="258" y="1"/>
                    <a:pt x="1" y="258"/>
                    <a:pt x="1" y="580"/>
                  </a:cubicBezTo>
                  <a:cubicBezTo>
                    <a:pt x="1" y="927"/>
                    <a:pt x="283" y="1158"/>
                    <a:pt x="579" y="1158"/>
                  </a:cubicBezTo>
                  <a:cubicBezTo>
                    <a:pt x="722" y="1158"/>
                    <a:pt x="867" y="1105"/>
                    <a:pt x="986" y="986"/>
                  </a:cubicBezTo>
                  <a:cubicBezTo>
                    <a:pt x="1348" y="624"/>
                    <a:pt x="1090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042035" y="1062308"/>
              <a:ext cx="102709" cy="88069"/>
            </a:xfrm>
            <a:custGeom>
              <a:rect b="b" l="l" r="r" t="t"/>
              <a:pathLst>
                <a:path extrusionOk="0" h="1155" w="1347">
                  <a:moveTo>
                    <a:pt x="581" y="0"/>
                  </a:moveTo>
                  <a:cubicBezTo>
                    <a:pt x="579" y="0"/>
                    <a:pt x="577" y="0"/>
                    <a:pt x="576" y="1"/>
                  </a:cubicBezTo>
                  <a:cubicBezTo>
                    <a:pt x="258" y="1"/>
                    <a:pt x="1" y="258"/>
                    <a:pt x="1" y="576"/>
                  </a:cubicBezTo>
                  <a:cubicBezTo>
                    <a:pt x="1" y="924"/>
                    <a:pt x="285" y="1155"/>
                    <a:pt x="582" y="1155"/>
                  </a:cubicBezTo>
                  <a:cubicBezTo>
                    <a:pt x="723" y="1155"/>
                    <a:pt x="868" y="1103"/>
                    <a:pt x="986" y="986"/>
                  </a:cubicBezTo>
                  <a:cubicBezTo>
                    <a:pt x="1347" y="621"/>
                    <a:pt x="1092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042035" y="889373"/>
              <a:ext cx="102709" cy="88069"/>
            </a:xfrm>
            <a:custGeom>
              <a:rect b="b" l="l" r="r" t="t"/>
              <a:pathLst>
                <a:path extrusionOk="0" h="1155" w="1347">
                  <a:moveTo>
                    <a:pt x="581" y="0"/>
                  </a:moveTo>
                  <a:cubicBezTo>
                    <a:pt x="579" y="0"/>
                    <a:pt x="577" y="0"/>
                    <a:pt x="576" y="0"/>
                  </a:cubicBezTo>
                  <a:cubicBezTo>
                    <a:pt x="258" y="0"/>
                    <a:pt x="1" y="258"/>
                    <a:pt x="1" y="575"/>
                  </a:cubicBezTo>
                  <a:cubicBezTo>
                    <a:pt x="1" y="924"/>
                    <a:pt x="285" y="1155"/>
                    <a:pt x="582" y="1155"/>
                  </a:cubicBezTo>
                  <a:cubicBezTo>
                    <a:pt x="723" y="1155"/>
                    <a:pt x="868" y="1102"/>
                    <a:pt x="986" y="986"/>
                  </a:cubicBezTo>
                  <a:cubicBezTo>
                    <a:pt x="1347" y="621"/>
                    <a:pt x="1092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042035" y="716438"/>
              <a:ext cx="102785" cy="88069"/>
            </a:xfrm>
            <a:custGeom>
              <a:rect b="b" l="l" r="r" t="t"/>
              <a:pathLst>
                <a:path extrusionOk="0" h="1155" w="1348">
                  <a:moveTo>
                    <a:pt x="576" y="0"/>
                  </a:moveTo>
                  <a:cubicBezTo>
                    <a:pt x="258" y="0"/>
                    <a:pt x="1" y="258"/>
                    <a:pt x="1" y="575"/>
                  </a:cubicBezTo>
                  <a:cubicBezTo>
                    <a:pt x="1" y="924"/>
                    <a:pt x="285" y="1155"/>
                    <a:pt x="582" y="1155"/>
                  </a:cubicBezTo>
                  <a:cubicBezTo>
                    <a:pt x="723" y="1155"/>
                    <a:pt x="868" y="1102"/>
                    <a:pt x="986" y="986"/>
                  </a:cubicBezTo>
                  <a:cubicBezTo>
                    <a:pt x="1348" y="620"/>
                    <a:pt x="1090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042035" y="543503"/>
              <a:ext cx="102785" cy="88069"/>
            </a:xfrm>
            <a:custGeom>
              <a:rect b="b" l="l" r="r" t="t"/>
              <a:pathLst>
                <a:path extrusionOk="0" h="1155" w="1348">
                  <a:moveTo>
                    <a:pt x="576" y="0"/>
                  </a:moveTo>
                  <a:cubicBezTo>
                    <a:pt x="258" y="0"/>
                    <a:pt x="1" y="258"/>
                    <a:pt x="1" y="575"/>
                  </a:cubicBezTo>
                  <a:cubicBezTo>
                    <a:pt x="1" y="924"/>
                    <a:pt x="285" y="1155"/>
                    <a:pt x="582" y="1155"/>
                  </a:cubicBezTo>
                  <a:cubicBezTo>
                    <a:pt x="723" y="1155"/>
                    <a:pt x="868" y="1102"/>
                    <a:pt x="986" y="985"/>
                  </a:cubicBezTo>
                  <a:cubicBezTo>
                    <a:pt x="1348" y="619"/>
                    <a:pt x="1090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042035" y="370567"/>
              <a:ext cx="102785" cy="88069"/>
            </a:xfrm>
            <a:custGeom>
              <a:rect b="b" l="l" r="r" t="t"/>
              <a:pathLst>
                <a:path extrusionOk="0" h="1155" w="1348">
                  <a:moveTo>
                    <a:pt x="576" y="0"/>
                  </a:moveTo>
                  <a:cubicBezTo>
                    <a:pt x="258" y="0"/>
                    <a:pt x="1" y="257"/>
                    <a:pt x="1" y="575"/>
                  </a:cubicBezTo>
                  <a:cubicBezTo>
                    <a:pt x="1" y="924"/>
                    <a:pt x="285" y="1154"/>
                    <a:pt x="582" y="1154"/>
                  </a:cubicBezTo>
                  <a:cubicBezTo>
                    <a:pt x="723" y="1154"/>
                    <a:pt x="868" y="1102"/>
                    <a:pt x="986" y="985"/>
                  </a:cubicBezTo>
                  <a:cubicBezTo>
                    <a:pt x="1348" y="619"/>
                    <a:pt x="1090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233423" y="1234938"/>
              <a:ext cx="103090" cy="88298"/>
            </a:xfrm>
            <a:custGeom>
              <a:rect b="b" l="l" r="r" t="t"/>
              <a:pathLst>
                <a:path extrusionOk="0" h="1158" w="1352">
                  <a:moveTo>
                    <a:pt x="579" y="1"/>
                  </a:moveTo>
                  <a:cubicBezTo>
                    <a:pt x="261" y="1"/>
                    <a:pt x="0" y="258"/>
                    <a:pt x="0" y="580"/>
                  </a:cubicBezTo>
                  <a:cubicBezTo>
                    <a:pt x="0" y="927"/>
                    <a:pt x="284" y="1158"/>
                    <a:pt x="582" y="1158"/>
                  </a:cubicBezTo>
                  <a:cubicBezTo>
                    <a:pt x="725" y="1158"/>
                    <a:pt x="871" y="1105"/>
                    <a:pt x="989" y="986"/>
                  </a:cubicBezTo>
                  <a:cubicBezTo>
                    <a:pt x="1351" y="624"/>
                    <a:pt x="1094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233423" y="1062308"/>
              <a:ext cx="103014" cy="88069"/>
            </a:xfrm>
            <a:custGeom>
              <a:rect b="b" l="l" r="r" t="t"/>
              <a:pathLst>
                <a:path extrusionOk="0" h="1155" w="1351">
                  <a:moveTo>
                    <a:pt x="584" y="0"/>
                  </a:moveTo>
                  <a:cubicBezTo>
                    <a:pt x="582" y="0"/>
                    <a:pt x="581" y="0"/>
                    <a:pt x="579" y="1"/>
                  </a:cubicBezTo>
                  <a:cubicBezTo>
                    <a:pt x="261" y="1"/>
                    <a:pt x="0" y="258"/>
                    <a:pt x="0" y="576"/>
                  </a:cubicBezTo>
                  <a:cubicBezTo>
                    <a:pt x="0" y="924"/>
                    <a:pt x="286" y="1155"/>
                    <a:pt x="584" y="1155"/>
                  </a:cubicBezTo>
                  <a:cubicBezTo>
                    <a:pt x="726" y="1155"/>
                    <a:pt x="871" y="1103"/>
                    <a:pt x="989" y="986"/>
                  </a:cubicBezTo>
                  <a:cubicBezTo>
                    <a:pt x="1350" y="621"/>
                    <a:pt x="109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233423" y="889373"/>
              <a:ext cx="103014" cy="88069"/>
            </a:xfrm>
            <a:custGeom>
              <a:rect b="b" l="l" r="r" t="t"/>
              <a:pathLst>
                <a:path extrusionOk="0" h="1155" w="1351">
                  <a:moveTo>
                    <a:pt x="584" y="0"/>
                  </a:moveTo>
                  <a:cubicBezTo>
                    <a:pt x="582" y="0"/>
                    <a:pt x="581" y="0"/>
                    <a:pt x="579" y="0"/>
                  </a:cubicBezTo>
                  <a:cubicBezTo>
                    <a:pt x="261" y="0"/>
                    <a:pt x="0" y="258"/>
                    <a:pt x="0" y="575"/>
                  </a:cubicBezTo>
                  <a:cubicBezTo>
                    <a:pt x="0" y="924"/>
                    <a:pt x="286" y="1155"/>
                    <a:pt x="584" y="1155"/>
                  </a:cubicBezTo>
                  <a:cubicBezTo>
                    <a:pt x="726" y="1155"/>
                    <a:pt x="871" y="1102"/>
                    <a:pt x="989" y="986"/>
                  </a:cubicBezTo>
                  <a:cubicBezTo>
                    <a:pt x="1350" y="621"/>
                    <a:pt x="109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4233423" y="716438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9" y="0"/>
                  </a:moveTo>
                  <a:cubicBezTo>
                    <a:pt x="261" y="0"/>
                    <a:pt x="0" y="258"/>
                    <a:pt x="0" y="575"/>
                  </a:cubicBezTo>
                  <a:cubicBezTo>
                    <a:pt x="0" y="924"/>
                    <a:pt x="286" y="1155"/>
                    <a:pt x="584" y="1155"/>
                  </a:cubicBezTo>
                  <a:cubicBezTo>
                    <a:pt x="726" y="1155"/>
                    <a:pt x="871" y="1102"/>
                    <a:pt x="989" y="986"/>
                  </a:cubicBezTo>
                  <a:cubicBezTo>
                    <a:pt x="1351" y="620"/>
                    <a:pt x="1094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233423" y="543503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9" y="0"/>
                  </a:moveTo>
                  <a:cubicBezTo>
                    <a:pt x="261" y="0"/>
                    <a:pt x="0" y="258"/>
                    <a:pt x="0" y="575"/>
                  </a:cubicBezTo>
                  <a:cubicBezTo>
                    <a:pt x="0" y="924"/>
                    <a:pt x="286" y="1155"/>
                    <a:pt x="583" y="1155"/>
                  </a:cubicBezTo>
                  <a:cubicBezTo>
                    <a:pt x="725" y="1155"/>
                    <a:pt x="869" y="1102"/>
                    <a:pt x="985" y="985"/>
                  </a:cubicBezTo>
                  <a:cubicBezTo>
                    <a:pt x="1351" y="619"/>
                    <a:pt x="1094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233423" y="370567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9" y="0"/>
                  </a:moveTo>
                  <a:cubicBezTo>
                    <a:pt x="261" y="0"/>
                    <a:pt x="0" y="257"/>
                    <a:pt x="0" y="575"/>
                  </a:cubicBezTo>
                  <a:cubicBezTo>
                    <a:pt x="0" y="924"/>
                    <a:pt x="286" y="1154"/>
                    <a:pt x="584" y="1154"/>
                  </a:cubicBezTo>
                  <a:cubicBezTo>
                    <a:pt x="726" y="1154"/>
                    <a:pt x="871" y="1102"/>
                    <a:pt x="989" y="985"/>
                  </a:cubicBezTo>
                  <a:cubicBezTo>
                    <a:pt x="1351" y="619"/>
                    <a:pt x="1094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850419" y="2272163"/>
              <a:ext cx="103090" cy="88297"/>
            </a:xfrm>
            <a:custGeom>
              <a:rect b="b" l="l" r="r" t="t"/>
              <a:pathLst>
                <a:path extrusionOk="0" h="1158" w="1352">
                  <a:moveTo>
                    <a:pt x="575" y="1"/>
                  </a:moveTo>
                  <a:cubicBezTo>
                    <a:pt x="258" y="1"/>
                    <a:pt x="0" y="258"/>
                    <a:pt x="0" y="580"/>
                  </a:cubicBezTo>
                  <a:cubicBezTo>
                    <a:pt x="0" y="927"/>
                    <a:pt x="285" y="1158"/>
                    <a:pt x="581" y="1158"/>
                  </a:cubicBezTo>
                  <a:cubicBezTo>
                    <a:pt x="723" y="1158"/>
                    <a:pt x="868" y="1105"/>
                    <a:pt x="985" y="986"/>
                  </a:cubicBezTo>
                  <a:cubicBezTo>
                    <a:pt x="1351" y="624"/>
                    <a:pt x="1090" y="1"/>
                    <a:pt x="5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850419" y="2099533"/>
              <a:ext cx="103014" cy="88069"/>
            </a:xfrm>
            <a:custGeom>
              <a:rect b="b" l="l" r="r" t="t"/>
              <a:pathLst>
                <a:path extrusionOk="0" h="1155" w="1351">
                  <a:moveTo>
                    <a:pt x="580" y="0"/>
                  </a:moveTo>
                  <a:cubicBezTo>
                    <a:pt x="579" y="0"/>
                    <a:pt x="577" y="0"/>
                    <a:pt x="575" y="1"/>
                  </a:cubicBezTo>
                  <a:cubicBezTo>
                    <a:pt x="258" y="1"/>
                    <a:pt x="0" y="258"/>
                    <a:pt x="0" y="576"/>
                  </a:cubicBezTo>
                  <a:cubicBezTo>
                    <a:pt x="0" y="924"/>
                    <a:pt x="286" y="1155"/>
                    <a:pt x="583" y="1155"/>
                  </a:cubicBezTo>
                  <a:cubicBezTo>
                    <a:pt x="725" y="1155"/>
                    <a:pt x="869" y="1103"/>
                    <a:pt x="985" y="986"/>
                  </a:cubicBezTo>
                  <a:cubicBezTo>
                    <a:pt x="1350" y="621"/>
                    <a:pt x="1092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3850419" y="1926598"/>
              <a:ext cx="103014" cy="88069"/>
            </a:xfrm>
            <a:custGeom>
              <a:rect b="b" l="l" r="r" t="t"/>
              <a:pathLst>
                <a:path extrusionOk="0" h="1155" w="1351">
                  <a:moveTo>
                    <a:pt x="580" y="0"/>
                  </a:moveTo>
                  <a:cubicBezTo>
                    <a:pt x="579" y="0"/>
                    <a:pt x="577" y="0"/>
                    <a:pt x="575" y="0"/>
                  </a:cubicBezTo>
                  <a:cubicBezTo>
                    <a:pt x="258" y="0"/>
                    <a:pt x="0" y="258"/>
                    <a:pt x="0" y="575"/>
                  </a:cubicBezTo>
                  <a:cubicBezTo>
                    <a:pt x="0" y="924"/>
                    <a:pt x="286" y="1155"/>
                    <a:pt x="583" y="1155"/>
                  </a:cubicBezTo>
                  <a:cubicBezTo>
                    <a:pt x="725" y="1155"/>
                    <a:pt x="869" y="1102"/>
                    <a:pt x="985" y="986"/>
                  </a:cubicBezTo>
                  <a:cubicBezTo>
                    <a:pt x="1350" y="621"/>
                    <a:pt x="1092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850419" y="1753663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5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924"/>
                    <a:pt x="286" y="1155"/>
                    <a:pt x="583" y="1155"/>
                  </a:cubicBezTo>
                  <a:cubicBezTo>
                    <a:pt x="725" y="1155"/>
                    <a:pt x="869" y="1102"/>
                    <a:pt x="985" y="986"/>
                  </a:cubicBezTo>
                  <a:cubicBezTo>
                    <a:pt x="1351" y="620"/>
                    <a:pt x="1090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850419" y="1580728"/>
              <a:ext cx="102785" cy="88069"/>
            </a:xfrm>
            <a:custGeom>
              <a:rect b="b" l="l" r="r" t="t"/>
              <a:pathLst>
                <a:path extrusionOk="0" h="1155" w="1348">
                  <a:moveTo>
                    <a:pt x="575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924"/>
                    <a:pt x="284" y="1155"/>
                    <a:pt x="581" y="1155"/>
                  </a:cubicBezTo>
                  <a:cubicBezTo>
                    <a:pt x="723" y="1155"/>
                    <a:pt x="867" y="1102"/>
                    <a:pt x="985" y="985"/>
                  </a:cubicBezTo>
                  <a:cubicBezTo>
                    <a:pt x="1347" y="619"/>
                    <a:pt x="1090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3850419" y="1407792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5" y="0"/>
                  </a:moveTo>
                  <a:cubicBezTo>
                    <a:pt x="258" y="0"/>
                    <a:pt x="0" y="257"/>
                    <a:pt x="0" y="575"/>
                  </a:cubicBezTo>
                  <a:cubicBezTo>
                    <a:pt x="0" y="924"/>
                    <a:pt x="286" y="1154"/>
                    <a:pt x="583" y="1154"/>
                  </a:cubicBezTo>
                  <a:cubicBezTo>
                    <a:pt x="725" y="1154"/>
                    <a:pt x="869" y="1102"/>
                    <a:pt x="985" y="985"/>
                  </a:cubicBezTo>
                  <a:cubicBezTo>
                    <a:pt x="1351" y="619"/>
                    <a:pt x="1090" y="0"/>
                    <a:pt x="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042035" y="2272163"/>
              <a:ext cx="102785" cy="88297"/>
            </a:xfrm>
            <a:custGeom>
              <a:rect b="b" l="l" r="r" t="t"/>
              <a:pathLst>
                <a:path extrusionOk="0" h="1158" w="1348">
                  <a:moveTo>
                    <a:pt x="576" y="1"/>
                  </a:moveTo>
                  <a:cubicBezTo>
                    <a:pt x="258" y="1"/>
                    <a:pt x="1" y="258"/>
                    <a:pt x="1" y="580"/>
                  </a:cubicBezTo>
                  <a:cubicBezTo>
                    <a:pt x="1" y="927"/>
                    <a:pt x="283" y="1158"/>
                    <a:pt x="579" y="1158"/>
                  </a:cubicBezTo>
                  <a:cubicBezTo>
                    <a:pt x="722" y="1158"/>
                    <a:pt x="867" y="1105"/>
                    <a:pt x="986" y="986"/>
                  </a:cubicBezTo>
                  <a:cubicBezTo>
                    <a:pt x="1348" y="624"/>
                    <a:pt x="1090" y="1"/>
                    <a:pt x="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042035" y="2099533"/>
              <a:ext cx="102709" cy="88069"/>
            </a:xfrm>
            <a:custGeom>
              <a:rect b="b" l="l" r="r" t="t"/>
              <a:pathLst>
                <a:path extrusionOk="0" h="1155" w="1347">
                  <a:moveTo>
                    <a:pt x="581" y="0"/>
                  </a:moveTo>
                  <a:cubicBezTo>
                    <a:pt x="579" y="0"/>
                    <a:pt x="577" y="0"/>
                    <a:pt x="576" y="1"/>
                  </a:cubicBezTo>
                  <a:cubicBezTo>
                    <a:pt x="258" y="1"/>
                    <a:pt x="1" y="258"/>
                    <a:pt x="1" y="576"/>
                  </a:cubicBezTo>
                  <a:cubicBezTo>
                    <a:pt x="1" y="924"/>
                    <a:pt x="285" y="1155"/>
                    <a:pt x="582" y="1155"/>
                  </a:cubicBezTo>
                  <a:cubicBezTo>
                    <a:pt x="723" y="1155"/>
                    <a:pt x="868" y="1103"/>
                    <a:pt x="986" y="986"/>
                  </a:cubicBezTo>
                  <a:cubicBezTo>
                    <a:pt x="1347" y="621"/>
                    <a:pt x="1092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042035" y="1926598"/>
              <a:ext cx="102709" cy="88069"/>
            </a:xfrm>
            <a:custGeom>
              <a:rect b="b" l="l" r="r" t="t"/>
              <a:pathLst>
                <a:path extrusionOk="0" h="1155" w="1347">
                  <a:moveTo>
                    <a:pt x="581" y="0"/>
                  </a:moveTo>
                  <a:cubicBezTo>
                    <a:pt x="579" y="0"/>
                    <a:pt x="577" y="0"/>
                    <a:pt x="576" y="0"/>
                  </a:cubicBezTo>
                  <a:cubicBezTo>
                    <a:pt x="258" y="0"/>
                    <a:pt x="1" y="258"/>
                    <a:pt x="1" y="575"/>
                  </a:cubicBezTo>
                  <a:cubicBezTo>
                    <a:pt x="1" y="924"/>
                    <a:pt x="285" y="1155"/>
                    <a:pt x="582" y="1155"/>
                  </a:cubicBezTo>
                  <a:cubicBezTo>
                    <a:pt x="723" y="1155"/>
                    <a:pt x="868" y="1102"/>
                    <a:pt x="986" y="986"/>
                  </a:cubicBezTo>
                  <a:cubicBezTo>
                    <a:pt x="1347" y="621"/>
                    <a:pt x="1092" y="0"/>
                    <a:pt x="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042035" y="1753663"/>
              <a:ext cx="102785" cy="88069"/>
            </a:xfrm>
            <a:custGeom>
              <a:rect b="b" l="l" r="r" t="t"/>
              <a:pathLst>
                <a:path extrusionOk="0" h="1155" w="1348">
                  <a:moveTo>
                    <a:pt x="576" y="0"/>
                  </a:moveTo>
                  <a:cubicBezTo>
                    <a:pt x="258" y="0"/>
                    <a:pt x="1" y="258"/>
                    <a:pt x="1" y="575"/>
                  </a:cubicBezTo>
                  <a:cubicBezTo>
                    <a:pt x="1" y="924"/>
                    <a:pt x="285" y="1155"/>
                    <a:pt x="582" y="1155"/>
                  </a:cubicBezTo>
                  <a:cubicBezTo>
                    <a:pt x="723" y="1155"/>
                    <a:pt x="868" y="1102"/>
                    <a:pt x="986" y="986"/>
                  </a:cubicBezTo>
                  <a:cubicBezTo>
                    <a:pt x="1348" y="620"/>
                    <a:pt x="1090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042035" y="1580728"/>
              <a:ext cx="102785" cy="88069"/>
            </a:xfrm>
            <a:custGeom>
              <a:rect b="b" l="l" r="r" t="t"/>
              <a:pathLst>
                <a:path extrusionOk="0" h="1155" w="1348">
                  <a:moveTo>
                    <a:pt x="576" y="0"/>
                  </a:moveTo>
                  <a:cubicBezTo>
                    <a:pt x="258" y="0"/>
                    <a:pt x="1" y="258"/>
                    <a:pt x="1" y="575"/>
                  </a:cubicBezTo>
                  <a:cubicBezTo>
                    <a:pt x="1" y="924"/>
                    <a:pt x="285" y="1155"/>
                    <a:pt x="582" y="1155"/>
                  </a:cubicBezTo>
                  <a:cubicBezTo>
                    <a:pt x="723" y="1155"/>
                    <a:pt x="868" y="1102"/>
                    <a:pt x="986" y="985"/>
                  </a:cubicBezTo>
                  <a:cubicBezTo>
                    <a:pt x="1348" y="619"/>
                    <a:pt x="1090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042035" y="1407792"/>
              <a:ext cx="102785" cy="88069"/>
            </a:xfrm>
            <a:custGeom>
              <a:rect b="b" l="l" r="r" t="t"/>
              <a:pathLst>
                <a:path extrusionOk="0" h="1155" w="1348">
                  <a:moveTo>
                    <a:pt x="576" y="0"/>
                  </a:moveTo>
                  <a:cubicBezTo>
                    <a:pt x="258" y="0"/>
                    <a:pt x="1" y="257"/>
                    <a:pt x="1" y="575"/>
                  </a:cubicBezTo>
                  <a:cubicBezTo>
                    <a:pt x="1" y="924"/>
                    <a:pt x="285" y="1154"/>
                    <a:pt x="582" y="1154"/>
                  </a:cubicBezTo>
                  <a:cubicBezTo>
                    <a:pt x="723" y="1154"/>
                    <a:pt x="868" y="1102"/>
                    <a:pt x="986" y="985"/>
                  </a:cubicBezTo>
                  <a:cubicBezTo>
                    <a:pt x="1348" y="619"/>
                    <a:pt x="1090" y="0"/>
                    <a:pt x="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233423" y="2272163"/>
              <a:ext cx="103090" cy="88297"/>
            </a:xfrm>
            <a:custGeom>
              <a:rect b="b" l="l" r="r" t="t"/>
              <a:pathLst>
                <a:path extrusionOk="0" h="1158" w="1352">
                  <a:moveTo>
                    <a:pt x="579" y="1"/>
                  </a:moveTo>
                  <a:cubicBezTo>
                    <a:pt x="261" y="1"/>
                    <a:pt x="0" y="258"/>
                    <a:pt x="0" y="580"/>
                  </a:cubicBezTo>
                  <a:cubicBezTo>
                    <a:pt x="0" y="927"/>
                    <a:pt x="284" y="1158"/>
                    <a:pt x="582" y="1158"/>
                  </a:cubicBezTo>
                  <a:cubicBezTo>
                    <a:pt x="725" y="1158"/>
                    <a:pt x="871" y="1105"/>
                    <a:pt x="989" y="986"/>
                  </a:cubicBezTo>
                  <a:cubicBezTo>
                    <a:pt x="1351" y="624"/>
                    <a:pt x="1094" y="1"/>
                    <a:pt x="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233423" y="2099533"/>
              <a:ext cx="103014" cy="88069"/>
            </a:xfrm>
            <a:custGeom>
              <a:rect b="b" l="l" r="r" t="t"/>
              <a:pathLst>
                <a:path extrusionOk="0" h="1155" w="1351">
                  <a:moveTo>
                    <a:pt x="584" y="0"/>
                  </a:moveTo>
                  <a:cubicBezTo>
                    <a:pt x="582" y="0"/>
                    <a:pt x="581" y="0"/>
                    <a:pt x="579" y="1"/>
                  </a:cubicBezTo>
                  <a:cubicBezTo>
                    <a:pt x="261" y="1"/>
                    <a:pt x="0" y="258"/>
                    <a:pt x="0" y="576"/>
                  </a:cubicBezTo>
                  <a:cubicBezTo>
                    <a:pt x="0" y="924"/>
                    <a:pt x="286" y="1155"/>
                    <a:pt x="584" y="1155"/>
                  </a:cubicBezTo>
                  <a:cubicBezTo>
                    <a:pt x="726" y="1155"/>
                    <a:pt x="871" y="1103"/>
                    <a:pt x="989" y="986"/>
                  </a:cubicBezTo>
                  <a:cubicBezTo>
                    <a:pt x="1350" y="621"/>
                    <a:pt x="109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233423" y="1926598"/>
              <a:ext cx="103014" cy="88069"/>
            </a:xfrm>
            <a:custGeom>
              <a:rect b="b" l="l" r="r" t="t"/>
              <a:pathLst>
                <a:path extrusionOk="0" h="1155" w="1351">
                  <a:moveTo>
                    <a:pt x="584" y="0"/>
                  </a:moveTo>
                  <a:cubicBezTo>
                    <a:pt x="582" y="0"/>
                    <a:pt x="581" y="0"/>
                    <a:pt x="579" y="0"/>
                  </a:cubicBezTo>
                  <a:cubicBezTo>
                    <a:pt x="261" y="0"/>
                    <a:pt x="0" y="258"/>
                    <a:pt x="0" y="575"/>
                  </a:cubicBezTo>
                  <a:cubicBezTo>
                    <a:pt x="0" y="924"/>
                    <a:pt x="286" y="1155"/>
                    <a:pt x="584" y="1155"/>
                  </a:cubicBezTo>
                  <a:cubicBezTo>
                    <a:pt x="726" y="1155"/>
                    <a:pt x="871" y="1102"/>
                    <a:pt x="989" y="986"/>
                  </a:cubicBezTo>
                  <a:cubicBezTo>
                    <a:pt x="1350" y="621"/>
                    <a:pt x="109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233423" y="1753663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9" y="0"/>
                  </a:moveTo>
                  <a:cubicBezTo>
                    <a:pt x="261" y="0"/>
                    <a:pt x="0" y="258"/>
                    <a:pt x="0" y="575"/>
                  </a:cubicBezTo>
                  <a:cubicBezTo>
                    <a:pt x="0" y="924"/>
                    <a:pt x="286" y="1155"/>
                    <a:pt x="584" y="1155"/>
                  </a:cubicBezTo>
                  <a:cubicBezTo>
                    <a:pt x="726" y="1155"/>
                    <a:pt x="871" y="1102"/>
                    <a:pt x="989" y="986"/>
                  </a:cubicBezTo>
                  <a:cubicBezTo>
                    <a:pt x="1351" y="620"/>
                    <a:pt x="1094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233423" y="1580728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9" y="0"/>
                  </a:moveTo>
                  <a:cubicBezTo>
                    <a:pt x="261" y="0"/>
                    <a:pt x="0" y="258"/>
                    <a:pt x="0" y="575"/>
                  </a:cubicBezTo>
                  <a:cubicBezTo>
                    <a:pt x="0" y="924"/>
                    <a:pt x="286" y="1155"/>
                    <a:pt x="583" y="1155"/>
                  </a:cubicBezTo>
                  <a:cubicBezTo>
                    <a:pt x="725" y="1155"/>
                    <a:pt x="869" y="1102"/>
                    <a:pt x="985" y="985"/>
                  </a:cubicBezTo>
                  <a:cubicBezTo>
                    <a:pt x="1351" y="619"/>
                    <a:pt x="1094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233423" y="1407792"/>
              <a:ext cx="103090" cy="88069"/>
            </a:xfrm>
            <a:custGeom>
              <a:rect b="b" l="l" r="r" t="t"/>
              <a:pathLst>
                <a:path extrusionOk="0" h="1155" w="1352">
                  <a:moveTo>
                    <a:pt x="579" y="0"/>
                  </a:moveTo>
                  <a:cubicBezTo>
                    <a:pt x="261" y="0"/>
                    <a:pt x="0" y="257"/>
                    <a:pt x="0" y="575"/>
                  </a:cubicBezTo>
                  <a:cubicBezTo>
                    <a:pt x="0" y="924"/>
                    <a:pt x="286" y="1154"/>
                    <a:pt x="584" y="1154"/>
                  </a:cubicBezTo>
                  <a:cubicBezTo>
                    <a:pt x="726" y="1154"/>
                    <a:pt x="871" y="1102"/>
                    <a:pt x="989" y="985"/>
                  </a:cubicBezTo>
                  <a:cubicBezTo>
                    <a:pt x="1351" y="619"/>
                    <a:pt x="1094" y="0"/>
                    <a:pt x="5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3" name="Google Shape;223;p17"/>
          <p:cNvCxnSpPr>
            <a:stCxn id="115" idx="1"/>
            <a:endCxn id="119" idx="1"/>
          </p:cNvCxnSpPr>
          <p:nvPr/>
        </p:nvCxnSpPr>
        <p:spPr>
          <a:xfrm>
            <a:off x="662829" y="5945756"/>
            <a:ext cx="0" cy="102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7"/>
          <p:cNvCxnSpPr>
            <a:stCxn id="98" idx="1"/>
            <a:endCxn id="99" idx="1"/>
          </p:cNvCxnSpPr>
          <p:nvPr/>
        </p:nvCxnSpPr>
        <p:spPr>
          <a:xfrm>
            <a:off x="4185209" y="5945756"/>
            <a:ext cx="0" cy="102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dustrial Engineer CV by Slidesgo">
  <a:themeElements>
    <a:clrScheme name="Simple Light">
      <a:dk1>
        <a:srgbClr val="303030"/>
      </a:dk1>
      <a:lt1>
        <a:srgbClr val="F4F6F8"/>
      </a:lt1>
      <a:dk2>
        <a:srgbClr val="448CFA"/>
      </a:dk2>
      <a:lt2>
        <a:srgbClr val="84848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