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9013" y="860501"/>
            <a:ext cx="5428615" cy="545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9013" y="1778000"/>
            <a:ext cx="9278620" cy="392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9872" y="2141601"/>
            <a:ext cx="49428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7505" algn="l"/>
              </a:tabLst>
            </a:pPr>
            <a:r>
              <a:rPr dirty="0" sz="3600" spc="-30" b="0">
                <a:solidFill>
                  <a:srgbClr val="252525"/>
                </a:solidFill>
                <a:latin typeface="Arial MT"/>
                <a:cs typeface="Arial MT"/>
              </a:rPr>
              <a:t>M</a:t>
            </a:r>
            <a:r>
              <a:rPr dirty="0" sz="3600" spc="-400" b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3600" spc="150" b="0">
                <a:solidFill>
                  <a:srgbClr val="252525"/>
                </a:solidFill>
                <a:latin typeface="Arial MT"/>
                <a:cs typeface="Arial MT"/>
              </a:rPr>
              <a:t>AT</a:t>
            </a:r>
            <a:r>
              <a:rPr dirty="0" sz="3600" spc="-409" b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3600" b="0">
                <a:solidFill>
                  <a:srgbClr val="252525"/>
                </a:solidFill>
                <a:latin typeface="Arial MT"/>
                <a:cs typeface="Arial MT"/>
              </a:rPr>
              <a:t>E</a:t>
            </a:r>
            <a:r>
              <a:rPr dirty="0" sz="3600" spc="-405" b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3600" b="0">
                <a:solidFill>
                  <a:srgbClr val="252525"/>
                </a:solidFill>
                <a:latin typeface="Arial MT"/>
                <a:cs typeface="Arial MT"/>
              </a:rPr>
              <a:t>U</a:t>
            </a:r>
            <a:r>
              <a:rPr dirty="0" sz="3600" spc="-395" b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3600" b="0">
                <a:solidFill>
                  <a:srgbClr val="252525"/>
                </a:solidFill>
                <a:latin typeface="Arial MT"/>
                <a:cs typeface="Arial MT"/>
              </a:rPr>
              <a:t>S</a:t>
            </a:r>
            <a:r>
              <a:rPr dirty="0" sz="3600" spc="-405" b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3600" spc="-50" b="0">
                <a:solidFill>
                  <a:srgbClr val="252525"/>
                </a:solidFill>
                <a:latin typeface="Arial MT"/>
                <a:cs typeface="Arial MT"/>
              </a:rPr>
              <a:t>Z</a:t>
            </a:r>
            <a:r>
              <a:rPr dirty="0" sz="3600" b="0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3600" spc="-30" b="0">
                <a:solidFill>
                  <a:srgbClr val="252525"/>
                </a:solidFill>
                <a:latin typeface="Arial MT"/>
                <a:cs typeface="Arial MT"/>
              </a:rPr>
              <a:t>M</a:t>
            </a:r>
            <a:r>
              <a:rPr dirty="0" sz="3600" spc="-400" b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3600" b="0">
                <a:solidFill>
                  <a:srgbClr val="252525"/>
                </a:solidFill>
                <a:latin typeface="Arial MT"/>
                <a:cs typeface="Arial MT"/>
              </a:rPr>
              <a:t>O</a:t>
            </a:r>
            <a:r>
              <a:rPr dirty="0" sz="3600" spc="-409" b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3600" spc="-1010" b="0">
                <a:solidFill>
                  <a:srgbClr val="252525"/>
                </a:solidFill>
                <a:latin typeface="Arial MT"/>
                <a:cs typeface="Arial MT"/>
              </a:rPr>
              <a:t>Ć</a:t>
            </a:r>
            <a:r>
              <a:rPr dirty="0" sz="3600" spc="-400" b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3600" b="0">
                <a:solidFill>
                  <a:srgbClr val="252525"/>
                </a:solidFill>
                <a:latin typeface="Arial MT"/>
                <a:cs typeface="Arial MT"/>
              </a:rPr>
              <a:t>K</a:t>
            </a:r>
            <a:r>
              <a:rPr dirty="0" sz="3600" spc="-405" b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3600" spc="-50" b="0">
                <a:solidFill>
                  <a:srgbClr val="252525"/>
                </a:solidFill>
                <a:latin typeface="Arial MT"/>
                <a:cs typeface="Arial MT"/>
              </a:rPr>
              <a:t>O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69872" y="2716758"/>
            <a:ext cx="4860290" cy="26682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S</a:t>
            </a:r>
            <a:r>
              <a:rPr dirty="0" sz="2000" spc="3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1</a:t>
            </a:r>
            <a:r>
              <a:rPr dirty="0" sz="2000" spc="4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9</a:t>
            </a:r>
            <a:r>
              <a:rPr dirty="0" sz="2000" spc="4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7</a:t>
            </a:r>
            <a:r>
              <a:rPr dirty="0" sz="2000" spc="4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6</a:t>
            </a:r>
            <a:r>
              <a:rPr dirty="0" sz="2000" spc="4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7</a:t>
            </a:r>
            <a:r>
              <a:rPr dirty="0" sz="2000" spc="4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252525"/>
                </a:solidFill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2762250" algn="l"/>
              </a:tabLst>
            </a:pP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E</a:t>
            </a:r>
            <a:r>
              <a:rPr dirty="0" sz="2000" spc="2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L</a:t>
            </a:r>
            <a:r>
              <a:rPr dirty="0" sz="2000" spc="3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E</a:t>
            </a:r>
            <a:r>
              <a:rPr dirty="0" sz="2000" spc="2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K</a:t>
            </a:r>
            <a:r>
              <a:rPr dirty="0" sz="2000" spc="2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T</a:t>
            </a:r>
            <a:r>
              <a:rPr dirty="0" sz="2000" spc="3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R</a:t>
            </a:r>
            <a:r>
              <a:rPr dirty="0" sz="2000" spc="3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O</a:t>
            </a:r>
            <a:r>
              <a:rPr dirty="0" sz="2000" spc="3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N</a:t>
            </a:r>
            <a:r>
              <a:rPr dirty="0" sz="2000" spc="3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I</a:t>
            </a:r>
            <a:r>
              <a:rPr dirty="0" sz="2000" spc="2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K</a:t>
            </a:r>
            <a:r>
              <a:rPr dirty="0" sz="2000" spc="3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	</a:t>
            </a:r>
            <a:r>
              <a:rPr dirty="0" sz="2000" spc="-50">
                <a:solidFill>
                  <a:srgbClr val="252525"/>
                </a:solidFill>
                <a:latin typeface="Arial MT"/>
                <a:cs typeface="Arial MT"/>
              </a:rPr>
              <a:t>I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T</a:t>
            </a:r>
            <a:r>
              <a:rPr dirty="0" sz="2000" spc="3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E</a:t>
            </a:r>
            <a:r>
              <a:rPr dirty="0" sz="2000" spc="3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L</a:t>
            </a:r>
            <a:r>
              <a:rPr dirty="0" sz="2000" spc="4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E</a:t>
            </a:r>
            <a:r>
              <a:rPr dirty="0" sz="2000" spc="3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K</a:t>
            </a:r>
            <a:r>
              <a:rPr dirty="0" sz="2000" spc="3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O</a:t>
            </a:r>
            <a:r>
              <a:rPr dirty="0" sz="2000" spc="3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M</a:t>
            </a:r>
            <a:r>
              <a:rPr dirty="0" sz="2000" spc="4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U</a:t>
            </a:r>
            <a:r>
              <a:rPr dirty="0" sz="2000" spc="4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N</a:t>
            </a:r>
            <a:r>
              <a:rPr dirty="0" sz="2000" spc="4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I</a:t>
            </a:r>
            <a:r>
              <a:rPr dirty="0" sz="2000" spc="3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K</a:t>
            </a:r>
            <a:r>
              <a:rPr dirty="0" sz="2000" spc="3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r>
              <a:rPr dirty="0" sz="2000" spc="3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C</a:t>
            </a:r>
            <a:r>
              <a:rPr dirty="0" sz="2000" spc="4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J</a:t>
            </a:r>
            <a:r>
              <a:rPr dirty="0" sz="2000" spc="5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252525"/>
                </a:solidFill>
                <a:latin typeface="Arial MT"/>
                <a:cs typeface="Arial MT"/>
              </a:rPr>
              <a:t>A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2000">
              <a:latin typeface="Arial MT"/>
              <a:cs typeface="Arial MT"/>
            </a:endParaRPr>
          </a:p>
          <a:p>
            <a:pPr algn="ctr" marL="276225">
              <a:lnSpc>
                <a:spcPct val="100000"/>
              </a:lnSpc>
            </a:pPr>
            <a:r>
              <a:rPr dirty="0" sz="2000" spc="60">
                <a:solidFill>
                  <a:srgbClr val="252525"/>
                </a:solidFill>
                <a:latin typeface="Arial MT"/>
                <a:cs typeface="Arial MT"/>
              </a:rPr>
              <a:t>ETAP</a:t>
            </a:r>
            <a:r>
              <a:rPr dirty="0" sz="2000" spc="30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1</a:t>
            </a:r>
            <a:r>
              <a:rPr dirty="0" sz="2000" spc="31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 spc="135">
                <a:solidFill>
                  <a:srgbClr val="252525"/>
                </a:solidFill>
                <a:latin typeface="Arial MT"/>
                <a:cs typeface="Arial MT"/>
              </a:rPr>
              <a:t>realizacji</a:t>
            </a:r>
            <a:r>
              <a:rPr dirty="0" sz="2000" spc="33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252525"/>
                </a:solidFill>
                <a:latin typeface="Arial MT"/>
                <a:cs typeface="Arial MT"/>
              </a:rPr>
              <a:t>projektu</a:t>
            </a:r>
            <a:r>
              <a:rPr dirty="0" sz="2000" spc="32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 spc="-50">
                <a:solidFill>
                  <a:srgbClr val="252525"/>
                </a:solidFill>
                <a:latin typeface="Arial MT"/>
                <a:cs typeface="Arial MT"/>
              </a:rPr>
              <a:t>z</a:t>
            </a:r>
            <a:endParaRPr sz="2000">
              <a:latin typeface="Arial MT"/>
              <a:cs typeface="Arial MT"/>
            </a:endParaRPr>
          </a:p>
          <a:p>
            <a:pPr algn="ctr" marL="287655" marR="5080">
              <a:lnSpc>
                <a:spcPct val="100000"/>
              </a:lnSpc>
            </a:pPr>
            <a:r>
              <a:rPr dirty="0" sz="2000" spc="135">
                <a:solidFill>
                  <a:srgbClr val="252525"/>
                </a:solidFill>
                <a:latin typeface="Arial MT"/>
                <a:cs typeface="Arial MT"/>
              </a:rPr>
              <a:t>przedmiotu</a:t>
            </a:r>
            <a:r>
              <a:rPr dirty="0" sz="2000" spc="30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„Języki</a:t>
            </a:r>
            <a:r>
              <a:rPr dirty="0" sz="2000" spc="31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 spc="125">
                <a:solidFill>
                  <a:srgbClr val="252525"/>
                </a:solidFill>
                <a:latin typeface="Arial MT"/>
                <a:cs typeface="Arial MT"/>
              </a:rPr>
              <a:t>programowania </a:t>
            </a:r>
            <a:r>
              <a:rPr dirty="0" sz="2000" spc="130">
                <a:solidFill>
                  <a:srgbClr val="252525"/>
                </a:solidFill>
                <a:latin typeface="Arial MT"/>
                <a:cs typeface="Arial MT"/>
              </a:rPr>
              <a:t>wysokiego</a:t>
            </a:r>
            <a:r>
              <a:rPr dirty="0" sz="2000" spc="33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 spc="130">
                <a:solidFill>
                  <a:srgbClr val="252525"/>
                </a:solidFill>
                <a:latin typeface="Arial MT"/>
                <a:cs typeface="Arial MT"/>
              </a:rPr>
              <a:t>poziomu”</a:t>
            </a:r>
            <a:r>
              <a:rPr dirty="0" sz="2000" spc="37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52525"/>
                </a:solidFill>
                <a:latin typeface="Arial MT"/>
                <a:cs typeface="Arial MT"/>
              </a:rPr>
              <a:t>–</a:t>
            </a:r>
            <a:r>
              <a:rPr dirty="0" sz="2000" spc="325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dirty="0" sz="2000" spc="125">
                <a:solidFill>
                  <a:srgbClr val="252525"/>
                </a:solidFill>
                <a:latin typeface="Arial MT"/>
                <a:cs typeface="Arial MT"/>
              </a:rPr>
              <a:t>propozycja </a:t>
            </a:r>
            <a:r>
              <a:rPr dirty="0" sz="2000" spc="114">
                <a:solidFill>
                  <a:srgbClr val="252525"/>
                </a:solidFill>
                <a:latin typeface="Arial MT"/>
                <a:cs typeface="Arial MT"/>
              </a:rPr>
              <a:t>tematu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6190" y="12696"/>
            <a:ext cx="4575809" cy="684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80"/>
            <a:ext cx="12192000" cy="2171700"/>
          </a:xfrm>
          <a:custGeom>
            <a:avLst/>
            <a:gdLst/>
            <a:ahLst/>
            <a:cxnLst/>
            <a:rect l="l" t="t" r="r" b="b"/>
            <a:pathLst>
              <a:path w="12192000" h="2171700">
                <a:moveTo>
                  <a:pt x="1851267" y="2044700"/>
                </a:moveTo>
                <a:lnTo>
                  <a:pt x="93149" y="2044700"/>
                </a:lnTo>
                <a:lnTo>
                  <a:pt x="169202" y="2070100"/>
                </a:lnTo>
                <a:lnTo>
                  <a:pt x="197370" y="2082800"/>
                </a:lnTo>
                <a:lnTo>
                  <a:pt x="273380" y="2082800"/>
                </a:lnTo>
                <a:lnTo>
                  <a:pt x="301016" y="2095500"/>
                </a:lnTo>
                <a:lnTo>
                  <a:pt x="413829" y="2095500"/>
                </a:lnTo>
                <a:lnTo>
                  <a:pt x="436058" y="2108200"/>
                </a:lnTo>
                <a:lnTo>
                  <a:pt x="480415" y="2108200"/>
                </a:lnTo>
                <a:lnTo>
                  <a:pt x="512279" y="2120900"/>
                </a:lnTo>
                <a:lnTo>
                  <a:pt x="597230" y="2120900"/>
                </a:lnTo>
                <a:lnTo>
                  <a:pt x="610412" y="2133600"/>
                </a:lnTo>
                <a:lnTo>
                  <a:pt x="644168" y="2133600"/>
                </a:lnTo>
                <a:lnTo>
                  <a:pt x="648677" y="2146300"/>
                </a:lnTo>
                <a:lnTo>
                  <a:pt x="812914" y="2146300"/>
                </a:lnTo>
                <a:lnTo>
                  <a:pt x="851534" y="2159000"/>
                </a:lnTo>
                <a:lnTo>
                  <a:pt x="1260327" y="2159000"/>
                </a:lnTo>
                <a:lnTo>
                  <a:pt x="1279779" y="2171700"/>
                </a:lnTo>
                <a:lnTo>
                  <a:pt x="1434592" y="2171700"/>
                </a:lnTo>
                <a:lnTo>
                  <a:pt x="1485221" y="2159000"/>
                </a:lnTo>
                <a:lnTo>
                  <a:pt x="1593433" y="2133600"/>
                </a:lnTo>
                <a:lnTo>
                  <a:pt x="1637919" y="2120900"/>
                </a:lnTo>
                <a:lnTo>
                  <a:pt x="1673834" y="2108200"/>
                </a:lnTo>
                <a:lnTo>
                  <a:pt x="1703593" y="2095500"/>
                </a:lnTo>
                <a:lnTo>
                  <a:pt x="1730805" y="2082800"/>
                </a:lnTo>
                <a:lnTo>
                  <a:pt x="1759077" y="2070100"/>
                </a:lnTo>
                <a:lnTo>
                  <a:pt x="1797363" y="2057400"/>
                </a:lnTo>
                <a:lnTo>
                  <a:pt x="1826291" y="2057400"/>
                </a:lnTo>
                <a:lnTo>
                  <a:pt x="1851267" y="2044700"/>
                </a:lnTo>
                <a:close/>
              </a:path>
              <a:path w="12192000" h="2171700">
                <a:moveTo>
                  <a:pt x="800188" y="2146300"/>
                </a:moveTo>
                <a:lnTo>
                  <a:pt x="671280" y="2146300"/>
                </a:lnTo>
                <a:lnTo>
                  <a:pt x="669925" y="2159000"/>
                </a:lnTo>
                <a:lnTo>
                  <a:pt x="784974" y="2159000"/>
                </a:lnTo>
                <a:lnTo>
                  <a:pt x="800188" y="2146300"/>
                </a:lnTo>
                <a:close/>
              </a:path>
              <a:path w="12192000" h="2171700">
                <a:moveTo>
                  <a:pt x="413829" y="2095500"/>
                </a:moveTo>
                <a:lnTo>
                  <a:pt x="386206" y="2095500"/>
                </a:lnTo>
                <a:lnTo>
                  <a:pt x="395635" y="2108200"/>
                </a:lnTo>
                <a:lnTo>
                  <a:pt x="404832" y="2108200"/>
                </a:lnTo>
                <a:lnTo>
                  <a:pt x="413829" y="2095500"/>
                </a:lnTo>
                <a:close/>
              </a:path>
              <a:path w="12192000" h="2171700">
                <a:moveTo>
                  <a:pt x="12192000" y="0"/>
                </a:moveTo>
                <a:lnTo>
                  <a:pt x="0" y="0"/>
                </a:lnTo>
                <a:lnTo>
                  <a:pt x="0" y="2057400"/>
                </a:lnTo>
                <a:lnTo>
                  <a:pt x="84510" y="2057400"/>
                </a:lnTo>
                <a:lnTo>
                  <a:pt x="88108" y="2044700"/>
                </a:lnTo>
                <a:lnTo>
                  <a:pt x="1877695" y="2044700"/>
                </a:lnTo>
                <a:lnTo>
                  <a:pt x="1908774" y="2032000"/>
                </a:lnTo>
                <a:lnTo>
                  <a:pt x="1926875" y="2032000"/>
                </a:lnTo>
                <a:lnTo>
                  <a:pt x="1945024" y="2019300"/>
                </a:lnTo>
                <a:lnTo>
                  <a:pt x="1986994" y="2019300"/>
                </a:lnTo>
                <a:lnTo>
                  <a:pt x="2008600" y="2006600"/>
                </a:lnTo>
                <a:lnTo>
                  <a:pt x="2042287" y="2006600"/>
                </a:lnTo>
                <a:lnTo>
                  <a:pt x="2055749" y="1993900"/>
                </a:lnTo>
                <a:lnTo>
                  <a:pt x="2058035" y="1993900"/>
                </a:lnTo>
                <a:lnTo>
                  <a:pt x="2090039" y="1981200"/>
                </a:lnTo>
                <a:lnTo>
                  <a:pt x="2111883" y="1968500"/>
                </a:lnTo>
                <a:lnTo>
                  <a:pt x="2117090" y="1968500"/>
                </a:lnTo>
                <a:lnTo>
                  <a:pt x="2152777" y="1955800"/>
                </a:lnTo>
                <a:lnTo>
                  <a:pt x="2243074" y="1955800"/>
                </a:lnTo>
                <a:lnTo>
                  <a:pt x="2286889" y="1943100"/>
                </a:lnTo>
                <a:lnTo>
                  <a:pt x="2315464" y="1943100"/>
                </a:lnTo>
                <a:lnTo>
                  <a:pt x="2321433" y="1930400"/>
                </a:lnTo>
                <a:lnTo>
                  <a:pt x="2786542" y="1930400"/>
                </a:lnTo>
                <a:lnTo>
                  <a:pt x="2796159" y="1917700"/>
                </a:lnTo>
                <a:lnTo>
                  <a:pt x="3001137" y="1917700"/>
                </a:lnTo>
                <a:lnTo>
                  <a:pt x="3005836" y="1905000"/>
                </a:lnTo>
                <a:lnTo>
                  <a:pt x="3123438" y="1905000"/>
                </a:lnTo>
                <a:lnTo>
                  <a:pt x="3157676" y="1879600"/>
                </a:lnTo>
                <a:lnTo>
                  <a:pt x="3197510" y="1879600"/>
                </a:lnTo>
                <a:lnTo>
                  <a:pt x="3239488" y="1866900"/>
                </a:lnTo>
                <a:lnTo>
                  <a:pt x="3307103" y="1866900"/>
                </a:lnTo>
                <a:lnTo>
                  <a:pt x="3338290" y="1854200"/>
                </a:lnTo>
                <a:lnTo>
                  <a:pt x="3487816" y="1854200"/>
                </a:lnTo>
                <a:lnTo>
                  <a:pt x="3527220" y="1841500"/>
                </a:lnTo>
                <a:lnTo>
                  <a:pt x="3651599" y="1841500"/>
                </a:lnTo>
                <a:lnTo>
                  <a:pt x="3680205" y="1828800"/>
                </a:lnTo>
                <a:lnTo>
                  <a:pt x="3718317" y="1828800"/>
                </a:lnTo>
                <a:lnTo>
                  <a:pt x="3729482" y="1816100"/>
                </a:lnTo>
                <a:lnTo>
                  <a:pt x="3900598" y="1816100"/>
                </a:lnTo>
                <a:lnTo>
                  <a:pt x="3931412" y="1803400"/>
                </a:lnTo>
                <a:lnTo>
                  <a:pt x="4238371" y="1803400"/>
                </a:lnTo>
                <a:lnTo>
                  <a:pt x="4285742" y="1790700"/>
                </a:lnTo>
                <a:lnTo>
                  <a:pt x="4319270" y="1790700"/>
                </a:lnTo>
                <a:lnTo>
                  <a:pt x="4379087" y="1765300"/>
                </a:lnTo>
                <a:lnTo>
                  <a:pt x="4459859" y="1752600"/>
                </a:lnTo>
                <a:lnTo>
                  <a:pt x="4501515" y="1752600"/>
                </a:lnTo>
                <a:lnTo>
                  <a:pt x="4513707" y="1739900"/>
                </a:lnTo>
                <a:lnTo>
                  <a:pt x="4560062" y="1739900"/>
                </a:lnTo>
                <a:lnTo>
                  <a:pt x="4565441" y="1727200"/>
                </a:lnTo>
                <a:lnTo>
                  <a:pt x="5915209" y="1727200"/>
                </a:lnTo>
                <a:lnTo>
                  <a:pt x="5974540" y="1701800"/>
                </a:lnTo>
                <a:lnTo>
                  <a:pt x="6041324" y="1689100"/>
                </a:lnTo>
                <a:lnTo>
                  <a:pt x="6098286" y="1676400"/>
                </a:lnTo>
                <a:lnTo>
                  <a:pt x="6139019" y="1676400"/>
                </a:lnTo>
                <a:lnTo>
                  <a:pt x="6177454" y="1663700"/>
                </a:lnTo>
                <a:lnTo>
                  <a:pt x="6255766" y="1663700"/>
                </a:lnTo>
                <a:lnTo>
                  <a:pt x="6258560" y="1651000"/>
                </a:lnTo>
                <a:lnTo>
                  <a:pt x="6280912" y="1651000"/>
                </a:lnTo>
                <a:lnTo>
                  <a:pt x="6380480" y="1612900"/>
                </a:lnTo>
                <a:lnTo>
                  <a:pt x="6716057" y="1612900"/>
                </a:lnTo>
                <a:lnTo>
                  <a:pt x="6741160" y="1600200"/>
                </a:lnTo>
                <a:lnTo>
                  <a:pt x="6820636" y="1600200"/>
                </a:lnTo>
                <a:lnTo>
                  <a:pt x="6845538" y="1587500"/>
                </a:lnTo>
                <a:lnTo>
                  <a:pt x="7015749" y="1587500"/>
                </a:lnTo>
                <a:lnTo>
                  <a:pt x="7023689" y="1574800"/>
                </a:lnTo>
                <a:lnTo>
                  <a:pt x="7138003" y="1574800"/>
                </a:lnTo>
                <a:lnTo>
                  <a:pt x="7150350" y="1562100"/>
                </a:lnTo>
                <a:lnTo>
                  <a:pt x="7164578" y="1562100"/>
                </a:lnTo>
                <a:lnTo>
                  <a:pt x="7183120" y="1549400"/>
                </a:lnTo>
                <a:lnTo>
                  <a:pt x="7210933" y="1536700"/>
                </a:lnTo>
                <a:lnTo>
                  <a:pt x="7224395" y="1536700"/>
                </a:lnTo>
                <a:lnTo>
                  <a:pt x="7227570" y="1524000"/>
                </a:lnTo>
                <a:lnTo>
                  <a:pt x="7271369" y="1524000"/>
                </a:lnTo>
                <a:lnTo>
                  <a:pt x="7306564" y="1511300"/>
                </a:lnTo>
                <a:lnTo>
                  <a:pt x="7340615" y="1498600"/>
                </a:lnTo>
                <a:lnTo>
                  <a:pt x="7377810" y="1485900"/>
                </a:lnTo>
                <a:lnTo>
                  <a:pt x="7412323" y="1473200"/>
                </a:lnTo>
                <a:lnTo>
                  <a:pt x="7437405" y="1460500"/>
                </a:lnTo>
                <a:lnTo>
                  <a:pt x="7459106" y="1447800"/>
                </a:lnTo>
                <a:lnTo>
                  <a:pt x="7483475" y="1435100"/>
                </a:lnTo>
                <a:lnTo>
                  <a:pt x="7500665" y="1422400"/>
                </a:lnTo>
                <a:lnTo>
                  <a:pt x="7522892" y="1397000"/>
                </a:lnTo>
                <a:lnTo>
                  <a:pt x="7541571" y="1384300"/>
                </a:lnTo>
                <a:lnTo>
                  <a:pt x="7548118" y="1384300"/>
                </a:lnTo>
                <a:lnTo>
                  <a:pt x="7582812" y="1371600"/>
                </a:lnTo>
                <a:lnTo>
                  <a:pt x="7633496" y="1358900"/>
                </a:lnTo>
                <a:lnTo>
                  <a:pt x="7744990" y="1358900"/>
                </a:lnTo>
                <a:lnTo>
                  <a:pt x="7786878" y="1346200"/>
                </a:lnTo>
                <a:lnTo>
                  <a:pt x="7818167" y="1346200"/>
                </a:lnTo>
                <a:lnTo>
                  <a:pt x="7823364" y="1333500"/>
                </a:lnTo>
                <a:lnTo>
                  <a:pt x="7840599" y="1333500"/>
                </a:lnTo>
                <a:lnTo>
                  <a:pt x="7838007" y="1320800"/>
                </a:lnTo>
                <a:lnTo>
                  <a:pt x="7873210" y="1320800"/>
                </a:lnTo>
                <a:lnTo>
                  <a:pt x="7875905" y="1308100"/>
                </a:lnTo>
                <a:lnTo>
                  <a:pt x="7968233" y="1308100"/>
                </a:lnTo>
                <a:lnTo>
                  <a:pt x="7989571" y="1295400"/>
                </a:lnTo>
                <a:lnTo>
                  <a:pt x="8019970" y="1282700"/>
                </a:lnTo>
                <a:lnTo>
                  <a:pt x="8051012" y="1282700"/>
                </a:lnTo>
                <a:lnTo>
                  <a:pt x="8074279" y="1270000"/>
                </a:lnTo>
                <a:lnTo>
                  <a:pt x="8086699" y="1257300"/>
                </a:lnTo>
                <a:lnTo>
                  <a:pt x="8105441" y="1257300"/>
                </a:lnTo>
                <a:lnTo>
                  <a:pt x="8125017" y="1244600"/>
                </a:lnTo>
                <a:lnTo>
                  <a:pt x="8190976" y="1244600"/>
                </a:lnTo>
                <a:lnTo>
                  <a:pt x="8200038" y="1231900"/>
                </a:lnTo>
                <a:lnTo>
                  <a:pt x="8275447" y="1231900"/>
                </a:lnTo>
                <a:lnTo>
                  <a:pt x="8286680" y="1219200"/>
                </a:lnTo>
                <a:lnTo>
                  <a:pt x="8363458" y="1219200"/>
                </a:lnTo>
                <a:lnTo>
                  <a:pt x="8371443" y="1206500"/>
                </a:lnTo>
                <a:lnTo>
                  <a:pt x="8382857" y="1206500"/>
                </a:lnTo>
                <a:lnTo>
                  <a:pt x="8396605" y="1193800"/>
                </a:lnTo>
                <a:lnTo>
                  <a:pt x="8411591" y="1181100"/>
                </a:lnTo>
                <a:lnTo>
                  <a:pt x="8454241" y="1181100"/>
                </a:lnTo>
                <a:lnTo>
                  <a:pt x="8460740" y="1168400"/>
                </a:lnTo>
                <a:lnTo>
                  <a:pt x="8489344" y="1155700"/>
                </a:lnTo>
                <a:lnTo>
                  <a:pt x="8520795" y="1130300"/>
                </a:lnTo>
                <a:lnTo>
                  <a:pt x="8584946" y="1104900"/>
                </a:lnTo>
                <a:lnTo>
                  <a:pt x="8639827" y="1104900"/>
                </a:lnTo>
                <a:lnTo>
                  <a:pt x="8665591" y="1079500"/>
                </a:lnTo>
                <a:lnTo>
                  <a:pt x="8739167" y="1079500"/>
                </a:lnTo>
                <a:lnTo>
                  <a:pt x="8750427" y="1066800"/>
                </a:lnTo>
                <a:lnTo>
                  <a:pt x="8770931" y="1066800"/>
                </a:lnTo>
                <a:lnTo>
                  <a:pt x="8818560" y="1054100"/>
                </a:lnTo>
                <a:lnTo>
                  <a:pt x="8838565" y="1041400"/>
                </a:lnTo>
                <a:lnTo>
                  <a:pt x="8850987" y="1041400"/>
                </a:lnTo>
                <a:lnTo>
                  <a:pt x="8857075" y="1028700"/>
                </a:lnTo>
                <a:lnTo>
                  <a:pt x="9012936" y="1028700"/>
                </a:lnTo>
                <a:lnTo>
                  <a:pt x="9039129" y="1016000"/>
                </a:lnTo>
                <a:lnTo>
                  <a:pt x="9168701" y="1016000"/>
                </a:lnTo>
                <a:lnTo>
                  <a:pt x="9175511" y="1003300"/>
                </a:lnTo>
                <a:lnTo>
                  <a:pt x="9221874" y="1003300"/>
                </a:lnTo>
                <a:lnTo>
                  <a:pt x="9234678" y="990600"/>
                </a:lnTo>
                <a:lnTo>
                  <a:pt x="9268079" y="977900"/>
                </a:lnTo>
                <a:lnTo>
                  <a:pt x="9350055" y="977900"/>
                </a:lnTo>
                <a:lnTo>
                  <a:pt x="9392920" y="965200"/>
                </a:lnTo>
                <a:lnTo>
                  <a:pt x="9414637" y="965200"/>
                </a:lnTo>
                <a:lnTo>
                  <a:pt x="9422511" y="952500"/>
                </a:lnTo>
                <a:lnTo>
                  <a:pt x="9467643" y="952500"/>
                </a:lnTo>
                <a:lnTo>
                  <a:pt x="9485000" y="939800"/>
                </a:lnTo>
                <a:lnTo>
                  <a:pt x="9500489" y="927100"/>
                </a:lnTo>
                <a:lnTo>
                  <a:pt x="9528540" y="927100"/>
                </a:lnTo>
                <a:lnTo>
                  <a:pt x="9532939" y="914400"/>
                </a:lnTo>
                <a:lnTo>
                  <a:pt x="9551138" y="914400"/>
                </a:lnTo>
                <a:lnTo>
                  <a:pt x="9560147" y="901700"/>
                </a:lnTo>
                <a:lnTo>
                  <a:pt x="9577070" y="901700"/>
                </a:lnTo>
                <a:lnTo>
                  <a:pt x="9594469" y="889000"/>
                </a:lnTo>
                <a:lnTo>
                  <a:pt x="9638395" y="889000"/>
                </a:lnTo>
                <a:lnTo>
                  <a:pt x="9663816" y="876300"/>
                </a:lnTo>
                <a:lnTo>
                  <a:pt x="9705721" y="876300"/>
                </a:lnTo>
                <a:lnTo>
                  <a:pt x="9761474" y="838200"/>
                </a:lnTo>
                <a:lnTo>
                  <a:pt x="9836150" y="838200"/>
                </a:lnTo>
                <a:lnTo>
                  <a:pt x="9918192" y="800100"/>
                </a:lnTo>
                <a:lnTo>
                  <a:pt x="9943846" y="787400"/>
                </a:lnTo>
                <a:lnTo>
                  <a:pt x="9955875" y="774700"/>
                </a:lnTo>
                <a:lnTo>
                  <a:pt x="9991459" y="774700"/>
                </a:lnTo>
                <a:lnTo>
                  <a:pt x="9997059" y="762000"/>
                </a:lnTo>
                <a:lnTo>
                  <a:pt x="10078243" y="762000"/>
                </a:lnTo>
                <a:lnTo>
                  <a:pt x="10129539" y="749300"/>
                </a:lnTo>
                <a:lnTo>
                  <a:pt x="10168001" y="736600"/>
                </a:lnTo>
                <a:lnTo>
                  <a:pt x="10919172" y="736600"/>
                </a:lnTo>
                <a:lnTo>
                  <a:pt x="10972879" y="723900"/>
                </a:lnTo>
                <a:lnTo>
                  <a:pt x="11165205" y="723900"/>
                </a:lnTo>
                <a:lnTo>
                  <a:pt x="11227875" y="711200"/>
                </a:lnTo>
                <a:lnTo>
                  <a:pt x="12192000" y="711200"/>
                </a:lnTo>
                <a:lnTo>
                  <a:pt x="12192000" y="0"/>
                </a:lnTo>
                <a:close/>
              </a:path>
              <a:path w="12192000" h="2171700">
                <a:moveTo>
                  <a:pt x="2176468" y="1955800"/>
                </a:moveTo>
                <a:lnTo>
                  <a:pt x="2164842" y="1955800"/>
                </a:lnTo>
                <a:lnTo>
                  <a:pt x="2165717" y="1968500"/>
                </a:lnTo>
                <a:lnTo>
                  <a:pt x="2169556" y="1968500"/>
                </a:lnTo>
                <a:lnTo>
                  <a:pt x="2176468" y="1955800"/>
                </a:lnTo>
                <a:close/>
              </a:path>
              <a:path w="12192000" h="2171700">
                <a:moveTo>
                  <a:pt x="2228635" y="1955800"/>
                </a:moveTo>
                <a:lnTo>
                  <a:pt x="2186559" y="1955800"/>
                </a:lnTo>
                <a:lnTo>
                  <a:pt x="2194425" y="1968500"/>
                </a:lnTo>
                <a:lnTo>
                  <a:pt x="2210435" y="1968500"/>
                </a:lnTo>
                <a:lnTo>
                  <a:pt x="2228635" y="1955800"/>
                </a:lnTo>
                <a:close/>
              </a:path>
              <a:path w="12192000" h="2171700">
                <a:moveTo>
                  <a:pt x="2605454" y="1930400"/>
                </a:moveTo>
                <a:lnTo>
                  <a:pt x="2321433" y="1930400"/>
                </a:lnTo>
                <a:lnTo>
                  <a:pt x="2334107" y="1943100"/>
                </a:lnTo>
                <a:lnTo>
                  <a:pt x="2343483" y="1955800"/>
                </a:lnTo>
                <a:lnTo>
                  <a:pt x="2449318" y="1955800"/>
                </a:lnTo>
                <a:lnTo>
                  <a:pt x="2476119" y="1943100"/>
                </a:lnTo>
                <a:lnTo>
                  <a:pt x="2578227" y="1943100"/>
                </a:lnTo>
                <a:lnTo>
                  <a:pt x="2605454" y="1930400"/>
                </a:lnTo>
                <a:close/>
              </a:path>
              <a:path w="12192000" h="2171700">
                <a:moveTo>
                  <a:pt x="2740279" y="1930400"/>
                </a:moveTo>
                <a:lnTo>
                  <a:pt x="2680589" y="1930400"/>
                </a:lnTo>
                <a:lnTo>
                  <a:pt x="2713482" y="1943100"/>
                </a:lnTo>
                <a:lnTo>
                  <a:pt x="2718943" y="1943100"/>
                </a:lnTo>
                <a:lnTo>
                  <a:pt x="2740279" y="1930400"/>
                </a:lnTo>
                <a:close/>
              </a:path>
              <a:path w="12192000" h="2171700">
                <a:moveTo>
                  <a:pt x="2855120" y="1930400"/>
                </a:moveTo>
                <a:lnTo>
                  <a:pt x="2841111" y="1930400"/>
                </a:lnTo>
                <a:lnTo>
                  <a:pt x="2843657" y="1943100"/>
                </a:lnTo>
                <a:lnTo>
                  <a:pt x="2855120" y="1930400"/>
                </a:lnTo>
                <a:close/>
              </a:path>
              <a:path w="12192000" h="2171700">
                <a:moveTo>
                  <a:pt x="2978150" y="1917700"/>
                </a:moveTo>
                <a:lnTo>
                  <a:pt x="2796159" y="1917700"/>
                </a:lnTo>
                <a:lnTo>
                  <a:pt x="2808349" y="1930400"/>
                </a:lnTo>
                <a:lnTo>
                  <a:pt x="2866713" y="1930400"/>
                </a:lnTo>
                <a:lnTo>
                  <a:pt x="2864104" y="1943100"/>
                </a:lnTo>
                <a:lnTo>
                  <a:pt x="2875407" y="1943100"/>
                </a:lnTo>
                <a:lnTo>
                  <a:pt x="2942844" y="1930400"/>
                </a:lnTo>
                <a:lnTo>
                  <a:pt x="2978150" y="1917700"/>
                </a:lnTo>
                <a:close/>
              </a:path>
              <a:path w="12192000" h="2171700">
                <a:moveTo>
                  <a:pt x="3622040" y="1841500"/>
                </a:moveTo>
                <a:lnTo>
                  <a:pt x="3567303" y="1841500"/>
                </a:lnTo>
                <a:lnTo>
                  <a:pt x="3593338" y="1854200"/>
                </a:lnTo>
                <a:lnTo>
                  <a:pt x="3622040" y="1841500"/>
                </a:lnTo>
                <a:close/>
              </a:path>
              <a:path w="12192000" h="2171700">
                <a:moveTo>
                  <a:pt x="3838686" y="1816100"/>
                </a:moveTo>
                <a:lnTo>
                  <a:pt x="3764788" y="1816100"/>
                </a:lnTo>
                <a:lnTo>
                  <a:pt x="3767709" y="1828800"/>
                </a:lnTo>
                <a:lnTo>
                  <a:pt x="3812159" y="1828800"/>
                </a:lnTo>
                <a:lnTo>
                  <a:pt x="3838686" y="1816100"/>
                </a:lnTo>
                <a:close/>
              </a:path>
              <a:path w="12192000" h="2171700">
                <a:moveTo>
                  <a:pt x="5164328" y="1790700"/>
                </a:moveTo>
                <a:lnTo>
                  <a:pt x="5007102" y="1790700"/>
                </a:lnTo>
                <a:lnTo>
                  <a:pt x="5067935" y="1803400"/>
                </a:lnTo>
                <a:lnTo>
                  <a:pt x="5114925" y="1803400"/>
                </a:lnTo>
                <a:lnTo>
                  <a:pt x="5164328" y="1790700"/>
                </a:lnTo>
                <a:close/>
              </a:path>
              <a:path w="12192000" h="2171700">
                <a:moveTo>
                  <a:pt x="5197475" y="1790700"/>
                </a:moveTo>
                <a:lnTo>
                  <a:pt x="5168900" y="1790700"/>
                </a:lnTo>
                <a:lnTo>
                  <a:pt x="5184140" y="1803400"/>
                </a:lnTo>
                <a:lnTo>
                  <a:pt x="5197475" y="1790700"/>
                </a:lnTo>
                <a:close/>
              </a:path>
              <a:path w="12192000" h="2171700">
                <a:moveTo>
                  <a:pt x="5350383" y="1778000"/>
                </a:moveTo>
                <a:lnTo>
                  <a:pt x="4977511" y="1778000"/>
                </a:lnTo>
                <a:lnTo>
                  <a:pt x="4992330" y="1790700"/>
                </a:lnTo>
                <a:lnTo>
                  <a:pt x="5259578" y="1790700"/>
                </a:lnTo>
                <a:lnTo>
                  <a:pt x="5350383" y="1778000"/>
                </a:lnTo>
                <a:close/>
              </a:path>
              <a:path w="12192000" h="2171700">
                <a:moveTo>
                  <a:pt x="4930552" y="1765300"/>
                </a:moveTo>
                <a:lnTo>
                  <a:pt x="4907661" y="1765300"/>
                </a:lnTo>
                <a:lnTo>
                  <a:pt x="4916999" y="1778000"/>
                </a:lnTo>
                <a:lnTo>
                  <a:pt x="4930552" y="1765300"/>
                </a:lnTo>
                <a:close/>
              </a:path>
              <a:path w="12192000" h="2171700">
                <a:moveTo>
                  <a:pt x="5453253" y="1765300"/>
                </a:moveTo>
                <a:lnTo>
                  <a:pt x="4941772" y="1765300"/>
                </a:lnTo>
                <a:lnTo>
                  <a:pt x="4944110" y="1778000"/>
                </a:lnTo>
                <a:lnTo>
                  <a:pt x="5435234" y="1778000"/>
                </a:lnTo>
                <a:lnTo>
                  <a:pt x="5453253" y="1765300"/>
                </a:lnTo>
                <a:close/>
              </a:path>
              <a:path w="12192000" h="2171700">
                <a:moveTo>
                  <a:pt x="4501515" y="1752600"/>
                </a:moveTo>
                <a:lnTo>
                  <a:pt x="4459859" y="1752600"/>
                </a:lnTo>
                <a:lnTo>
                  <a:pt x="4459097" y="1765300"/>
                </a:lnTo>
                <a:lnTo>
                  <a:pt x="4501515" y="1752600"/>
                </a:lnTo>
                <a:close/>
              </a:path>
              <a:path w="12192000" h="2171700">
                <a:moveTo>
                  <a:pt x="4811395" y="1752600"/>
                </a:moveTo>
                <a:lnTo>
                  <a:pt x="4748164" y="1752600"/>
                </a:lnTo>
                <a:lnTo>
                  <a:pt x="4779476" y="1765300"/>
                </a:lnTo>
                <a:lnTo>
                  <a:pt x="4811395" y="1752600"/>
                </a:lnTo>
                <a:close/>
              </a:path>
              <a:path w="12192000" h="2171700">
                <a:moveTo>
                  <a:pt x="5643499" y="1752600"/>
                </a:moveTo>
                <a:lnTo>
                  <a:pt x="4869955" y="1752600"/>
                </a:lnTo>
                <a:lnTo>
                  <a:pt x="4882388" y="1765300"/>
                </a:lnTo>
                <a:lnTo>
                  <a:pt x="5518785" y="1765300"/>
                </a:lnTo>
                <a:lnTo>
                  <a:pt x="5643499" y="1752600"/>
                </a:lnTo>
                <a:close/>
              </a:path>
              <a:path w="12192000" h="2171700">
                <a:moveTo>
                  <a:pt x="5718603" y="1739900"/>
                </a:moveTo>
                <a:lnTo>
                  <a:pt x="4647438" y="1739900"/>
                </a:lnTo>
                <a:lnTo>
                  <a:pt x="4653621" y="1752600"/>
                </a:lnTo>
                <a:lnTo>
                  <a:pt x="5685212" y="1752600"/>
                </a:lnTo>
                <a:lnTo>
                  <a:pt x="5718603" y="1739900"/>
                </a:lnTo>
                <a:close/>
              </a:path>
              <a:path w="12192000" h="2171700">
                <a:moveTo>
                  <a:pt x="4611751" y="1727200"/>
                </a:moveTo>
                <a:lnTo>
                  <a:pt x="4565441" y="1727200"/>
                </a:lnTo>
                <a:lnTo>
                  <a:pt x="4580905" y="1739900"/>
                </a:lnTo>
                <a:lnTo>
                  <a:pt x="4598870" y="1739900"/>
                </a:lnTo>
                <a:lnTo>
                  <a:pt x="4611751" y="1727200"/>
                </a:lnTo>
                <a:close/>
              </a:path>
              <a:path w="12192000" h="2171700">
                <a:moveTo>
                  <a:pt x="5785993" y="1727200"/>
                </a:moveTo>
                <a:lnTo>
                  <a:pt x="4617974" y="1727200"/>
                </a:lnTo>
                <a:lnTo>
                  <a:pt x="4623689" y="1739900"/>
                </a:lnTo>
                <a:lnTo>
                  <a:pt x="5750065" y="1739900"/>
                </a:lnTo>
                <a:lnTo>
                  <a:pt x="5785993" y="1727200"/>
                </a:lnTo>
                <a:close/>
              </a:path>
              <a:path w="12192000" h="2171700">
                <a:moveTo>
                  <a:pt x="5880608" y="1727200"/>
                </a:moveTo>
                <a:lnTo>
                  <a:pt x="5785993" y="1727200"/>
                </a:lnTo>
                <a:lnTo>
                  <a:pt x="5794525" y="1739900"/>
                </a:lnTo>
                <a:lnTo>
                  <a:pt x="5856787" y="1739900"/>
                </a:lnTo>
                <a:lnTo>
                  <a:pt x="5880608" y="1727200"/>
                </a:lnTo>
                <a:close/>
              </a:path>
              <a:path w="12192000" h="2171700">
                <a:moveTo>
                  <a:pt x="6456783" y="1625600"/>
                </a:moveTo>
                <a:lnTo>
                  <a:pt x="6422239" y="1625600"/>
                </a:lnTo>
                <a:lnTo>
                  <a:pt x="6438296" y="1638300"/>
                </a:lnTo>
                <a:lnTo>
                  <a:pt x="6456783" y="1625600"/>
                </a:lnTo>
                <a:close/>
              </a:path>
              <a:path w="12192000" h="2171700">
                <a:moveTo>
                  <a:pt x="6480099" y="1625600"/>
                </a:moveTo>
                <a:lnTo>
                  <a:pt x="6456783" y="1625600"/>
                </a:lnTo>
                <a:lnTo>
                  <a:pt x="6471031" y="1638300"/>
                </a:lnTo>
                <a:lnTo>
                  <a:pt x="6480099" y="1625600"/>
                </a:lnTo>
                <a:close/>
              </a:path>
              <a:path w="12192000" h="2171700">
                <a:moveTo>
                  <a:pt x="6545707" y="1612900"/>
                </a:moveTo>
                <a:lnTo>
                  <a:pt x="6380480" y="1612900"/>
                </a:lnTo>
                <a:lnTo>
                  <a:pt x="6393307" y="1625600"/>
                </a:lnTo>
                <a:lnTo>
                  <a:pt x="6530594" y="1625600"/>
                </a:lnTo>
                <a:lnTo>
                  <a:pt x="6545707" y="1612900"/>
                </a:lnTo>
                <a:close/>
              </a:path>
              <a:path w="12192000" h="2171700">
                <a:moveTo>
                  <a:pt x="6601924" y="1612900"/>
                </a:moveTo>
                <a:lnTo>
                  <a:pt x="6551549" y="1612900"/>
                </a:lnTo>
                <a:lnTo>
                  <a:pt x="6554851" y="1625600"/>
                </a:lnTo>
                <a:lnTo>
                  <a:pt x="6587871" y="1625600"/>
                </a:lnTo>
                <a:lnTo>
                  <a:pt x="6601924" y="1612900"/>
                </a:lnTo>
                <a:close/>
              </a:path>
              <a:path w="12192000" h="2171700">
                <a:moveTo>
                  <a:pt x="6900164" y="1587500"/>
                </a:moveTo>
                <a:lnTo>
                  <a:pt x="6845538" y="1587500"/>
                </a:lnTo>
                <a:lnTo>
                  <a:pt x="6871559" y="1600200"/>
                </a:lnTo>
                <a:lnTo>
                  <a:pt x="6900164" y="1587500"/>
                </a:lnTo>
                <a:close/>
              </a:path>
              <a:path w="12192000" h="2171700">
                <a:moveTo>
                  <a:pt x="6989826" y="1587500"/>
                </a:moveTo>
                <a:lnTo>
                  <a:pt x="6900164" y="1587500"/>
                </a:lnTo>
                <a:lnTo>
                  <a:pt x="6979411" y="1600200"/>
                </a:lnTo>
                <a:lnTo>
                  <a:pt x="6987413" y="1600200"/>
                </a:lnTo>
                <a:lnTo>
                  <a:pt x="6989826" y="1587500"/>
                </a:lnTo>
                <a:close/>
              </a:path>
              <a:path w="12192000" h="2171700">
                <a:moveTo>
                  <a:pt x="8219064" y="1231900"/>
                </a:moveTo>
                <a:lnTo>
                  <a:pt x="8200038" y="1231900"/>
                </a:lnTo>
                <a:lnTo>
                  <a:pt x="8206232" y="1244600"/>
                </a:lnTo>
                <a:lnTo>
                  <a:pt x="8219064" y="1231900"/>
                </a:lnTo>
                <a:close/>
              </a:path>
              <a:path w="12192000" h="2171700">
                <a:moveTo>
                  <a:pt x="8900453" y="1028700"/>
                </a:moveTo>
                <a:lnTo>
                  <a:pt x="8865782" y="1028700"/>
                </a:lnTo>
                <a:lnTo>
                  <a:pt x="8886063" y="1041400"/>
                </a:lnTo>
                <a:lnTo>
                  <a:pt x="8900453" y="1028700"/>
                </a:lnTo>
                <a:close/>
              </a:path>
              <a:path w="12192000" h="2171700">
                <a:moveTo>
                  <a:pt x="9133967" y="1016000"/>
                </a:moveTo>
                <a:lnTo>
                  <a:pt x="9039129" y="1016000"/>
                </a:lnTo>
                <a:lnTo>
                  <a:pt x="9050637" y="1028700"/>
                </a:lnTo>
                <a:lnTo>
                  <a:pt x="9084364" y="1028700"/>
                </a:lnTo>
                <a:lnTo>
                  <a:pt x="9133967" y="1016000"/>
                </a:lnTo>
                <a:close/>
              </a:path>
              <a:path w="12192000" h="2171700">
                <a:moveTo>
                  <a:pt x="9195030" y="1003300"/>
                </a:moveTo>
                <a:lnTo>
                  <a:pt x="9175511" y="1003300"/>
                </a:lnTo>
                <a:lnTo>
                  <a:pt x="9181084" y="1016000"/>
                </a:lnTo>
                <a:lnTo>
                  <a:pt x="9195030" y="1003300"/>
                </a:lnTo>
                <a:close/>
              </a:path>
              <a:path w="12192000" h="2171700">
                <a:moveTo>
                  <a:pt x="9322571" y="977900"/>
                </a:moveTo>
                <a:lnTo>
                  <a:pt x="9268079" y="977900"/>
                </a:lnTo>
                <a:lnTo>
                  <a:pt x="9278620" y="990600"/>
                </a:lnTo>
                <a:lnTo>
                  <a:pt x="9301353" y="990600"/>
                </a:lnTo>
                <a:lnTo>
                  <a:pt x="9322571" y="977900"/>
                </a:lnTo>
                <a:close/>
              </a:path>
              <a:path w="12192000" h="2171700">
                <a:moveTo>
                  <a:pt x="9448643" y="952500"/>
                </a:moveTo>
                <a:lnTo>
                  <a:pt x="9422511" y="952500"/>
                </a:lnTo>
                <a:lnTo>
                  <a:pt x="9428226" y="965200"/>
                </a:lnTo>
                <a:lnTo>
                  <a:pt x="9448643" y="952500"/>
                </a:lnTo>
                <a:close/>
              </a:path>
              <a:path w="12192000" h="2171700">
                <a:moveTo>
                  <a:pt x="9768967" y="838200"/>
                </a:moveTo>
                <a:lnTo>
                  <a:pt x="9761474" y="838200"/>
                </a:lnTo>
                <a:lnTo>
                  <a:pt x="9766554" y="850900"/>
                </a:lnTo>
                <a:lnTo>
                  <a:pt x="9768967" y="838200"/>
                </a:lnTo>
                <a:close/>
              </a:path>
              <a:path w="12192000" h="2171700">
                <a:moveTo>
                  <a:pt x="10752776" y="749300"/>
                </a:moveTo>
                <a:lnTo>
                  <a:pt x="10657755" y="749300"/>
                </a:lnTo>
                <a:lnTo>
                  <a:pt x="10703152" y="762000"/>
                </a:lnTo>
                <a:lnTo>
                  <a:pt x="10739501" y="762000"/>
                </a:lnTo>
                <a:lnTo>
                  <a:pt x="10752776" y="749300"/>
                </a:lnTo>
                <a:close/>
              </a:path>
              <a:path w="12192000" h="2171700">
                <a:moveTo>
                  <a:pt x="10384409" y="736600"/>
                </a:moveTo>
                <a:lnTo>
                  <a:pt x="10203576" y="736600"/>
                </a:lnTo>
                <a:lnTo>
                  <a:pt x="10228812" y="749300"/>
                </a:lnTo>
                <a:lnTo>
                  <a:pt x="10324472" y="749300"/>
                </a:lnTo>
                <a:lnTo>
                  <a:pt x="10384409" y="736600"/>
                </a:lnTo>
                <a:close/>
              </a:path>
              <a:path w="12192000" h="2171700">
                <a:moveTo>
                  <a:pt x="10805033" y="736600"/>
                </a:moveTo>
                <a:lnTo>
                  <a:pt x="10554419" y="736600"/>
                </a:lnTo>
                <a:lnTo>
                  <a:pt x="10606960" y="749300"/>
                </a:lnTo>
                <a:lnTo>
                  <a:pt x="10798044" y="749300"/>
                </a:lnTo>
                <a:lnTo>
                  <a:pt x="10805033" y="736600"/>
                </a:lnTo>
                <a:close/>
              </a:path>
              <a:path w="12192000" h="2171700">
                <a:moveTo>
                  <a:pt x="11890629" y="711200"/>
                </a:moveTo>
                <a:lnTo>
                  <a:pt x="11227875" y="711200"/>
                </a:lnTo>
                <a:lnTo>
                  <a:pt x="11280140" y="723900"/>
                </a:lnTo>
                <a:lnTo>
                  <a:pt x="11582330" y="723900"/>
                </a:lnTo>
                <a:lnTo>
                  <a:pt x="11601815" y="736600"/>
                </a:lnTo>
                <a:lnTo>
                  <a:pt x="11649964" y="736600"/>
                </a:lnTo>
                <a:lnTo>
                  <a:pt x="11678179" y="749300"/>
                </a:lnTo>
                <a:lnTo>
                  <a:pt x="11805029" y="749300"/>
                </a:lnTo>
                <a:lnTo>
                  <a:pt x="11827049" y="736600"/>
                </a:lnTo>
                <a:lnTo>
                  <a:pt x="11853808" y="723900"/>
                </a:lnTo>
                <a:lnTo>
                  <a:pt x="11890629" y="711200"/>
                </a:lnTo>
                <a:close/>
              </a:path>
              <a:path w="12192000" h="2171700">
                <a:moveTo>
                  <a:pt x="12176760" y="736600"/>
                </a:moveTo>
                <a:lnTo>
                  <a:pt x="12125588" y="736600"/>
                </a:lnTo>
                <a:lnTo>
                  <a:pt x="12154916" y="749300"/>
                </a:lnTo>
                <a:lnTo>
                  <a:pt x="12165965" y="749300"/>
                </a:lnTo>
                <a:lnTo>
                  <a:pt x="12176760" y="736600"/>
                </a:lnTo>
                <a:close/>
              </a:path>
              <a:path w="12192000" h="2171700">
                <a:moveTo>
                  <a:pt x="11102518" y="723900"/>
                </a:moveTo>
                <a:lnTo>
                  <a:pt x="11025848" y="723900"/>
                </a:lnTo>
                <a:lnTo>
                  <a:pt x="11058779" y="736600"/>
                </a:lnTo>
                <a:lnTo>
                  <a:pt x="11102518" y="723900"/>
                </a:lnTo>
                <a:close/>
              </a:path>
              <a:path w="12192000" h="2171700">
                <a:moveTo>
                  <a:pt x="11560429" y="723900"/>
                </a:moveTo>
                <a:lnTo>
                  <a:pt x="11358499" y="723900"/>
                </a:lnTo>
                <a:lnTo>
                  <a:pt x="11418464" y="736600"/>
                </a:lnTo>
                <a:lnTo>
                  <a:pt x="11511535" y="736600"/>
                </a:lnTo>
                <a:lnTo>
                  <a:pt x="11560429" y="723900"/>
                </a:lnTo>
                <a:close/>
              </a:path>
              <a:path w="12192000" h="2171700">
                <a:moveTo>
                  <a:pt x="12192000" y="711200"/>
                </a:moveTo>
                <a:lnTo>
                  <a:pt x="11890629" y="711200"/>
                </a:lnTo>
                <a:lnTo>
                  <a:pt x="11924278" y="723900"/>
                </a:lnTo>
                <a:lnTo>
                  <a:pt x="12023627" y="723900"/>
                </a:lnTo>
                <a:lnTo>
                  <a:pt x="12047347" y="736600"/>
                </a:lnTo>
                <a:lnTo>
                  <a:pt x="12192000" y="736600"/>
                </a:lnTo>
                <a:lnTo>
                  <a:pt x="12192000" y="71120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359783" y="6189979"/>
            <a:ext cx="7832725" cy="668020"/>
          </a:xfrm>
          <a:custGeom>
            <a:avLst/>
            <a:gdLst/>
            <a:ahLst/>
            <a:cxnLst/>
            <a:rect l="l" t="t" r="r" b="b"/>
            <a:pathLst>
              <a:path w="7832725" h="668020">
                <a:moveTo>
                  <a:pt x="48894" y="647700"/>
                </a:moveTo>
                <a:lnTo>
                  <a:pt x="8282" y="661670"/>
                </a:lnTo>
                <a:lnTo>
                  <a:pt x="0" y="664210"/>
                </a:lnTo>
                <a:lnTo>
                  <a:pt x="4444" y="665480"/>
                </a:lnTo>
                <a:lnTo>
                  <a:pt x="12700" y="668020"/>
                </a:lnTo>
                <a:lnTo>
                  <a:pt x="7832217" y="668020"/>
                </a:lnTo>
                <a:lnTo>
                  <a:pt x="7832217" y="652780"/>
                </a:lnTo>
                <a:lnTo>
                  <a:pt x="92664" y="652780"/>
                </a:lnTo>
                <a:lnTo>
                  <a:pt x="48894" y="647700"/>
                </a:lnTo>
                <a:close/>
              </a:path>
              <a:path w="7832725" h="668020">
                <a:moveTo>
                  <a:pt x="433709" y="575310"/>
                </a:moveTo>
                <a:lnTo>
                  <a:pt x="371177" y="576580"/>
                </a:lnTo>
                <a:lnTo>
                  <a:pt x="308237" y="580390"/>
                </a:lnTo>
                <a:lnTo>
                  <a:pt x="256342" y="585470"/>
                </a:lnTo>
                <a:lnTo>
                  <a:pt x="226949" y="588010"/>
                </a:lnTo>
                <a:lnTo>
                  <a:pt x="183251" y="607060"/>
                </a:lnTo>
                <a:lnTo>
                  <a:pt x="137969" y="635000"/>
                </a:lnTo>
                <a:lnTo>
                  <a:pt x="92664" y="652780"/>
                </a:lnTo>
                <a:lnTo>
                  <a:pt x="7832217" y="652780"/>
                </a:lnTo>
                <a:lnTo>
                  <a:pt x="7832217" y="581660"/>
                </a:lnTo>
                <a:lnTo>
                  <a:pt x="484377" y="581660"/>
                </a:lnTo>
                <a:lnTo>
                  <a:pt x="433709" y="575310"/>
                </a:lnTo>
                <a:close/>
              </a:path>
              <a:path w="7832725" h="668020">
                <a:moveTo>
                  <a:pt x="536955" y="537210"/>
                </a:moveTo>
                <a:lnTo>
                  <a:pt x="540813" y="556260"/>
                </a:lnTo>
                <a:lnTo>
                  <a:pt x="523620" y="563880"/>
                </a:lnTo>
                <a:lnTo>
                  <a:pt x="499951" y="570230"/>
                </a:lnTo>
                <a:lnTo>
                  <a:pt x="484377" y="581660"/>
                </a:lnTo>
                <a:lnTo>
                  <a:pt x="7832217" y="581660"/>
                </a:lnTo>
                <a:lnTo>
                  <a:pt x="7832217" y="538480"/>
                </a:lnTo>
                <a:lnTo>
                  <a:pt x="562439" y="538480"/>
                </a:lnTo>
                <a:lnTo>
                  <a:pt x="536955" y="537210"/>
                </a:lnTo>
                <a:close/>
              </a:path>
              <a:path w="7832725" h="668020">
                <a:moveTo>
                  <a:pt x="641603" y="516890"/>
                </a:moveTo>
                <a:lnTo>
                  <a:pt x="635269" y="519430"/>
                </a:lnTo>
                <a:lnTo>
                  <a:pt x="623220" y="521970"/>
                </a:lnTo>
                <a:lnTo>
                  <a:pt x="609885" y="523240"/>
                </a:lnTo>
                <a:lnTo>
                  <a:pt x="599693" y="524510"/>
                </a:lnTo>
                <a:lnTo>
                  <a:pt x="602928" y="535940"/>
                </a:lnTo>
                <a:lnTo>
                  <a:pt x="587470" y="538480"/>
                </a:lnTo>
                <a:lnTo>
                  <a:pt x="7832217" y="538480"/>
                </a:lnTo>
                <a:lnTo>
                  <a:pt x="7832217" y="537210"/>
                </a:lnTo>
                <a:lnTo>
                  <a:pt x="890904" y="537210"/>
                </a:lnTo>
                <a:lnTo>
                  <a:pt x="888540" y="534670"/>
                </a:lnTo>
                <a:lnTo>
                  <a:pt x="766699" y="534670"/>
                </a:lnTo>
                <a:lnTo>
                  <a:pt x="760983" y="523240"/>
                </a:lnTo>
                <a:lnTo>
                  <a:pt x="700024" y="523240"/>
                </a:lnTo>
                <a:lnTo>
                  <a:pt x="690878" y="521970"/>
                </a:lnTo>
                <a:lnTo>
                  <a:pt x="650821" y="518160"/>
                </a:lnTo>
                <a:lnTo>
                  <a:pt x="641603" y="516890"/>
                </a:lnTo>
                <a:close/>
              </a:path>
              <a:path w="7832725" h="668020">
                <a:moveTo>
                  <a:pt x="1150492" y="502920"/>
                </a:moveTo>
                <a:lnTo>
                  <a:pt x="1125291" y="504190"/>
                </a:lnTo>
                <a:lnTo>
                  <a:pt x="1028977" y="516890"/>
                </a:lnTo>
                <a:lnTo>
                  <a:pt x="1002918" y="519430"/>
                </a:lnTo>
                <a:lnTo>
                  <a:pt x="890904" y="537210"/>
                </a:lnTo>
                <a:lnTo>
                  <a:pt x="7832217" y="537210"/>
                </a:lnTo>
                <a:lnTo>
                  <a:pt x="7832217" y="516890"/>
                </a:lnTo>
                <a:lnTo>
                  <a:pt x="1458976" y="516890"/>
                </a:lnTo>
                <a:lnTo>
                  <a:pt x="1452835" y="514350"/>
                </a:lnTo>
                <a:lnTo>
                  <a:pt x="1219072" y="514350"/>
                </a:lnTo>
                <a:lnTo>
                  <a:pt x="1192926" y="510540"/>
                </a:lnTo>
                <a:lnTo>
                  <a:pt x="1150492" y="502920"/>
                </a:lnTo>
                <a:close/>
              </a:path>
              <a:path w="7832725" h="668020">
                <a:moveTo>
                  <a:pt x="834770" y="519430"/>
                </a:moveTo>
                <a:lnTo>
                  <a:pt x="812164" y="519430"/>
                </a:lnTo>
                <a:lnTo>
                  <a:pt x="766699" y="534670"/>
                </a:lnTo>
                <a:lnTo>
                  <a:pt x="888540" y="534670"/>
                </a:lnTo>
                <a:lnTo>
                  <a:pt x="879084" y="524510"/>
                </a:lnTo>
                <a:lnTo>
                  <a:pt x="849356" y="524510"/>
                </a:lnTo>
                <a:lnTo>
                  <a:pt x="843026" y="523240"/>
                </a:lnTo>
                <a:lnTo>
                  <a:pt x="834770" y="519430"/>
                </a:lnTo>
                <a:close/>
              </a:path>
              <a:path w="7832725" h="668020">
                <a:moveTo>
                  <a:pt x="875538" y="520700"/>
                </a:moveTo>
                <a:lnTo>
                  <a:pt x="865350" y="523240"/>
                </a:lnTo>
                <a:lnTo>
                  <a:pt x="856710" y="524510"/>
                </a:lnTo>
                <a:lnTo>
                  <a:pt x="879084" y="524510"/>
                </a:lnTo>
                <a:lnTo>
                  <a:pt x="875538" y="520700"/>
                </a:lnTo>
                <a:close/>
              </a:path>
              <a:path w="7832725" h="668020">
                <a:moveTo>
                  <a:pt x="759078" y="519430"/>
                </a:moveTo>
                <a:lnTo>
                  <a:pt x="700024" y="523240"/>
                </a:lnTo>
                <a:lnTo>
                  <a:pt x="760983" y="523240"/>
                </a:lnTo>
                <a:lnTo>
                  <a:pt x="759078" y="519430"/>
                </a:lnTo>
                <a:close/>
              </a:path>
              <a:path w="7832725" h="668020">
                <a:moveTo>
                  <a:pt x="1493482" y="495300"/>
                </a:moveTo>
                <a:lnTo>
                  <a:pt x="1463866" y="500380"/>
                </a:lnTo>
                <a:lnTo>
                  <a:pt x="1458976" y="516890"/>
                </a:lnTo>
                <a:lnTo>
                  <a:pt x="7832217" y="516890"/>
                </a:lnTo>
                <a:lnTo>
                  <a:pt x="7832217" y="497840"/>
                </a:lnTo>
                <a:lnTo>
                  <a:pt x="1584743" y="497840"/>
                </a:lnTo>
                <a:lnTo>
                  <a:pt x="1493482" y="495300"/>
                </a:lnTo>
                <a:close/>
              </a:path>
              <a:path w="7832725" h="668020">
                <a:moveTo>
                  <a:pt x="1419062" y="500380"/>
                </a:moveTo>
                <a:lnTo>
                  <a:pt x="1371980" y="500380"/>
                </a:lnTo>
                <a:lnTo>
                  <a:pt x="1328995" y="505460"/>
                </a:lnTo>
                <a:lnTo>
                  <a:pt x="1301368" y="505460"/>
                </a:lnTo>
                <a:lnTo>
                  <a:pt x="1248648" y="513080"/>
                </a:lnTo>
                <a:lnTo>
                  <a:pt x="1219072" y="514350"/>
                </a:lnTo>
                <a:lnTo>
                  <a:pt x="1452835" y="514350"/>
                </a:lnTo>
                <a:lnTo>
                  <a:pt x="1419062" y="500380"/>
                </a:lnTo>
                <a:close/>
              </a:path>
              <a:path w="7832725" h="668020">
                <a:moveTo>
                  <a:pt x="1757552" y="463550"/>
                </a:moveTo>
                <a:lnTo>
                  <a:pt x="1756384" y="471170"/>
                </a:lnTo>
                <a:lnTo>
                  <a:pt x="1725914" y="477520"/>
                </a:lnTo>
                <a:lnTo>
                  <a:pt x="1683990" y="480060"/>
                </a:lnTo>
                <a:lnTo>
                  <a:pt x="1648459" y="480060"/>
                </a:lnTo>
                <a:lnTo>
                  <a:pt x="1625313" y="494030"/>
                </a:lnTo>
                <a:lnTo>
                  <a:pt x="1584743" y="497840"/>
                </a:lnTo>
                <a:lnTo>
                  <a:pt x="7832217" y="497840"/>
                </a:lnTo>
                <a:lnTo>
                  <a:pt x="7832217" y="468630"/>
                </a:lnTo>
                <a:lnTo>
                  <a:pt x="1808139" y="468630"/>
                </a:lnTo>
                <a:lnTo>
                  <a:pt x="1757552" y="463550"/>
                </a:lnTo>
                <a:close/>
              </a:path>
              <a:path w="7832725" h="668020">
                <a:moveTo>
                  <a:pt x="2046795" y="411480"/>
                </a:moveTo>
                <a:lnTo>
                  <a:pt x="2032857" y="412750"/>
                </a:lnTo>
                <a:lnTo>
                  <a:pt x="2008631" y="431800"/>
                </a:lnTo>
                <a:lnTo>
                  <a:pt x="1956087" y="435610"/>
                </a:lnTo>
                <a:lnTo>
                  <a:pt x="1915597" y="444500"/>
                </a:lnTo>
                <a:lnTo>
                  <a:pt x="1847454" y="464820"/>
                </a:lnTo>
                <a:lnTo>
                  <a:pt x="1808139" y="468630"/>
                </a:lnTo>
                <a:lnTo>
                  <a:pt x="7832217" y="468630"/>
                </a:lnTo>
                <a:lnTo>
                  <a:pt x="7832217" y="422910"/>
                </a:lnTo>
                <a:lnTo>
                  <a:pt x="2107479" y="422910"/>
                </a:lnTo>
                <a:lnTo>
                  <a:pt x="2099733" y="415290"/>
                </a:lnTo>
                <a:lnTo>
                  <a:pt x="2063781" y="415290"/>
                </a:lnTo>
                <a:lnTo>
                  <a:pt x="2046795" y="411480"/>
                </a:lnTo>
                <a:close/>
              </a:path>
              <a:path w="7832725" h="668020">
                <a:moveTo>
                  <a:pt x="2164427" y="408940"/>
                </a:moveTo>
                <a:lnTo>
                  <a:pt x="2107479" y="422910"/>
                </a:lnTo>
                <a:lnTo>
                  <a:pt x="7832217" y="422910"/>
                </a:lnTo>
                <a:lnTo>
                  <a:pt x="7832217" y="421640"/>
                </a:lnTo>
                <a:lnTo>
                  <a:pt x="2187828" y="421640"/>
                </a:lnTo>
                <a:lnTo>
                  <a:pt x="2164427" y="408940"/>
                </a:lnTo>
                <a:close/>
              </a:path>
              <a:path w="7832725" h="668020">
                <a:moveTo>
                  <a:pt x="2473797" y="354330"/>
                </a:moveTo>
                <a:lnTo>
                  <a:pt x="2420143" y="364490"/>
                </a:lnTo>
                <a:lnTo>
                  <a:pt x="2369300" y="374650"/>
                </a:lnTo>
                <a:lnTo>
                  <a:pt x="2309820" y="374650"/>
                </a:lnTo>
                <a:lnTo>
                  <a:pt x="2288452" y="377190"/>
                </a:lnTo>
                <a:lnTo>
                  <a:pt x="2278888" y="379730"/>
                </a:lnTo>
                <a:lnTo>
                  <a:pt x="2247391" y="391160"/>
                </a:lnTo>
                <a:lnTo>
                  <a:pt x="2244724" y="401320"/>
                </a:lnTo>
                <a:lnTo>
                  <a:pt x="2221991" y="405130"/>
                </a:lnTo>
                <a:lnTo>
                  <a:pt x="2202878" y="415290"/>
                </a:lnTo>
                <a:lnTo>
                  <a:pt x="2195484" y="417830"/>
                </a:lnTo>
                <a:lnTo>
                  <a:pt x="2187828" y="421640"/>
                </a:lnTo>
                <a:lnTo>
                  <a:pt x="7832217" y="421640"/>
                </a:lnTo>
                <a:lnTo>
                  <a:pt x="7832217" y="358140"/>
                </a:lnTo>
                <a:lnTo>
                  <a:pt x="2529713" y="358140"/>
                </a:lnTo>
                <a:lnTo>
                  <a:pt x="2473797" y="354330"/>
                </a:lnTo>
                <a:close/>
              </a:path>
              <a:path w="7832725" h="668020">
                <a:moveTo>
                  <a:pt x="2097151" y="412750"/>
                </a:moveTo>
                <a:lnTo>
                  <a:pt x="2063781" y="415290"/>
                </a:lnTo>
                <a:lnTo>
                  <a:pt x="2099733" y="415290"/>
                </a:lnTo>
                <a:lnTo>
                  <a:pt x="2097151" y="412750"/>
                </a:lnTo>
                <a:close/>
              </a:path>
              <a:path w="7832725" h="668020">
                <a:moveTo>
                  <a:pt x="2756789" y="314960"/>
                </a:moveTo>
                <a:lnTo>
                  <a:pt x="2753407" y="322580"/>
                </a:lnTo>
                <a:lnTo>
                  <a:pt x="2710354" y="322580"/>
                </a:lnTo>
                <a:lnTo>
                  <a:pt x="2694686" y="328930"/>
                </a:lnTo>
                <a:lnTo>
                  <a:pt x="2687909" y="335280"/>
                </a:lnTo>
                <a:lnTo>
                  <a:pt x="2677334" y="339090"/>
                </a:lnTo>
                <a:lnTo>
                  <a:pt x="2664735" y="340360"/>
                </a:lnTo>
                <a:lnTo>
                  <a:pt x="2651887" y="342900"/>
                </a:lnTo>
                <a:lnTo>
                  <a:pt x="2630975" y="350520"/>
                </a:lnTo>
                <a:lnTo>
                  <a:pt x="2596038" y="356870"/>
                </a:lnTo>
                <a:lnTo>
                  <a:pt x="2558482" y="358140"/>
                </a:lnTo>
                <a:lnTo>
                  <a:pt x="7832217" y="358140"/>
                </a:lnTo>
                <a:lnTo>
                  <a:pt x="7832217" y="316230"/>
                </a:lnTo>
                <a:lnTo>
                  <a:pt x="2787677" y="316230"/>
                </a:lnTo>
                <a:lnTo>
                  <a:pt x="2756789" y="314960"/>
                </a:lnTo>
                <a:close/>
              </a:path>
              <a:path w="7832725" h="668020">
                <a:moveTo>
                  <a:pt x="2863722" y="284480"/>
                </a:moveTo>
                <a:lnTo>
                  <a:pt x="2838977" y="294640"/>
                </a:lnTo>
                <a:lnTo>
                  <a:pt x="2814351" y="308610"/>
                </a:lnTo>
                <a:lnTo>
                  <a:pt x="2787677" y="316230"/>
                </a:lnTo>
                <a:lnTo>
                  <a:pt x="7832217" y="316230"/>
                </a:lnTo>
                <a:lnTo>
                  <a:pt x="7832217" y="285750"/>
                </a:lnTo>
                <a:lnTo>
                  <a:pt x="2891333" y="285750"/>
                </a:lnTo>
                <a:lnTo>
                  <a:pt x="2863722" y="284480"/>
                </a:lnTo>
                <a:close/>
              </a:path>
              <a:path w="7832725" h="668020">
                <a:moveTo>
                  <a:pt x="3012313" y="254000"/>
                </a:moveTo>
                <a:lnTo>
                  <a:pt x="2961842" y="264160"/>
                </a:lnTo>
                <a:lnTo>
                  <a:pt x="2922777" y="276860"/>
                </a:lnTo>
                <a:lnTo>
                  <a:pt x="2891333" y="285750"/>
                </a:lnTo>
                <a:lnTo>
                  <a:pt x="7832217" y="285750"/>
                </a:lnTo>
                <a:lnTo>
                  <a:pt x="7832217" y="269240"/>
                </a:lnTo>
                <a:lnTo>
                  <a:pt x="3086353" y="269240"/>
                </a:lnTo>
                <a:lnTo>
                  <a:pt x="3049924" y="261620"/>
                </a:lnTo>
                <a:lnTo>
                  <a:pt x="3037141" y="260350"/>
                </a:lnTo>
                <a:lnTo>
                  <a:pt x="3030454" y="260350"/>
                </a:lnTo>
                <a:lnTo>
                  <a:pt x="3012313" y="254000"/>
                </a:lnTo>
                <a:close/>
              </a:path>
              <a:path w="7832725" h="668020">
                <a:moveTo>
                  <a:pt x="3204416" y="248920"/>
                </a:moveTo>
                <a:lnTo>
                  <a:pt x="3191224" y="252730"/>
                </a:lnTo>
                <a:lnTo>
                  <a:pt x="3178555" y="257810"/>
                </a:lnTo>
                <a:lnTo>
                  <a:pt x="3163696" y="262890"/>
                </a:lnTo>
                <a:lnTo>
                  <a:pt x="3142414" y="264160"/>
                </a:lnTo>
                <a:lnTo>
                  <a:pt x="3117262" y="266700"/>
                </a:lnTo>
                <a:lnTo>
                  <a:pt x="3095992" y="267970"/>
                </a:lnTo>
                <a:lnTo>
                  <a:pt x="3086353" y="269240"/>
                </a:lnTo>
                <a:lnTo>
                  <a:pt x="7832217" y="269240"/>
                </a:lnTo>
                <a:lnTo>
                  <a:pt x="7832217" y="266700"/>
                </a:lnTo>
                <a:lnTo>
                  <a:pt x="3375374" y="266700"/>
                </a:lnTo>
                <a:lnTo>
                  <a:pt x="3326661" y="264160"/>
                </a:lnTo>
                <a:lnTo>
                  <a:pt x="3275338" y="260350"/>
                </a:lnTo>
                <a:lnTo>
                  <a:pt x="3220846" y="250190"/>
                </a:lnTo>
                <a:lnTo>
                  <a:pt x="3204416" y="248920"/>
                </a:lnTo>
                <a:close/>
              </a:path>
              <a:path w="7832725" h="668020">
                <a:moveTo>
                  <a:pt x="3769135" y="208280"/>
                </a:moveTo>
                <a:lnTo>
                  <a:pt x="3753437" y="214630"/>
                </a:lnTo>
                <a:lnTo>
                  <a:pt x="3739286" y="226060"/>
                </a:lnTo>
                <a:lnTo>
                  <a:pt x="3713861" y="232410"/>
                </a:lnTo>
                <a:lnTo>
                  <a:pt x="3692447" y="232410"/>
                </a:lnTo>
                <a:lnTo>
                  <a:pt x="3672379" y="233680"/>
                </a:lnTo>
                <a:lnTo>
                  <a:pt x="3656193" y="240030"/>
                </a:lnTo>
                <a:lnTo>
                  <a:pt x="3646423" y="248920"/>
                </a:lnTo>
                <a:lnTo>
                  <a:pt x="3605061" y="250190"/>
                </a:lnTo>
                <a:lnTo>
                  <a:pt x="3585791" y="251460"/>
                </a:lnTo>
                <a:lnTo>
                  <a:pt x="3573701" y="255270"/>
                </a:lnTo>
                <a:lnTo>
                  <a:pt x="3553882" y="259080"/>
                </a:lnTo>
                <a:lnTo>
                  <a:pt x="3511422" y="262890"/>
                </a:lnTo>
                <a:lnTo>
                  <a:pt x="3375374" y="266700"/>
                </a:lnTo>
                <a:lnTo>
                  <a:pt x="7832217" y="266700"/>
                </a:lnTo>
                <a:lnTo>
                  <a:pt x="7832217" y="212090"/>
                </a:lnTo>
                <a:lnTo>
                  <a:pt x="3799205" y="212090"/>
                </a:lnTo>
                <a:lnTo>
                  <a:pt x="3769135" y="208280"/>
                </a:lnTo>
                <a:close/>
              </a:path>
              <a:path w="7832725" h="668020">
                <a:moveTo>
                  <a:pt x="3942334" y="170180"/>
                </a:moveTo>
                <a:lnTo>
                  <a:pt x="3925062" y="170180"/>
                </a:lnTo>
                <a:lnTo>
                  <a:pt x="3911472" y="173990"/>
                </a:lnTo>
                <a:lnTo>
                  <a:pt x="3906085" y="175260"/>
                </a:lnTo>
                <a:lnTo>
                  <a:pt x="3899519" y="176530"/>
                </a:lnTo>
                <a:lnTo>
                  <a:pt x="3884421" y="179070"/>
                </a:lnTo>
                <a:lnTo>
                  <a:pt x="3858894" y="182880"/>
                </a:lnTo>
                <a:lnTo>
                  <a:pt x="3861053" y="185420"/>
                </a:lnTo>
                <a:lnTo>
                  <a:pt x="3849604" y="191770"/>
                </a:lnTo>
                <a:lnTo>
                  <a:pt x="3825081" y="196850"/>
                </a:lnTo>
                <a:lnTo>
                  <a:pt x="3803082" y="203200"/>
                </a:lnTo>
                <a:lnTo>
                  <a:pt x="3799205" y="212090"/>
                </a:lnTo>
                <a:lnTo>
                  <a:pt x="7832217" y="212090"/>
                </a:lnTo>
                <a:lnTo>
                  <a:pt x="7832217" y="196850"/>
                </a:lnTo>
                <a:lnTo>
                  <a:pt x="4322952" y="196850"/>
                </a:lnTo>
                <a:lnTo>
                  <a:pt x="4269005" y="195580"/>
                </a:lnTo>
                <a:lnTo>
                  <a:pt x="4242338" y="191770"/>
                </a:lnTo>
                <a:lnTo>
                  <a:pt x="4164457" y="191770"/>
                </a:lnTo>
                <a:lnTo>
                  <a:pt x="4160227" y="190500"/>
                </a:lnTo>
                <a:lnTo>
                  <a:pt x="4017200" y="190500"/>
                </a:lnTo>
                <a:lnTo>
                  <a:pt x="4008850" y="187960"/>
                </a:lnTo>
                <a:lnTo>
                  <a:pt x="3995975" y="181610"/>
                </a:lnTo>
                <a:lnTo>
                  <a:pt x="3973194" y="180340"/>
                </a:lnTo>
                <a:lnTo>
                  <a:pt x="3949192" y="180340"/>
                </a:lnTo>
                <a:lnTo>
                  <a:pt x="3942584" y="179070"/>
                </a:lnTo>
                <a:lnTo>
                  <a:pt x="3941191" y="176530"/>
                </a:lnTo>
                <a:lnTo>
                  <a:pt x="3942334" y="170180"/>
                </a:lnTo>
                <a:close/>
              </a:path>
              <a:path w="7832725" h="668020">
                <a:moveTo>
                  <a:pt x="4340681" y="189230"/>
                </a:moveTo>
                <a:lnTo>
                  <a:pt x="4322952" y="196850"/>
                </a:lnTo>
                <a:lnTo>
                  <a:pt x="7832217" y="196850"/>
                </a:lnTo>
                <a:lnTo>
                  <a:pt x="7832217" y="193040"/>
                </a:lnTo>
                <a:lnTo>
                  <a:pt x="6253607" y="193040"/>
                </a:lnTo>
                <a:lnTo>
                  <a:pt x="6252741" y="191770"/>
                </a:lnTo>
                <a:lnTo>
                  <a:pt x="4355338" y="191770"/>
                </a:lnTo>
                <a:lnTo>
                  <a:pt x="4340681" y="189230"/>
                </a:lnTo>
                <a:close/>
              </a:path>
              <a:path w="7832725" h="668020">
                <a:moveTo>
                  <a:pt x="6284771" y="185420"/>
                </a:moveTo>
                <a:lnTo>
                  <a:pt x="6274577" y="186690"/>
                </a:lnTo>
                <a:lnTo>
                  <a:pt x="6263169" y="190500"/>
                </a:lnTo>
                <a:lnTo>
                  <a:pt x="6253607" y="193040"/>
                </a:lnTo>
                <a:lnTo>
                  <a:pt x="7832217" y="193040"/>
                </a:lnTo>
                <a:lnTo>
                  <a:pt x="7832217" y="187960"/>
                </a:lnTo>
                <a:lnTo>
                  <a:pt x="6290691" y="187960"/>
                </a:lnTo>
                <a:lnTo>
                  <a:pt x="6284771" y="185420"/>
                </a:lnTo>
                <a:close/>
              </a:path>
              <a:path w="7832725" h="668020">
                <a:moveTo>
                  <a:pt x="4189686" y="185420"/>
                </a:moveTo>
                <a:lnTo>
                  <a:pt x="4164457" y="191770"/>
                </a:lnTo>
                <a:lnTo>
                  <a:pt x="4242338" y="191770"/>
                </a:lnTo>
                <a:lnTo>
                  <a:pt x="4224559" y="189230"/>
                </a:lnTo>
                <a:lnTo>
                  <a:pt x="4189686" y="185420"/>
                </a:lnTo>
                <a:close/>
              </a:path>
              <a:path w="7832725" h="668020">
                <a:moveTo>
                  <a:pt x="6108170" y="171450"/>
                </a:moveTo>
                <a:lnTo>
                  <a:pt x="6092079" y="172720"/>
                </a:lnTo>
                <a:lnTo>
                  <a:pt x="6062345" y="180340"/>
                </a:lnTo>
                <a:lnTo>
                  <a:pt x="4409440" y="180340"/>
                </a:lnTo>
                <a:lnTo>
                  <a:pt x="4375423" y="191770"/>
                </a:lnTo>
                <a:lnTo>
                  <a:pt x="6176138" y="191770"/>
                </a:lnTo>
                <a:lnTo>
                  <a:pt x="6145909" y="189230"/>
                </a:lnTo>
                <a:lnTo>
                  <a:pt x="6129487" y="185420"/>
                </a:lnTo>
                <a:lnTo>
                  <a:pt x="6121384" y="179070"/>
                </a:lnTo>
                <a:lnTo>
                  <a:pt x="6116108" y="173990"/>
                </a:lnTo>
                <a:lnTo>
                  <a:pt x="6108170" y="171450"/>
                </a:lnTo>
                <a:close/>
              </a:path>
              <a:path w="7832725" h="668020">
                <a:moveTo>
                  <a:pt x="6243399" y="186690"/>
                </a:moveTo>
                <a:lnTo>
                  <a:pt x="6233908" y="186690"/>
                </a:lnTo>
                <a:lnTo>
                  <a:pt x="6225667" y="187960"/>
                </a:lnTo>
                <a:lnTo>
                  <a:pt x="6176138" y="191770"/>
                </a:lnTo>
                <a:lnTo>
                  <a:pt x="6252741" y="191770"/>
                </a:lnTo>
                <a:lnTo>
                  <a:pt x="6251009" y="189230"/>
                </a:lnTo>
                <a:lnTo>
                  <a:pt x="6243399" y="186690"/>
                </a:lnTo>
                <a:close/>
              </a:path>
              <a:path w="7832725" h="668020">
                <a:moveTo>
                  <a:pt x="4029710" y="175260"/>
                </a:moveTo>
                <a:lnTo>
                  <a:pt x="4026408" y="181610"/>
                </a:lnTo>
                <a:lnTo>
                  <a:pt x="4017200" y="190500"/>
                </a:lnTo>
                <a:lnTo>
                  <a:pt x="4160227" y="190500"/>
                </a:lnTo>
                <a:lnTo>
                  <a:pt x="4143311" y="185420"/>
                </a:lnTo>
                <a:lnTo>
                  <a:pt x="4136344" y="180340"/>
                </a:lnTo>
                <a:lnTo>
                  <a:pt x="4099306" y="180340"/>
                </a:lnTo>
                <a:lnTo>
                  <a:pt x="4091983" y="177800"/>
                </a:lnTo>
                <a:lnTo>
                  <a:pt x="4046727" y="177800"/>
                </a:lnTo>
                <a:lnTo>
                  <a:pt x="4029710" y="175260"/>
                </a:lnTo>
                <a:close/>
              </a:path>
              <a:path w="7832725" h="668020">
                <a:moveTo>
                  <a:pt x="6439408" y="166370"/>
                </a:moveTo>
                <a:lnTo>
                  <a:pt x="6404455" y="175260"/>
                </a:lnTo>
                <a:lnTo>
                  <a:pt x="6367716" y="182880"/>
                </a:lnTo>
                <a:lnTo>
                  <a:pt x="6329644" y="186690"/>
                </a:lnTo>
                <a:lnTo>
                  <a:pt x="6290691" y="187960"/>
                </a:lnTo>
                <a:lnTo>
                  <a:pt x="7832217" y="187960"/>
                </a:lnTo>
                <a:lnTo>
                  <a:pt x="7832217" y="168910"/>
                </a:lnTo>
                <a:lnTo>
                  <a:pt x="6495651" y="168910"/>
                </a:lnTo>
                <a:lnTo>
                  <a:pt x="6439408" y="166370"/>
                </a:lnTo>
                <a:close/>
              </a:path>
              <a:path w="7832725" h="668020">
                <a:moveTo>
                  <a:pt x="3856736" y="180340"/>
                </a:moveTo>
                <a:lnTo>
                  <a:pt x="3857497" y="182880"/>
                </a:lnTo>
                <a:lnTo>
                  <a:pt x="3858894" y="182880"/>
                </a:lnTo>
                <a:lnTo>
                  <a:pt x="3856736" y="180340"/>
                </a:lnTo>
                <a:close/>
              </a:path>
              <a:path w="7832725" h="668020">
                <a:moveTo>
                  <a:pt x="3858767" y="176530"/>
                </a:moveTo>
                <a:lnTo>
                  <a:pt x="3855846" y="179070"/>
                </a:lnTo>
                <a:lnTo>
                  <a:pt x="3856736" y="180340"/>
                </a:lnTo>
                <a:lnTo>
                  <a:pt x="3856609" y="179070"/>
                </a:lnTo>
                <a:lnTo>
                  <a:pt x="3857624" y="177800"/>
                </a:lnTo>
                <a:lnTo>
                  <a:pt x="3858767" y="176530"/>
                </a:lnTo>
                <a:close/>
              </a:path>
              <a:path w="7832725" h="668020">
                <a:moveTo>
                  <a:pt x="4119308" y="172720"/>
                </a:moveTo>
                <a:lnTo>
                  <a:pt x="4099306" y="180340"/>
                </a:lnTo>
                <a:lnTo>
                  <a:pt x="4136344" y="180340"/>
                </a:lnTo>
                <a:lnTo>
                  <a:pt x="4131119" y="176530"/>
                </a:lnTo>
                <a:lnTo>
                  <a:pt x="4119308" y="172720"/>
                </a:lnTo>
                <a:close/>
              </a:path>
              <a:path w="7832725" h="668020">
                <a:moveTo>
                  <a:pt x="4480093" y="171450"/>
                </a:moveTo>
                <a:lnTo>
                  <a:pt x="4465700" y="171450"/>
                </a:lnTo>
                <a:lnTo>
                  <a:pt x="4449302" y="173990"/>
                </a:lnTo>
                <a:lnTo>
                  <a:pt x="4431569" y="177800"/>
                </a:lnTo>
                <a:lnTo>
                  <a:pt x="4416837" y="180340"/>
                </a:lnTo>
                <a:lnTo>
                  <a:pt x="6062345" y="180340"/>
                </a:lnTo>
                <a:lnTo>
                  <a:pt x="6017955" y="176530"/>
                </a:lnTo>
                <a:lnTo>
                  <a:pt x="5963691" y="173990"/>
                </a:lnTo>
                <a:lnTo>
                  <a:pt x="5906805" y="172720"/>
                </a:lnTo>
                <a:lnTo>
                  <a:pt x="4494641" y="172720"/>
                </a:lnTo>
                <a:lnTo>
                  <a:pt x="4480093" y="171450"/>
                </a:lnTo>
                <a:close/>
              </a:path>
              <a:path w="7832725" h="668020">
                <a:moveTo>
                  <a:pt x="4075017" y="176530"/>
                </a:moveTo>
                <a:lnTo>
                  <a:pt x="4057050" y="176530"/>
                </a:lnTo>
                <a:lnTo>
                  <a:pt x="4046727" y="177800"/>
                </a:lnTo>
                <a:lnTo>
                  <a:pt x="4091983" y="177800"/>
                </a:lnTo>
                <a:lnTo>
                  <a:pt x="4075017" y="176530"/>
                </a:lnTo>
                <a:close/>
              </a:path>
              <a:path w="7832725" h="668020">
                <a:moveTo>
                  <a:pt x="4831351" y="106680"/>
                </a:moveTo>
                <a:lnTo>
                  <a:pt x="4794503" y="107950"/>
                </a:lnTo>
                <a:lnTo>
                  <a:pt x="4751640" y="114300"/>
                </a:lnTo>
                <a:lnTo>
                  <a:pt x="4707715" y="119380"/>
                </a:lnTo>
                <a:lnTo>
                  <a:pt x="4662852" y="127000"/>
                </a:lnTo>
                <a:lnTo>
                  <a:pt x="4617174" y="135890"/>
                </a:lnTo>
                <a:lnTo>
                  <a:pt x="4570804" y="148590"/>
                </a:lnTo>
                <a:lnTo>
                  <a:pt x="4523867" y="166370"/>
                </a:lnTo>
                <a:lnTo>
                  <a:pt x="4509260" y="172720"/>
                </a:lnTo>
                <a:lnTo>
                  <a:pt x="5906805" y="172720"/>
                </a:lnTo>
                <a:lnTo>
                  <a:pt x="5854552" y="168910"/>
                </a:lnTo>
                <a:lnTo>
                  <a:pt x="5814187" y="165100"/>
                </a:lnTo>
                <a:lnTo>
                  <a:pt x="5787622" y="157480"/>
                </a:lnTo>
                <a:lnTo>
                  <a:pt x="5777404" y="148590"/>
                </a:lnTo>
                <a:lnTo>
                  <a:pt x="5767449" y="139700"/>
                </a:lnTo>
                <a:lnTo>
                  <a:pt x="5748114" y="135890"/>
                </a:lnTo>
                <a:lnTo>
                  <a:pt x="5190662" y="135890"/>
                </a:lnTo>
                <a:lnTo>
                  <a:pt x="5169153" y="132080"/>
                </a:lnTo>
                <a:lnTo>
                  <a:pt x="5165068" y="123190"/>
                </a:lnTo>
                <a:lnTo>
                  <a:pt x="5138181" y="120650"/>
                </a:lnTo>
                <a:lnTo>
                  <a:pt x="5108842" y="119380"/>
                </a:lnTo>
                <a:lnTo>
                  <a:pt x="5070709" y="119380"/>
                </a:lnTo>
                <a:lnTo>
                  <a:pt x="5065983" y="118110"/>
                </a:lnTo>
                <a:lnTo>
                  <a:pt x="4878653" y="118110"/>
                </a:lnTo>
                <a:lnTo>
                  <a:pt x="4864306" y="115570"/>
                </a:lnTo>
                <a:lnTo>
                  <a:pt x="4851578" y="110490"/>
                </a:lnTo>
                <a:lnTo>
                  <a:pt x="4831351" y="106680"/>
                </a:lnTo>
                <a:close/>
              </a:path>
              <a:path w="7832725" h="668020">
                <a:moveTo>
                  <a:pt x="6555105" y="138430"/>
                </a:moveTo>
                <a:lnTo>
                  <a:pt x="6536223" y="147320"/>
                </a:lnTo>
                <a:lnTo>
                  <a:pt x="6522164" y="160020"/>
                </a:lnTo>
                <a:lnTo>
                  <a:pt x="6495651" y="168910"/>
                </a:lnTo>
                <a:lnTo>
                  <a:pt x="7832217" y="168910"/>
                </a:lnTo>
                <a:lnTo>
                  <a:pt x="7832217" y="153670"/>
                </a:lnTo>
                <a:lnTo>
                  <a:pt x="6826073" y="153670"/>
                </a:lnTo>
                <a:lnTo>
                  <a:pt x="6816448" y="149860"/>
                </a:lnTo>
                <a:lnTo>
                  <a:pt x="6704584" y="149860"/>
                </a:lnTo>
                <a:lnTo>
                  <a:pt x="6660653" y="146050"/>
                </a:lnTo>
                <a:lnTo>
                  <a:pt x="6594320" y="146050"/>
                </a:lnTo>
                <a:lnTo>
                  <a:pt x="6555105" y="138430"/>
                </a:lnTo>
                <a:close/>
              </a:path>
              <a:path w="7832725" h="668020">
                <a:moveTo>
                  <a:pt x="6921246" y="125730"/>
                </a:moveTo>
                <a:lnTo>
                  <a:pt x="6886807" y="134620"/>
                </a:lnTo>
                <a:lnTo>
                  <a:pt x="6856047" y="148590"/>
                </a:lnTo>
                <a:lnTo>
                  <a:pt x="6826073" y="153670"/>
                </a:lnTo>
                <a:lnTo>
                  <a:pt x="7832217" y="153670"/>
                </a:lnTo>
                <a:lnTo>
                  <a:pt x="7832217" y="134620"/>
                </a:lnTo>
                <a:lnTo>
                  <a:pt x="7192200" y="134620"/>
                </a:lnTo>
                <a:lnTo>
                  <a:pt x="7183135" y="133350"/>
                </a:lnTo>
                <a:lnTo>
                  <a:pt x="7176013" y="130810"/>
                </a:lnTo>
                <a:lnTo>
                  <a:pt x="7011034" y="130810"/>
                </a:lnTo>
                <a:lnTo>
                  <a:pt x="6963521" y="127000"/>
                </a:lnTo>
                <a:lnTo>
                  <a:pt x="6921246" y="125730"/>
                </a:lnTo>
                <a:close/>
              </a:path>
              <a:path w="7832725" h="668020">
                <a:moveTo>
                  <a:pt x="6793992" y="140970"/>
                </a:moveTo>
                <a:lnTo>
                  <a:pt x="6771449" y="146050"/>
                </a:lnTo>
                <a:lnTo>
                  <a:pt x="6745573" y="146050"/>
                </a:lnTo>
                <a:lnTo>
                  <a:pt x="6721554" y="147320"/>
                </a:lnTo>
                <a:lnTo>
                  <a:pt x="6704584" y="149860"/>
                </a:lnTo>
                <a:lnTo>
                  <a:pt x="6816448" y="149860"/>
                </a:lnTo>
                <a:lnTo>
                  <a:pt x="6793992" y="140970"/>
                </a:lnTo>
                <a:close/>
              </a:path>
              <a:path w="7832725" h="668020">
                <a:moveTo>
                  <a:pt x="5224964" y="128270"/>
                </a:moveTo>
                <a:lnTo>
                  <a:pt x="5190662" y="135890"/>
                </a:lnTo>
                <a:lnTo>
                  <a:pt x="5748114" y="135890"/>
                </a:lnTo>
                <a:lnTo>
                  <a:pt x="5741670" y="134620"/>
                </a:lnTo>
                <a:lnTo>
                  <a:pt x="5688780" y="130810"/>
                </a:lnTo>
                <a:lnTo>
                  <a:pt x="5246116" y="130810"/>
                </a:lnTo>
                <a:lnTo>
                  <a:pt x="5224964" y="128270"/>
                </a:lnTo>
                <a:close/>
              </a:path>
              <a:path w="7832725" h="668020">
                <a:moveTo>
                  <a:pt x="7433542" y="57150"/>
                </a:moveTo>
                <a:lnTo>
                  <a:pt x="7414640" y="67310"/>
                </a:lnTo>
                <a:lnTo>
                  <a:pt x="7404066" y="88900"/>
                </a:lnTo>
                <a:lnTo>
                  <a:pt x="7367762" y="95250"/>
                </a:lnTo>
                <a:lnTo>
                  <a:pt x="7320004" y="97790"/>
                </a:lnTo>
                <a:lnTo>
                  <a:pt x="7275067" y="104140"/>
                </a:lnTo>
                <a:lnTo>
                  <a:pt x="7264396" y="114300"/>
                </a:lnTo>
                <a:lnTo>
                  <a:pt x="7236174" y="116840"/>
                </a:lnTo>
                <a:lnTo>
                  <a:pt x="7214667" y="118110"/>
                </a:lnTo>
                <a:lnTo>
                  <a:pt x="7224140" y="125730"/>
                </a:lnTo>
                <a:lnTo>
                  <a:pt x="7204313" y="132080"/>
                </a:lnTo>
                <a:lnTo>
                  <a:pt x="7192200" y="134620"/>
                </a:lnTo>
                <a:lnTo>
                  <a:pt x="7832217" y="134620"/>
                </a:lnTo>
                <a:lnTo>
                  <a:pt x="7832217" y="62230"/>
                </a:lnTo>
                <a:lnTo>
                  <a:pt x="7486917" y="62230"/>
                </a:lnTo>
                <a:lnTo>
                  <a:pt x="7461646" y="59690"/>
                </a:lnTo>
                <a:lnTo>
                  <a:pt x="7433542" y="57150"/>
                </a:lnTo>
                <a:close/>
              </a:path>
              <a:path w="7832725" h="668020">
                <a:moveTo>
                  <a:pt x="5362201" y="104140"/>
                </a:moveTo>
                <a:lnTo>
                  <a:pt x="5347874" y="105410"/>
                </a:lnTo>
                <a:lnTo>
                  <a:pt x="5332737" y="113030"/>
                </a:lnTo>
                <a:lnTo>
                  <a:pt x="5306695" y="119380"/>
                </a:lnTo>
                <a:lnTo>
                  <a:pt x="5286174" y="123190"/>
                </a:lnTo>
                <a:lnTo>
                  <a:pt x="5275310" y="127000"/>
                </a:lnTo>
                <a:lnTo>
                  <a:pt x="5264993" y="129540"/>
                </a:lnTo>
                <a:lnTo>
                  <a:pt x="5246116" y="130810"/>
                </a:lnTo>
                <a:lnTo>
                  <a:pt x="5688780" y="130810"/>
                </a:lnTo>
                <a:lnTo>
                  <a:pt x="5639069" y="127000"/>
                </a:lnTo>
                <a:lnTo>
                  <a:pt x="5615083" y="125730"/>
                </a:lnTo>
                <a:lnTo>
                  <a:pt x="5471160" y="125730"/>
                </a:lnTo>
                <a:lnTo>
                  <a:pt x="5444710" y="121920"/>
                </a:lnTo>
                <a:lnTo>
                  <a:pt x="5385816" y="121920"/>
                </a:lnTo>
                <a:lnTo>
                  <a:pt x="5362201" y="104140"/>
                </a:lnTo>
                <a:close/>
              </a:path>
              <a:path w="7832725" h="668020">
                <a:moveTo>
                  <a:pt x="7091680" y="113030"/>
                </a:moveTo>
                <a:lnTo>
                  <a:pt x="7056262" y="129540"/>
                </a:lnTo>
                <a:lnTo>
                  <a:pt x="7011034" y="130810"/>
                </a:lnTo>
                <a:lnTo>
                  <a:pt x="7176013" y="130810"/>
                </a:lnTo>
                <a:lnTo>
                  <a:pt x="7172452" y="129540"/>
                </a:lnTo>
                <a:lnTo>
                  <a:pt x="7145365" y="129540"/>
                </a:lnTo>
                <a:lnTo>
                  <a:pt x="7125017" y="124460"/>
                </a:lnTo>
                <a:lnTo>
                  <a:pt x="7108193" y="118110"/>
                </a:lnTo>
                <a:lnTo>
                  <a:pt x="7091680" y="113030"/>
                </a:lnTo>
                <a:close/>
              </a:path>
              <a:path w="7832725" h="668020">
                <a:moveTo>
                  <a:pt x="5508339" y="118110"/>
                </a:moveTo>
                <a:lnTo>
                  <a:pt x="5490166" y="119380"/>
                </a:lnTo>
                <a:lnTo>
                  <a:pt x="5471160" y="125730"/>
                </a:lnTo>
                <a:lnTo>
                  <a:pt x="5543422" y="125730"/>
                </a:lnTo>
                <a:lnTo>
                  <a:pt x="5525988" y="120650"/>
                </a:lnTo>
                <a:lnTo>
                  <a:pt x="5508339" y="118110"/>
                </a:lnTo>
                <a:close/>
              </a:path>
              <a:path w="7832725" h="668020">
                <a:moveTo>
                  <a:pt x="5591097" y="124460"/>
                </a:moveTo>
                <a:lnTo>
                  <a:pt x="5543422" y="125730"/>
                </a:lnTo>
                <a:lnTo>
                  <a:pt x="5615083" y="125730"/>
                </a:lnTo>
                <a:lnTo>
                  <a:pt x="5591097" y="124460"/>
                </a:lnTo>
                <a:close/>
              </a:path>
              <a:path w="7832725" h="668020">
                <a:moveTo>
                  <a:pt x="5409366" y="115570"/>
                </a:moveTo>
                <a:lnTo>
                  <a:pt x="5385816" y="121920"/>
                </a:lnTo>
                <a:lnTo>
                  <a:pt x="5444710" y="121920"/>
                </a:lnTo>
                <a:lnTo>
                  <a:pt x="5435893" y="120650"/>
                </a:lnTo>
                <a:lnTo>
                  <a:pt x="5420677" y="116840"/>
                </a:lnTo>
                <a:lnTo>
                  <a:pt x="5409366" y="115570"/>
                </a:lnTo>
                <a:close/>
              </a:path>
              <a:path w="7832725" h="668020">
                <a:moveTo>
                  <a:pt x="5097398" y="110490"/>
                </a:moveTo>
                <a:lnTo>
                  <a:pt x="5070709" y="119380"/>
                </a:lnTo>
                <a:lnTo>
                  <a:pt x="5108842" y="119380"/>
                </a:lnTo>
                <a:lnTo>
                  <a:pt x="5097398" y="110490"/>
                </a:lnTo>
                <a:close/>
              </a:path>
              <a:path w="7832725" h="668020">
                <a:moveTo>
                  <a:pt x="4948682" y="100330"/>
                </a:moveTo>
                <a:lnTo>
                  <a:pt x="4903738" y="114300"/>
                </a:lnTo>
                <a:lnTo>
                  <a:pt x="4878653" y="118110"/>
                </a:lnTo>
                <a:lnTo>
                  <a:pt x="5065983" y="118110"/>
                </a:lnTo>
                <a:lnTo>
                  <a:pt x="5051805" y="114300"/>
                </a:lnTo>
                <a:lnTo>
                  <a:pt x="5038886" y="109220"/>
                </a:lnTo>
                <a:lnTo>
                  <a:pt x="4972875" y="109220"/>
                </a:lnTo>
                <a:lnTo>
                  <a:pt x="4960302" y="106680"/>
                </a:lnTo>
                <a:lnTo>
                  <a:pt x="4948682" y="100330"/>
                </a:lnTo>
                <a:close/>
              </a:path>
              <a:path w="7832725" h="668020">
                <a:moveTo>
                  <a:pt x="5004308" y="104140"/>
                </a:moveTo>
                <a:lnTo>
                  <a:pt x="4987258" y="109220"/>
                </a:lnTo>
                <a:lnTo>
                  <a:pt x="5038886" y="109220"/>
                </a:lnTo>
                <a:lnTo>
                  <a:pt x="5032426" y="106680"/>
                </a:lnTo>
                <a:lnTo>
                  <a:pt x="5004308" y="104140"/>
                </a:lnTo>
                <a:close/>
              </a:path>
              <a:path w="7832725" h="668020">
                <a:moveTo>
                  <a:pt x="7497317" y="52070"/>
                </a:moveTo>
                <a:lnTo>
                  <a:pt x="7486917" y="62230"/>
                </a:lnTo>
                <a:lnTo>
                  <a:pt x="7832217" y="62230"/>
                </a:lnTo>
                <a:lnTo>
                  <a:pt x="7832217" y="57150"/>
                </a:lnTo>
                <a:lnTo>
                  <a:pt x="7523761" y="57150"/>
                </a:lnTo>
                <a:lnTo>
                  <a:pt x="7497317" y="52070"/>
                </a:lnTo>
                <a:close/>
              </a:path>
              <a:path w="7832725" h="668020">
                <a:moveTo>
                  <a:pt x="7653402" y="29210"/>
                </a:moveTo>
                <a:lnTo>
                  <a:pt x="7642748" y="29210"/>
                </a:lnTo>
                <a:lnTo>
                  <a:pt x="7634214" y="31750"/>
                </a:lnTo>
                <a:lnTo>
                  <a:pt x="7627238" y="38100"/>
                </a:lnTo>
                <a:lnTo>
                  <a:pt x="7590793" y="43180"/>
                </a:lnTo>
                <a:lnTo>
                  <a:pt x="7555611" y="52070"/>
                </a:lnTo>
                <a:lnTo>
                  <a:pt x="7523761" y="57150"/>
                </a:lnTo>
                <a:lnTo>
                  <a:pt x="7832217" y="57150"/>
                </a:lnTo>
                <a:lnTo>
                  <a:pt x="7832217" y="33020"/>
                </a:lnTo>
                <a:lnTo>
                  <a:pt x="7666736" y="33020"/>
                </a:lnTo>
                <a:lnTo>
                  <a:pt x="7653402" y="29210"/>
                </a:lnTo>
                <a:close/>
              </a:path>
              <a:path w="7832725" h="668020">
                <a:moveTo>
                  <a:pt x="7832217" y="0"/>
                </a:moveTo>
                <a:lnTo>
                  <a:pt x="7758430" y="21590"/>
                </a:lnTo>
                <a:lnTo>
                  <a:pt x="7734976" y="26670"/>
                </a:lnTo>
                <a:lnTo>
                  <a:pt x="7711773" y="30480"/>
                </a:lnTo>
                <a:lnTo>
                  <a:pt x="7666736" y="33020"/>
                </a:lnTo>
                <a:lnTo>
                  <a:pt x="7832217" y="33020"/>
                </a:lnTo>
                <a:lnTo>
                  <a:pt x="7832217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50925" y="723645"/>
            <a:ext cx="10617200" cy="808355"/>
          </a:xfrm>
          <a:custGeom>
            <a:avLst/>
            <a:gdLst/>
            <a:ahLst/>
            <a:cxnLst/>
            <a:rect l="l" t="t" r="r" b="b"/>
            <a:pathLst>
              <a:path w="10617200" h="808355">
                <a:moveTo>
                  <a:pt x="10536428" y="0"/>
                </a:moveTo>
                <a:lnTo>
                  <a:pt x="80810" y="0"/>
                </a:lnTo>
                <a:lnTo>
                  <a:pt x="49356" y="6353"/>
                </a:lnTo>
                <a:lnTo>
                  <a:pt x="23669" y="23685"/>
                </a:lnTo>
                <a:lnTo>
                  <a:pt x="6350" y="49399"/>
                </a:lnTo>
                <a:lnTo>
                  <a:pt x="0" y="80899"/>
                </a:lnTo>
                <a:lnTo>
                  <a:pt x="0" y="727455"/>
                </a:lnTo>
                <a:lnTo>
                  <a:pt x="6350" y="758882"/>
                </a:lnTo>
                <a:lnTo>
                  <a:pt x="23669" y="784558"/>
                </a:lnTo>
                <a:lnTo>
                  <a:pt x="49356" y="801876"/>
                </a:lnTo>
                <a:lnTo>
                  <a:pt x="80810" y="808227"/>
                </a:lnTo>
                <a:lnTo>
                  <a:pt x="10536428" y="808227"/>
                </a:lnTo>
                <a:lnTo>
                  <a:pt x="10567854" y="801876"/>
                </a:lnTo>
                <a:lnTo>
                  <a:pt x="10593530" y="784558"/>
                </a:lnTo>
                <a:lnTo>
                  <a:pt x="10610848" y="758882"/>
                </a:lnTo>
                <a:lnTo>
                  <a:pt x="10617200" y="727455"/>
                </a:lnTo>
                <a:lnTo>
                  <a:pt x="10617200" y="80899"/>
                </a:lnTo>
                <a:lnTo>
                  <a:pt x="10610848" y="49399"/>
                </a:lnTo>
                <a:lnTo>
                  <a:pt x="10593530" y="23685"/>
                </a:lnTo>
                <a:lnTo>
                  <a:pt x="10567854" y="6353"/>
                </a:lnTo>
                <a:lnTo>
                  <a:pt x="105364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53464" y="770001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Microsoft Sans Serif"/>
                <a:cs typeface="Microsoft Sans Serif"/>
              </a:rPr>
              <a:t>`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196786" y="890947"/>
            <a:ext cx="596900" cy="396875"/>
          </a:xfrm>
          <a:custGeom>
            <a:avLst/>
            <a:gdLst/>
            <a:ahLst/>
            <a:cxnLst/>
            <a:rect l="l" t="t" r="r" b="b"/>
            <a:pathLst>
              <a:path w="596900" h="396875">
                <a:moveTo>
                  <a:pt x="135189" y="0"/>
                </a:moveTo>
                <a:lnTo>
                  <a:pt x="89692" y="29392"/>
                </a:lnTo>
                <a:lnTo>
                  <a:pt x="67653" y="62000"/>
                </a:lnTo>
                <a:lnTo>
                  <a:pt x="47268" y="102874"/>
                </a:lnTo>
                <a:lnTo>
                  <a:pt x="29424" y="149260"/>
                </a:lnTo>
                <a:lnTo>
                  <a:pt x="15007" y="198401"/>
                </a:lnTo>
                <a:lnTo>
                  <a:pt x="4904" y="247542"/>
                </a:lnTo>
                <a:lnTo>
                  <a:pt x="0" y="293928"/>
                </a:lnTo>
                <a:lnTo>
                  <a:pt x="1181" y="334802"/>
                </a:lnTo>
                <a:lnTo>
                  <a:pt x="9335" y="367410"/>
                </a:lnTo>
                <a:lnTo>
                  <a:pt x="25347" y="388995"/>
                </a:lnTo>
                <a:lnTo>
                  <a:pt x="50104" y="396803"/>
                </a:lnTo>
                <a:lnTo>
                  <a:pt x="84498" y="392540"/>
                </a:lnTo>
                <a:lnTo>
                  <a:pt x="109220" y="381303"/>
                </a:lnTo>
                <a:lnTo>
                  <a:pt x="128625" y="365415"/>
                </a:lnTo>
                <a:lnTo>
                  <a:pt x="147066" y="347202"/>
                </a:lnTo>
                <a:lnTo>
                  <a:pt x="168896" y="328990"/>
                </a:lnTo>
                <a:lnTo>
                  <a:pt x="198471" y="313102"/>
                </a:lnTo>
                <a:lnTo>
                  <a:pt x="240144" y="301864"/>
                </a:lnTo>
                <a:lnTo>
                  <a:pt x="298269" y="297602"/>
                </a:lnTo>
                <a:lnTo>
                  <a:pt x="596434" y="297602"/>
                </a:lnTo>
                <a:lnTo>
                  <a:pt x="596540" y="293928"/>
                </a:lnTo>
                <a:lnTo>
                  <a:pt x="591636" y="247542"/>
                </a:lnTo>
                <a:lnTo>
                  <a:pt x="588817" y="233830"/>
                </a:lnTo>
                <a:lnTo>
                  <a:pt x="432988" y="233830"/>
                </a:lnTo>
                <a:lnTo>
                  <a:pt x="424579" y="232202"/>
                </a:lnTo>
                <a:lnTo>
                  <a:pt x="417832" y="227719"/>
                </a:lnTo>
                <a:lnTo>
                  <a:pt x="417183" y="226744"/>
                </a:lnTo>
                <a:lnTo>
                  <a:pt x="155751" y="226744"/>
                </a:lnTo>
                <a:lnTo>
                  <a:pt x="149370" y="220367"/>
                </a:lnTo>
                <a:lnTo>
                  <a:pt x="149370" y="184230"/>
                </a:lnTo>
                <a:lnTo>
                  <a:pt x="113209" y="184230"/>
                </a:lnTo>
                <a:lnTo>
                  <a:pt x="106827" y="177852"/>
                </a:lnTo>
                <a:lnTo>
                  <a:pt x="106827" y="162264"/>
                </a:lnTo>
                <a:lnTo>
                  <a:pt x="113209" y="155886"/>
                </a:lnTo>
                <a:lnTo>
                  <a:pt x="149370" y="155886"/>
                </a:lnTo>
                <a:lnTo>
                  <a:pt x="149370" y="119749"/>
                </a:lnTo>
                <a:lnTo>
                  <a:pt x="155751" y="113372"/>
                </a:lnTo>
                <a:lnTo>
                  <a:pt x="417183" y="113372"/>
                </a:lnTo>
                <a:lnTo>
                  <a:pt x="417832" y="112398"/>
                </a:lnTo>
                <a:lnTo>
                  <a:pt x="424579" y="107914"/>
                </a:lnTo>
                <a:lnTo>
                  <a:pt x="432988" y="106286"/>
                </a:lnTo>
                <a:lnTo>
                  <a:pt x="550583" y="106286"/>
                </a:lnTo>
                <a:lnTo>
                  <a:pt x="549271" y="102874"/>
                </a:lnTo>
                <a:lnTo>
                  <a:pt x="528886" y="62000"/>
                </a:lnTo>
                <a:lnTo>
                  <a:pt x="515715" y="42514"/>
                </a:lnTo>
                <a:lnTo>
                  <a:pt x="298269" y="42514"/>
                </a:lnTo>
                <a:lnTo>
                  <a:pt x="242510" y="38093"/>
                </a:lnTo>
                <a:lnTo>
                  <a:pt x="212276" y="27549"/>
                </a:lnTo>
                <a:lnTo>
                  <a:pt x="193614" y="14965"/>
                </a:lnTo>
                <a:lnTo>
                  <a:pt x="172570" y="4421"/>
                </a:lnTo>
                <a:lnTo>
                  <a:pt x="135189" y="0"/>
                </a:lnTo>
                <a:close/>
              </a:path>
              <a:path w="596900" h="396875">
                <a:moveTo>
                  <a:pt x="596434" y="297602"/>
                </a:moveTo>
                <a:lnTo>
                  <a:pt x="298269" y="297602"/>
                </a:lnTo>
                <a:lnTo>
                  <a:pt x="356394" y="301864"/>
                </a:lnTo>
                <a:lnTo>
                  <a:pt x="398067" y="313102"/>
                </a:lnTo>
                <a:lnTo>
                  <a:pt x="427642" y="328990"/>
                </a:lnTo>
                <a:lnTo>
                  <a:pt x="449473" y="347202"/>
                </a:lnTo>
                <a:lnTo>
                  <a:pt x="467914" y="365415"/>
                </a:lnTo>
                <a:lnTo>
                  <a:pt x="487318" y="381303"/>
                </a:lnTo>
                <a:lnTo>
                  <a:pt x="512040" y="392540"/>
                </a:lnTo>
                <a:lnTo>
                  <a:pt x="546435" y="396803"/>
                </a:lnTo>
                <a:lnTo>
                  <a:pt x="571192" y="388995"/>
                </a:lnTo>
                <a:lnTo>
                  <a:pt x="587205" y="367410"/>
                </a:lnTo>
                <a:lnTo>
                  <a:pt x="595359" y="334802"/>
                </a:lnTo>
                <a:lnTo>
                  <a:pt x="596311" y="301864"/>
                </a:lnTo>
                <a:lnTo>
                  <a:pt x="596434" y="297602"/>
                </a:lnTo>
                <a:close/>
              </a:path>
              <a:path w="596900" h="396875">
                <a:moveTo>
                  <a:pt x="550583" y="106286"/>
                </a:moveTo>
                <a:lnTo>
                  <a:pt x="432988" y="106286"/>
                </a:lnTo>
                <a:lnTo>
                  <a:pt x="441396" y="107914"/>
                </a:lnTo>
                <a:lnTo>
                  <a:pt x="448143" y="112398"/>
                </a:lnTo>
                <a:lnTo>
                  <a:pt x="452630" y="119140"/>
                </a:lnTo>
                <a:lnTo>
                  <a:pt x="454259" y="127543"/>
                </a:lnTo>
                <a:lnTo>
                  <a:pt x="452630" y="135947"/>
                </a:lnTo>
                <a:lnTo>
                  <a:pt x="448143" y="142689"/>
                </a:lnTo>
                <a:lnTo>
                  <a:pt x="441396" y="147173"/>
                </a:lnTo>
                <a:lnTo>
                  <a:pt x="432988" y="148801"/>
                </a:lnTo>
                <a:lnTo>
                  <a:pt x="475530" y="148801"/>
                </a:lnTo>
                <a:lnTo>
                  <a:pt x="483939" y="150428"/>
                </a:lnTo>
                <a:lnTo>
                  <a:pt x="490686" y="154912"/>
                </a:lnTo>
                <a:lnTo>
                  <a:pt x="495173" y="161655"/>
                </a:lnTo>
                <a:lnTo>
                  <a:pt x="496801" y="170058"/>
                </a:lnTo>
                <a:lnTo>
                  <a:pt x="495291" y="177852"/>
                </a:lnTo>
                <a:lnTo>
                  <a:pt x="495173" y="178461"/>
                </a:lnTo>
                <a:lnTo>
                  <a:pt x="490686" y="185204"/>
                </a:lnTo>
                <a:lnTo>
                  <a:pt x="483939" y="189688"/>
                </a:lnTo>
                <a:lnTo>
                  <a:pt x="475530" y="191315"/>
                </a:lnTo>
                <a:lnTo>
                  <a:pt x="432988" y="191315"/>
                </a:lnTo>
                <a:lnTo>
                  <a:pt x="441396" y="192943"/>
                </a:lnTo>
                <a:lnTo>
                  <a:pt x="448143" y="197427"/>
                </a:lnTo>
                <a:lnTo>
                  <a:pt x="452630" y="204169"/>
                </a:lnTo>
                <a:lnTo>
                  <a:pt x="454259" y="212573"/>
                </a:lnTo>
                <a:lnTo>
                  <a:pt x="452748" y="220367"/>
                </a:lnTo>
                <a:lnTo>
                  <a:pt x="452630" y="220976"/>
                </a:lnTo>
                <a:lnTo>
                  <a:pt x="448143" y="227719"/>
                </a:lnTo>
                <a:lnTo>
                  <a:pt x="441396" y="232202"/>
                </a:lnTo>
                <a:lnTo>
                  <a:pt x="432988" y="233830"/>
                </a:lnTo>
                <a:lnTo>
                  <a:pt x="588817" y="233830"/>
                </a:lnTo>
                <a:lnTo>
                  <a:pt x="581532" y="198401"/>
                </a:lnTo>
                <a:lnTo>
                  <a:pt x="567115" y="149260"/>
                </a:lnTo>
                <a:lnTo>
                  <a:pt x="550583" y="106286"/>
                </a:lnTo>
                <a:close/>
              </a:path>
              <a:path w="596900" h="396875">
                <a:moveTo>
                  <a:pt x="417183" y="113372"/>
                </a:moveTo>
                <a:lnTo>
                  <a:pt x="171350" y="113372"/>
                </a:lnTo>
                <a:lnTo>
                  <a:pt x="177732" y="119749"/>
                </a:lnTo>
                <a:lnTo>
                  <a:pt x="177732" y="155886"/>
                </a:lnTo>
                <a:lnTo>
                  <a:pt x="213893" y="155886"/>
                </a:lnTo>
                <a:lnTo>
                  <a:pt x="220274" y="162264"/>
                </a:lnTo>
                <a:lnTo>
                  <a:pt x="220274" y="177852"/>
                </a:lnTo>
                <a:lnTo>
                  <a:pt x="213893" y="184230"/>
                </a:lnTo>
                <a:lnTo>
                  <a:pt x="177732" y="184230"/>
                </a:lnTo>
                <a:lnTo>
                  <a:pt x="177732" y="220367"/>
                </a:lnTo>
                <a:lnTo>
                  <a:pt x="171350" y="226744"/>
                </a:lnTo>
                <a:lnTo>
                  <a:pt x="417183" y="226744"/>
                </a:lnTo>
                <a:lnTo>
                  <a:pt x="413345" y="220976"/>
                </a:lnTo>
                <a:lnTo>
                  <a:pt x="411716" y="212573"/>
                </a:lnTo>
                <a:lnTo>
                  <a:pt x="413345" y="204169"/>
                </a:lnTo>
                <a:lnTo>
                  <a:pt x="417832" y="197427"/>
                </a:lnTo>
                <a:lnTo>
                  <a:pt x="424579" y="192943"/>
                </a:lnTo>
                <a:lnTo>
                  <a:pt x="432988" y="191315"/>
                </a:lnTo>
                <a:lnTo>
                  <a:pt x="390445" y="191315"/>
                </a:lnTo>
                <a:lnTo>
                  <a:pt x="382036" y="189688"/>
                </a:lnTo>
                <a:lnTo>
                  <a:pt x="375289" y="185204"/>
                </a:lnTo>
                <a:lnTo>
                  <a:pt x="370802" y="178461"/>
                </a:lnTo>
                <a:lnTo>
                  <a:pt x="369174" y="170058"/>
                </a:lnTo>
                <a:lnTo>
                  <a:pt x="370684" y="162264"/>
                </a:lnTo>
                <a:lnTo>
                  <a:pt x="370802" y="161655"/>
                </a:lnTo>
                <a:lnTo>
                  <a:pt x="375289" y="154912"/>
                </a:lnTo>
                <a:lnTo>
                  <a:pt x="382036" y="150428"/>
                </a:lnTo>
                <a:lnTo>
                  <a:pt x="390445" y="148801"/>
                </a:lnTo>
                <a:lnTo>
                  <a:pt x="432988" y="148801"/>
                </a:lnTo>
                <a:lnTo>
                  <a:pt x="424579" y="147173"/>
                </a:lnTo>
                <a:lnTo>
                  <a:pt x="417832" y="142689"/>
                </a:lnTo>
                <a:lnTo>
                  <a:pt x="413345" y="135947"/>
                </a:lnTo>
                <a:lnTo>
                  <a:pt x="411716" y="127543"/>
                </a:lnTo>
                <a:lnTo>
                  <a:pt x="413227" y="119749"/>
                </a:lnTo>
                <a:lnTo>
                  <a:pt x="413345" y="119140"/>
                </a:lnTo>
                <a:lnTo>
                  <a:pt x="417183" y="113372"/>
                </a:lnTo>
                <a:close/>
              </a:path>
              <a:path w="596900" h="396875">
                <a:moveTo>
                  <a:pt x="475530" y="148801"/>
                </a:moveTo>
                <a:lnTo>
                  <a:pt x="390445" y="148801"/>
                </a:lnTo>
                <a:lnTo>
                  <a:pt x="398854" y="150428"/>
                </a:lnTo>
                <a:lnTo>
                  <a:pt x="405601" y="154912"/>
                </a:lnTo>
                <a:lnTo>
                  <a:pt x="410088" y="161655"/>
                </a:lnTo>
                <a:lnTo>
                  <a:pt x="411716" y="170058"/>
                </a:lnTo>
                <a:lnTo>
                  <a:pt x="410206" y="177852"/>
                </a:lnTo>
                <a:lnTo>
                  <a:pt x="410088" y="178461"/>
                </a:lnTo>
                <a:lnTo>
                  <a:pt x="405601" y="185204"/>
                </a:lnTo>
                <a:lnTo>
                  <a:pt x="398854" y="189688"/>
                </a:lnTo>
                <a:lnTo>
                  <a:pt x="390445" y="191315"/>
                </a:lnTo>
                <a:lnTo>
                  <a:pt x="475530" y="191315"/>
                </a:lnTo>
                <a:lnTo>
                  <a:pt x="467121" y="189688"/>
                </a:lnTo>
                <a:lnTo>
                  <a:pt x="460374" y="185204"/>
                </a:lnTo>
                <a:lnTo>
                  <a:pt x="455887" y="178461"/>
                </a:lnTo>
                <a:lnTo>
                  <a:pt x="454259" y="170058"/>
                </a:lnTo>
                <a:lnTo>
                  <a:pt x="455769" y="162264"/>
                </a:lnTo>
                <a:lnTo>
                  <a:pt x="455887" y="161655"/>
                </a:lnTo>
                <a:lnTo>
                  <a:pt x="460374" y="154912"/>
                </a:lnTo>
                <a:lnTo>
                  <a:pt x="467121" y="150428"/>
                </a:lnTo>
                <a:lnTo>
                  <a:pt x="475530" y="148801"/>
                </a:lnTo>
                <a:close/>
              </a:path>
              <a:path w="596900" h="396875">
                <a:moveTo>
                  <a:pt x="461349" y="0"/>
                </a:moveTo>
                <a:lnTo>
                  <a:pt x="423969" y="4421"/>
                </a:lnTo>
                <a:lnTo>
                  <a:pt x="402924" y="14965"/>
                </a:lnTo>
                <a:lnTo>
                  <a:pt x="384262" y="27549"/>
                </a:lnTo>
                <a:lnTo>
                  <a:pt x="354028" y="38093"/>
                </a:lnTo>
                <a:lnTo>
                  <a:pt x="298269" y="42514"/>
                </a:lnTo>
                <a:lnTo>
                  <a:pt x="515715" y="42514"/>
                </a:lnTo>
                <a:lnTo>
                  <a:pt x="506846" y="29392"/>
                </a:lnTo>
                <a:lnTo>
                  <a:pt x="484039" y="7807"/>
                </a:lnTo>
                <a:lnTo>
                  <a:pt x="461349" y="0"/>
                </a:lnTo>
                <a:close/>
              </a:path>
            </a:pathLst>
          </a:custGeom>
          <a:solidFill>
            <a:srgbClr val="9D5F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Tematyka</a:t>
            </a:r>
            <a:r>
              <a:rPr dirty="0" spc="-95"/>
              <a:t> </a:t>
            </a:r>
            <a:r>
              <a:rPr dirty="0" spc="-10"/>
              <a:t>projektu</a:t>
            </a:r>
            <a:r>
              <a:rPr dirty="0" spc="-10" b="0">
                <a:latin typeface="Arial MT"/>
                <a:cs typeface="Arial MT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 b="0">
                <a:latin typeface="Arial MT"/>
                <a:cs typeface="Arial MT"/>
              </a:rPr>
              <a:t>Gra</a:t>
            </a:r>
            <a:r>
              <a:rPr dirty="0" sz="1600" spc="-4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komputerowa</a:t>
            </a:r>
            <a:r>
              <a:rPr dirty="0" sz="1600" spc="-3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o</a:t>
            </a:r>
            <a:r>
              <a:rPr dirty="0" sz="1600" spc="-6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tematyce</a:t>
            </a:r>
            <a:r>
              <a:rPr dirty="0" sz="1600" spc="-5" b="0">
                <a:latin typeface="Arial MT"/>
                <a:cs typeface="Arial MT"/>
              </a:rPr>
              <a:t> </a:t>
            </a:r>
            <a:r>
              <a:rPr dirty="0" sz="1600" b="0" i="1">
                <a:latin typeface="Arial"/>
                <a:cs typeface="Arial"/>
              </a:rPr>
              <a:t>serious</a:t>
            </a:r>
            <a:r>
              <a:rPr dirty="0" sz="1600" spc="-60" b="0" i="1">
                <a:latin typeface="Arial"/>
                <a:cs typeface="Arial"/>
              </a:rPr>
              <a:t> </a:t>
            </a:r>
            <a:r>
              <a:rPr dirty="0" sz="1600" b="0" i="1">
                <a:latin typeface="Arial"/>
                <a:cs typeface="Arial"/>
              </a:rPr>
              <a:t>game</a:t>
            </a:r>
            <a:r>
              <a:rPr dirty="0" sz="1600" spc="-40" b="0" i="1">
                <a:latin typeface="Arial"/>
                <a:cs typeface="Arial"/>
              </a:rPr>
              <a:t> </a:t>
            </a:r>
            <a:r>
              <a:rPr dirty="0" sz="1600" b="0">
                <a:latin typeface="Arial MT"/>
                <a:cs typeface="Arial MT"/>
              </a:rPr>
              <a:t>„Dobry</a:t>
            </a:r>
            <a:r>
              <a:rPr dirty="0" sz="1600" spc="-40" b="0">
                <a:latin typeface="Arial MT"/>
                <a:cs typeface="Arial MT"/>
              </a:rPr>
              <a:t> </a:t>
            </a:r>
            <a:r>
              <a:rPr dirty="0" sz="1600" spc="-10" b="0">
                <a:latin typeface="Arial MT"/>
                <a:cs typeface="Arial MT"/>
              </a:rPr>
              <a:t>student”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50925" y="1711070"/>
            <a:ext cx="10525125" cy="1223010"/>
            <a:chOff x="1050925" y="1711070"/>
            <a:chExt cx="10525125" cy="1223010"/>
          </a:xfrm>
        </p:grpSpPr>
        <p:sp>
          <p:nvSpPr>
            <p:cNvPr id="9" name="object 9" descr=""/>
            <p:cNvSpPr/>
            <p:nvPr/>
          </p:nvSpPr>
          <p:spPr>
            <a:xfrm>
              <a:off x="1050925" y="1711070"/>
              <a:ext cx="10525125" cy="1223010"/>
            </a:xfrm>
            <a:custGeom>
              <a:avLst/>
              <a:gdLst/>
              <a:ahLst/>
              <a:cxnLst/>
              <a:rect l="l" t="t" r="r" b="b"/>
              <a:pathLst>
                <a:path w="10525125" h="1223010">
                  <a:moveTo>
                    <a:pt x="10402697" y="0"/>
                  </a:moveTo>
                  <a:lnTo>
                    <a:pt x="122300" y="0"/>
                  </a:lnTo>
                  <a:lnTo>
                    <a:pt x="74693" y="9608"/>
                  </a:lnTo>
                  <a:lnTo>
                    <a:pt x="35818" y="35813"/>
                  </a:lnTo>
                  <a:lnTo>
                    <a:pt x="9610" y="74687"/>
                  </a:lnTo>
                  <a:lnTo>
                    <a:pt x="0" y="122300"/>
                  </a:lnTo>
                  <a:lnTo>
                    <a:pt x="0" y="1100581"/>
                  </a:lnTo>
                  <a:lnTo>
                    <a:pt x="9610" y="1148195"/>
                  </a:lnTo>
                  <a:lnTo>
                    <a:pt x="35818" y="1187068"/>
                  </a:lnTo>
                  <a:lnTo>
                    <a:pt x="74693" y="1213274"/>
                  </a:lnTo>
                  <a:lnTo>
                    <a:pt x="122300" y="1222882"/>
                  </a:lnTo>
                  <a:lnTo>
                    <a:pt x="10402697" y="1222882"/>
                  </a:lnTo>
                  <a:lnTo>
                    <a:pt x="10450310" y="1213274"/>
                  </a:lnTo>
                  <a:lnTo>
                    <a:pt x="10489184" y="1187068"/>
                  </a:lnTo>
                  <a:lnTo>
                    <a:pt x="10515389" y="1148195"/>
                  </a:lnTo>
                  <a:lnTo>
                    <a:pt x="10524998" y="1100581"/>
                  </a:lnTo>
                  <a:lnTo>
                    <a:pt x="10524998" y="122300"/>
                  </a:lnTo>
                  <a:lnTo>
                    <a:pt x="10515389" y="74687"/>
                  </a:lnTo>
                  <a:lnTo>
                    <a:pt x="10489184" y="35813"/>
                  </a:lnTo>
                  <a:lnTo>
                    <a:pt x="10450310" y="9608"/>
                  </a:lnTo>
                  <a:lnTo>
                    <a:pt x="1040269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41339" y="1898301"/>
              <a:ext cx="656590" cy="736600"/>
            </a:xfrm>
            <a:custGeom>
              <a:avLst/>
              <a:gdLst/>
              <a:ahLst/>
              <a:cxnLst/>
              <a:rect l="l" t="t" r="r" b="b"/>
              <a:pathLst>
                <a:path w="656589" h="736600">
                  <a:moveTo>
                    <a:pt x="295278" y="310964"/>
                  </a:moveTo>
                  <a:lnTo>
                    <a:pt x="268955" y="310964"/>
                  </a:lnTo>
                  <a:lnTo>
                    <a:pt x="271555" y="314191"/>
                  </a:lnTo>
                  <a:lnTo>
                    <a:pt x="274547" y="317035"/>
                  </a:lnTo>
                  <a:lnTo>
                    <a:pt x="277849" y="319425"/>
                  </a:lnTo>
                  <a:lnTo>
                    <a:pt x="334618" y="359476"/>
                  </a:lnTo>
                  <a:lnTo>
                    <a:pt x="330248" y="434127"/>
                  </a:lnTo>
                  <a:lnTo>
                    <a:pt x="330181" y="435268"/>
                  </a:lnTo>
                  <a:lnTo>
                    <a:pt x="333017" y="443454"/>
                  </a:lnTo>
                  <a:lnTo>
                    <a:pt x="338480" y="449446"/>
                  </a:lnTo>
                  <a:lnTo>
                    <a:pt x="332227" y="450435"/>
                  </a:lnTo>
                  <a:lnTo>
                    <a:pt x="226887" y="545725"/>
                  </a:lnTo>
                  <a:lnTo>
                    <a:pt x="210680" y="615027"/>
                  </a:lnTo>
                  <a:lnTo>
                    <a:pt x="113443" y="632353"/>
                  </a:lnTo>
                  <a:lnTo>
                    <a:pt x="81031" y="675667"/>
                  </a:lnTo>
                  <a:lnTo>
                    <a:pt x="16206" y="692992"/>
                  </a:lnTo>
                  <a:lnTo>
                    <a:pt x="0" y="736308"/>
                  </a:lnTo>
                  <a:lnTo>
                    <a:pt x="656352" y="736308"/>
                  </a:lnTo>
                  <a:lnTo>
                    <a:pt x="656352" y="718981"/>
                  </a:lnTo>
                  <a:lnTo>
                    <a:pt x="23937" y="718981"/>
                  </a:lnTo>
                  <a:lnTo>
                    <a:pt x="28178" y="707654"/>
                  </a:lnTo>
                  <a:lnTo>
                    <a:pt x="90268" y="691058"/>
                  </a:lnTo>
                  <a:lnTo>
                    <a:pt x="122228" y="648350"/>
                  </a:lnTo>
                  <a:lnTo>
                    <a:pt x="223828" y="630252"/>
                  </a:lnTo>
                  <a:lnTo>
                    <a:pt x="241344" y="555341"/>
                  </a:lnTo>
                  <a:lnTo>
                    <a:pt x="339135" y="466880"/>
                  </a:lnTo>
                  <a:lnTo>
                    <a:pt x="401245" y="457394"/>
                  </a:lnTo>
                  <a:lnTo>
                    <a:pt x="405679" y="442797"/>
                  </a:lnTo>
                  <a:lnTo>
                    <a:pt x="382271" y="442797"/>
                  </a:lnTo>
                  <a:lnTo>
                    <a:pt x="383041" y="441353"/>
                  </a:lnTo>
                  <a:lnTo>
                    <a:pt x="352478" y="441353"/>
                  </a:lnTo>
                  <a:lnTo>
                    <a:pt x="347103" y="436083"/>
                  </a:lnTo>
                  <a:lnTo>
                    <a:pt x="347016" y="424980"/>
                  </a:lnTo>
                  <a:lnTo>
                    <a:pt x="351371" y="350539"/>
                  </a:lnTo>
                  <a:lnTo>
                    <a:pt x="295278" y="310964"/>
                  </a:lnTo>
                  <a:close/>
                </a:path>
                <a:path w="656589" h="736600">
                  <a:moveTo>
                    <a:pt x="656352" y="459350"/>
                  </a:moveTo>
                  <a:lnTo>
                    <a:pt x="640146" y="459350"/>
                  </a:lnTo>
                  <a:lnTo>
                    <a:pt x="640146" y="718981"/>
                  </a:lnTo>
                  <a:lnTo>
                    <a:pt x="656352" y="718981"/>
                  </a:lnTo>
                  <a:lnTo>
                    <a:pt x="656352" y="459350"/>
                  </a:lnTo>
                  <a:close/>
                </a:path>
                <a:path w="656589" h="736600">
                  <a:moveTo>
                    <a:pt x="575212" y="434401"/>
                  </a:moveTo>
                  <a:lnTo>
                    <a:pt x="549262" y="434401"/>
                  </a:lnTo>
                  <a:lnTo>
                    <a:pt x="599009" y="476943"/>
                  </a:lnTo>
                  <a:lnTo>
                    <a:pt x="640146" y="459350"/>
                  </a:lnTo>
                  <a:lnTo>
                    <a:pt x="656352" y="459350"/>
                  </a:lnTo>
                  <a:lnTo>
                    <a:pt x="656352" y="457105"/>
                  </a:lnTo>
                  <a:lnTo>
                    <a:pt x="601757" y="457105"/>
                  </a:lnTo>
                  <a:lnTo>
                    <a:pt x="575212" y="434401"/>
                  </a:lnTo>
                  <a:close/>
                </a:path>
                <a:path w="656589" h="736600">
                  <a:moveTo>
                    <a:pt x="338259" y="173007"/>
                  </a:moveTo>
                  <a:lnTo>
                    <a:pt x="262486" y="255270"/>
                  </a:lnTo>
                  <a:lnTo>
                    <a:pt x="245890" y="359476"/>
                  </a:lnTo>
                  <a:lnTo>
                    <a:pt x="245801" y="360125"/>
                  </a:lnTo>
                  <a:lnTo>
                    <a:pt x="203529" y="414614"/>
                  </a:lnTo>
                  <a:lnTo>
                    <a:pt x="198319" y="424980"/>
                  </a:lnTo>
                  <a:lnTo>
                    <a:pt x="197468" y="434127"/>
                  </a:lnTo>
                  <a:lnTo>
                    <a:pt x="197391" y="434950"/>
                  </a:lnTo>
                  <a:lnTo>
                    <a:pt x="227439" y="463043"/>
                  </a:lnTo>
                  <a:lnTo>
                    <a:pt x="237636" y="459847"/>
                  </a:lnTo>
                  <a:lnTo>
                    <a:pt x="246199" y="452456"/>
                  </a:lnTo>
                  <a:lnTo>
                    <a:pt x="250170" y="447338"/>
                  </a:lnTo>
                  <a:lnTo>
                    <a:pt x="222410" y="447338"/>
                  </a:lnTo>
                  <a:lnTo>
                    <a:pt x="212651" y="438697"/>
                  </a:lnTo>
                  <a:lnTo>
                    <a:pt x="212411" y="436287"/>
                  </a:lnTo>
                  <a:lnTo>
                    <a:pt x="211943" y="430907"/>
                  </a:lnTo>
                  <a:lnTo>
                    <a:pt x="261176" y="367445"/>
                  </a:lnTo>
                  <a:lnTo>
                    <a:pt x="268955" y="310964"/>
                  </a:lnTo>
                  <a:lnTo>
                    <a:pt x="295278" y="310964"/>
                  </a:lnTo>
                  <a:lnTo>
                    <a:pt x="286775" y="304965"/>
                  </a:lnTo>
                  <a:lnTo>
                    <a:pt x="280471" y="298957"/>
                  </a:lnTo>
                  <a:lnTo>
                    <a:pt x="276112" y="291430"/>
                  </a:lnTo>
                  <a:lnTo>
                    <a:pt x="273910" y="282895"/>
                  </a:lnTo>
                  <a:lnTo>
                    <a:pt x="273981" y="278955"/>
                  </a:lnTo>
                  <a:lnTo>
                    <a:pt x="274074" y="273866"/>
                  </a:lnTo>
                  <a:lnTo>
                    <a:pt x="320833" y="204578"/>
                  </a:lnTo>
                  <a:lnTo>
                    <a:pt x="336569" y="189758"/>
                  </a:lnTo>
                  <a:lnTo>
                    <a:pt x="379375" y="189758"/>
                  </a:lnTo>
                  <a:lnTo>
                    <a:pt x="368610" y="180568"/>
                  </a:lnTo>
                  <a:lnTo>
                    <a:pt x="353854" y="173632"/>
                  </a:lnTo>
                  <a:lnTo>
                    <a:pt x="338259" y="173007"/>
                  </a:lnTo>
                  <a:close/>
                </a:path>
                <a:path w="656589" h="736600">
                  <a:moveTo>
                    <a:pt x="656352" y="26060"/>
                  </a:moveTo>
                  <a:lnTo>
                    <a:pt x="640146" y="26060"/>
                  </a:lnTo>
                  <a:lnTo>
                    <a:pt x="640146" y="440689"/>
                  </a:lnTo>
                  <a:lnTo>
                    <a:pt x="601757" y="457105"/>
                  </a:lnTo>
                  <a:lnTo>
                    <a:pt x="656352" y="457105"/>
                  </a:lnTo>
                  <a:lnTo>
                    <a:pt x="656352" y="26060"/>
                  </a:lnTo>
                  <a:close/>
                </a:path>
                <a:path w="656589" h="736600">
                  <a:moveTo>
                    <a:pt x="291617" y="341450"/>
                  </a:moveTo>
                  <a:lnTo>
                    <a:pt x="287505" y="344735"/>
                  </a:lnTo>
                  <a:lnTo>
                    <a:pt x="283203" y="376628"/>
                  </a:lnTo>
                  <a:lnTo>
                    <a:pt x="282332" y="378743"/>
                  </a:lnTo>
                  <a:lnTo>
                    <a:pt x="229662" y="446616"/>
                  </a:lnTo>
                  <a:lnTo>
                    <a:pt x="222410" y="447338"/>
                  </a:lnTo>
                  <a:lnTo>
                    <a:pt x="250170" y="447338"/>
                  </a:lnTo>
                  <a:lnTo>
                    <a:pt x="296715" y="387348"/>
                  </a:lnTo>
                  <a:lnTo>
                    <a:pt x="298822" y="382259"/>
                  </a:lnTo>
                  <a:lnTo>
                    <a:pt x="303549" y="347203"/>
                  </a:lnTo>
                  <a:lnTo>
                    <a:pt x="300476" y="342814"/>
                  </a:lnTo>
                  <a:lnTo>
                    <a:pt x="291617" y="341450"/>
                  </a:lnTo>
                  <a:close/>
                </a:path>
                <a:path w="656589" h="736600">
                  <a:moveTo>
                    <a:pt x="444070" y="391853"/>
                  </a:moveTo>
                  <a:lnTo>
                    <a:pt x="421152" y="391853"/>
                  </a:lnTo>
                  <a:lnTo>
                    <a:pt x="470763" y="444891"/>
                  </a:lnTo>
                  <a:lnTo>
                    <a:pt x="549262" y="434401"/>
                  </a:lnTo>
                  <a:lnTo>
                    <a:pt x="575212" y="434401"/>
                  </a:lnTo>
                  <a:lnTo>
                    <a:pt x="566147" y="426648"/>
                  </a:lnTo>
                  <a:lnTo>
                    <a:pt x="476618" y="426648"/>
                  </a:lnTo>
                  <a:lnTo>
                    <a:pt x="444070" y="391853"/>
                  </a:lnTo>
                  <a:close/>
                </a:path>
                <a:path w="656589" h="736600">
                  <a:moveTo>
                    <a:pt x="389483" y="260020"/>
                  </a:moveTo>
                  <a:lnTo>
                    <a:pt x="367327" y="260020"/>
                  </a:lnTo>
                  <a:lnTo>
                    <a:pt x="390772" y="286911"/>
                  </a:lnTo>
                  <a:lnTo>
                    <a:pt x="393075" y="288722"/>
                  </a:lnTo>
                  <a:lnTo>
                    <a:pt x="429694" y="307615"/>
                  </a:lnTo>
                  <a:lnTo>
                    <a:pt x="388949" y="441772"/>
                  </a:lnTo>
                  <a:lnTo>
                    <a:pt x="382271" y="442797"/>
                  </a:lnTo>
                  <a:lnTo>
                    <a:pt x="405679" y="442797"/>
                  </a:lnTo>
                  <a:lnTo>
                    <a:pt x="421152" y="391853"/>
                  </a:lnTo>
                  <a:lnTo>
                    <a:pt x="444070" y="391853"/>
                  </a:lnTo>
                  <a:lnTo>
                    <a:pt x="426770" y="373358"/>
                  </a:lnTo>
                  <a:lnTo>
                    <a:pt x="442625" y="321165"/>
                  </a:lnTo>
                  <a:lnTo>
                    <a:pt x="492554" y="297984"/>
                  </a:lnTo>
                  <a:lnTo>
                    <a:pt x="492901" y="297486"/>
                  </a:lnTo>
                  <a:lnTo>
                    <a:pt x="447487" y="297486"/>
                  </a:lnTo>
                  <a:lnTo>
                    <a:pt x="402657" y="274422"/>
                  </a:lnTo>
                  <a:lnTo>
                    <a:pt x="400699" y="272884"/>
                  </a:lnTo>
                  <a:lnTo>
                    <a:pt x="389483" y="260020"/>
                  </a:lnTo>
                  <a:close/>
                </a:path>
                <a:path w="656589" h="736600">
                  <a:moveTo>
                    <a:pt x="366341" y="233476"/>
                  </a:moveTo>
                  <a:lnTo>
                    <a:pt x="318979" y="297263"/>
                  </a:lnTo>
                  <a:lnTo>
                    <a:pt x="373107" y="336664"/>
                  </a:lnTo>
                  <a:lnTo>
                    <a:pt x="375018" y="340829"/>
                  </a:lnTo>
                  <a:lnTo>
                    <a:pt x="370083" y="424980"/>
                  </a:lnTo>
                  <a:lnTo>
                    <a:pt x="369985" y="426648"/>
                  </a:lnTo>
                  <a:lnTo>
                    <a:pt x="369863" y="429413"/>
                  </a:lnTo>
                  <a:lnTo>
                    <a:pt x="369745" y="434950"/>
                  </a:lnTo>
                  <a:lnTo>
                    <a:pt x="364998" y="440415"/>
                  </a:lnTo>
                  <a:lnTo>
                    <a:pt x="358832" y="441065"/>
                  </a:lnTo>
                  <a:lnTo>
                    <a:pt x="352478" y="441353"/>
                  </a:lnTo>
                  <a:lnTo>
                    <a:pt x="383041" y="441353"/>
                  </a:lnTo>
                  <a:lnTo>
                    <a:pt x="384459" y="438697"/>
                  </a:lnTo>
                  <a:lnTo>
                    <a:pt x="385684" y="434401"/>
                  </a:lnTo>
                  <a:lnTo>
                    <a:pt x="385762" y="434127"/>
                  </a:lnTo>
                  <a:lnTo>
                    <a:pt x="385969" y="430907"/>
                  </a:lnTo>
                  <a:lnTo>
                    <a:pt x="390887" y="347203"/>
                  </a:lnTo>
                  <a:lnTo>
                    <a:pt x="390842" y="344735"/>
                  </a:lnTo>
                  <a:lnTo>
                    <a:pt x="342511" y="293436"/>
                  </a:lnTo>
                  <a:lnTo>
                    <a:pt x="367327" y="260020"/>
                  </a:lnTo>
                  <a:lnTo>
                    <a:pt x="389483" y="260020"/>
                  </a:lnTo>
                  <a:lnTo>
                    <a:pt x="366341" y="233476"/>
                  </a:lnTo>
                  <a:close/>
                </a:path>
                <a:path w="656589" h="736600">
                  <a:moveTo>
                    <a:pt x="554043" y="416296"/>
                  </a:moveTo>
                  <a:lnTo>
                    <a:pt x="476618" y="426648"/>
                  </a:lnTo>
                  <a:lnTo>
                    <a:pt x="566147" y="426648"/>
                  </a:lnTo>
                  <a:lnTo>
                    <a:pt x="554043" y="416296"/>
                  </a:lnTo>
                  <a:close/>
                </a:path>
                <a:path w="656589" h="736600">
                  <a:moveTo>
                    <a:pt x="379375" y="189758"/>
                  </a:moveTo>
                  <a:lnTo>
                    <a:pt x="349794" y="189758"/>
                  </a:lnTo>
                  <a:lnTo>
                    <a:pt x="354767" y="191396"/>
                  </a:lnTo>
                  <a:lnTo>
                    <a:pt x="359008" y="194508"/>
                  </a:lnTo>
                  <a:lnTo>
                    <a:pt x="370568" y="204419"/>
                  </a:lnTo>
                  <a:lnTo>
                    <a:pt x="373384" y="207625"/>
                  </a:lnTo>
                  <a:lnTo>
                    <a:pt x="408984" y="261991"/>
                  </a:lnTo>
                  <a:lnTo>
                    <a:pt x="452315" y="284304"/>
                  </a:lnTo>
                  <a:lnTo>
                    <a:pt x="453585" y="285965"/>
                  </a:lnTo>
                  <a:lnTo>
                    <a:pt x="453945" y="287452"/>
                  </a:lnTo>
                  <a:lnTo>
                    <a:pt x="454064" y="287943"/>
                  </a:lnTo>
                  <a:lnTo>
                    <a:pt x="452565" y="294490"/>
                  </a:lnTo>
                  <a:lnTo>
                    <a:pt x="450627" y="296808"/>
                  </a:lnTo>
                  <a:lnTo>
                    <a:pt x="447487" y="297486"/>
                  </a:lnTo>
                  <a:lnTo>
                    <a:pt x="492901" y="297486"/>
                  </a:lnTo>
                  <a:lnTo>
                    <a:pt x="498608" y="289300"/>
                  </a:lnTo>
                  <a:lnTo>
                    <a:pt x="470568" y="289300"/>
                  </a:lnTo>
                  <a:lnTo>
                    <a:pt x="469670" y="278955"/>
                  </a:lnTo>
                  <a:lnTo>
                    <a:pt x="464821" y="271498"/>
                  </a:lnTo>
                  <a:lnTo>
                    <a:pt x="419829" y="248354"/>
                  </a:lnTo>
                  <a:lnTo>
                    <a:pt x="393163" y="207625"/>
                  </a:lnTo>
                  <a:lnTo>
                    <a:pt x="391683" y="207625"/>
                  </a:lnTo>
                  <a:lnTo>
                    <a:pt x="465665" y="202730"/>
                  </a:lnTo>
                  <a:lnTo>
                    <a:pt x="469062" y="202347"/>
                  </a:lnTo>
                  <a:lnTo>
                    <a:pt x="488287" y="202347"/>
                  </a:lnTo>
                  <a:lnTo>
                    <a:pt x="485696" y="196193"/>
                  </a:lnTo>
                  <a:lnTo>
                    <a:pt x="480929" y="190985"/>
                  </a:lnTo>
                  <a:lnTo>
                    <a:pt x="380812" y="190985"/>
                  </a:lnTo>
                  <a:lnTo>
                    <a:pt x="379375" y="189758"/>
                  </a:lnTo>
                  <a:close/>
                </a:path>
                <a:path w="656589" h="736600">
                  <a:moveTo>
                    <a:pt x="656352" y="0"/>
                  </a:moveTo>
                  <a:lnTo>
                    <a:pt x="623939" y="14510"/>
                  </a:lnTo>
                  <a:lnTo>
                    <a:pt x="542908" y="112587"/>
                  </a:lnTo>
                  <a:lnTo>
                    <a:pt x="538954" y="200391"/>
                  </a:lnTo>
                  <a:lnTo>
                    <a:pt x="538857" y="202557"/>
                  </a:lnTo>
                  <a:lnTo>
                    <a:pt x="482135" y="283929"/>
                  </a:lnTo>
                  <a:lnTo>
                    <a:pt x="470568" y="289300"/>
                  </a:lnTo>
                  <a:lnTo>
                    <a:pt x="498608" y="289300"/>
                  </a:lnTo>
                  <a:lnTo>
                    <a:pt x="554813" y="208671"/>
                  </a:lnTo>
                  <a:lnTo>
                    <a:pt x="558824" y="119495"/>
                  </a:lnTo>
                  <a:lnTo>
                    <a:pt x="633663" y="28948"/>
                  </a:lnTo>
                  <a:lnTo>
                    <a:pt x="640146" y="26060"/>
                  </a:lnTo>
                  <a:lnTo>
                    <a:pt x="656352" y="26060"/>
                  </a:lnTo>
                  <a:lnTo>
                    <a:pt x="656352" y="0"/>
                  </a:lnTo>
                  <a:close/>
                </a:path>
                <a:path w="656589" h="736600">
                  <a:moveTo>
                    <a:pt x="488287" y="202347"/>
                  </a:moveTo>
                  <a:lnTo>
                    <a:pt x="469062" y="202347"/>
                  </a:lnTo>
                  <a:lnTo>
                    <a:pt x="472242" y="204578"/>
                  </a:lnTo>
                  <a:lnTo>
                    <a:pt x="473275" y="208058"/>
                  </a:lnTo>
                  <a:lnTo>
                    <a:pt x="474133" y="211848"/>
                  </a:lnTo>
                  <a:lnTo>
                    <a:pt x="471959" y="215666"/>
                  </a:lnTo>
                  <a:lnTo>
                    <a:pt x="467680" y="216771"/>
                  </a:lnTo>
                  <a:lnTo>
                    <a:pt x="467225" y="216771"/>
                  </a:lnTo>
                  <a:lnTo>
                    <a:pt x="419991" y="220077"/>
                  </a:lnTo>
                  <a:lnTo>
                    <a:pt x="416587" y="224178"/>
                  </a:lnTo>
                  <a:lnTo>
                    <a:pt x="416995" y="231562"/>
                  </a:lnTo>
                  <a:lnTo>
                    <a:pt x="417114" y="233728"/>
                  </a:lnTo>
                  <a:lnTo>
                    <a:pt x="420950" y="237374"/>
                  </a:lnTo>
                  <a:lnTo>
                    <a:pt x="468258" y="234060"/>
                  </a:lnTo>
                  <a:lnTo>
                    <a:pt x="477010" y="231562"/>
                  </a:lnTo>
                  <a:lnTo>
                    <a:pt x="483947" y="225868"/>
                  </a:lnTo>
                  <a:lnTo>
                    <a:pt x="488381" y="217809"/>
                  </a:lnTo>
                  <a:lnTo>
                    <a:pt x="489565" y="208671"/>
                  </a:lnTo>
                  <a:lnTo>
                    <a:pt x="489542" y="206874"/>
                  </a:lnTo>
                  <a:lnTo>
                    <a:pt x="489367" y="205545"/>
                  </a:lnTo>
                  <a:lnTo>
                    <a:pt x="489157" y="204578"/>
                  </a:lnTo>
                  <a:lnTo>
                    <a:pt x="489083" y="204239"/>
                  </a:lnTo>
                  <a:lnTo>
                    <a:pt x="488448" y="202730"/>
                  </a:lnTo>
                  <a:lnTo>
                    <a:pt x="488375" y="202557"/>
                  </a:lnTo>
                  <a:lnTo>
                    <a:pt x="488287" y="202347"/>
                  </a:lnTo>
                  <a:close/>
                </a:path>
                <a:path w="656589" h="736600">
                  <a:moveTo>
                    <a:pt x="464659" y="185441"/>
                  </a:moveTo>
                  <a:lnTo>
                    <a:pt x="380812" y="190985"/>
                  </a:lnTo>
                  <a:lnTo>
                    <a:pt x="480929" y="190985"/>
                  </a:lnTo>
                  <a:lnTo>
                    <a:pt x="480087" y="190064"/>
                  </a:lnTo>
                  <a:lnTo>
                    <a:pt x="472870" y="186323"/>
                  </a:lnTo>
                  <a:lnTo>
                    <a:pt x="464659" y="185441"/>
                  </a:lnTo>
                  <a:close/>
                </a:path>
              </a:pathLst>
            </a:custGeom>
            <a:solidFill>
              <a:srgbClr val="86807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669" y="1998226"/>
              <a:ext cx="71516" cy="76492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1050925" y="3250945"/>
            <a:ext cx="10525125" cy="1280795"/>
            <a:chOff x="1050925" y="3250945"/>
            <a:chExt cx="10525125" cy="1280795"/>
          </a:xfrm>
        </p:grpSpPr>
        <p:sp>
          <p:nvSpPr>
            <p:cNvPr id="13" name="object 13" descr=""/>
            <p:cNvSpPr/>
            <p:nvPr/>
          </p:nvSpPr>
          <p:spPr>
            <a:xfrm>
              <a:off x="1050925" y="3250945"/>
              <a:ext cx="10525125" cy="1280795"/>
            </a:xfrm>
            <a:custGeom>
              <a:avLst/>
              <a:gdLst/>
              <a:ahLst/>
              <a:cxnLst/>
              <a:rect l="l" t="t" r="r" b="b"/>
              <a:pathLst>
                <a:path w="10525125" h="1280795">
                  <a:moveTo>
                    <a:pt x="10396982" y="0"/>
                  </a:moveTo>
                  <a:lnTo>
                    <a:pt x="128054" y="0"/>
                  </a:lnTo>
                  <a:lnTo>
                    <a:pt x="78207" y="10054"/>
                  </a:lnTo>
                  <a:lnTo>
                    <a:pt x="37504" y="37480"/>
                  </a:lnTo>
                  <a:lnTo>
                    <a:pt x="10062" y="78170"/>
                  </a:lnTo>
                  <a:lnTo>
                    <a:pt x="0" y="128015"/>
                  </a:lnTo>
                  <a:lnTo>
                    <a:pt x="0" y="1152397"/>
                  </a:lnTo>
                  <a:lnTo>
                    <a:pt x="10062" y="1202263"/>
                  </a:lnTo>
                  <a:lnTo>
                    <a:pt x="37504" y="1242996"/>
                  </a:lnTo>
                  <a:lnTo>
                    <a:pt x="78207" y="1270466"/>
                  </a:lnTo>
                  <a:lnTo>
                    <a:pt x="128054" y="1280540"/>
                  </a:lnTo>
                  <a:lnTo>
                    <a:pt x="10396982" y="1280540"/>
                  </a:lnTo>
                  <a:lnTo>
                    <a:pt x="10446827" y="1270466"/>
                  </a:lnTo>
                  <a:lnTo>
                    <a:pt x="10487517" y="1242996"/>
                  </a:lnTo>
                  <a:lnTo>
                    <a:pt x="10514943" y="1202263"/>
                  </a:lnTo>
                  <a:lnTo>
                    <a:pt x="10524998" y="1152397"/>
                  </a:lnTo>
                  <a:lnTo>
                    <a:pt x="10524998" y="128015"/>
                  </a:lnTo>
                  <a:lnTo>
                    <a:pt x="10514943" y="78170"/>
                  </a:lnTo>
                  <a:lnTo>
                    <a:pt x="10487517" y="37480"/>
                  </a:lnTo>
                  <a:lnTo>
                    <a:pt x="10446827" y="10054"/>
                  </a:lnTo>
                  <a:lnTo>
                    <a:pt x="1039698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85456" y="3690975"/>
              <a:ext cx="655320" cy="452755"/>
            </a:xfrm>
            <a:custGeom>
              <a:avLst/>
              <a:gdLst/>
              <a:ahLst/>
              <a:cxnLst/>
              <a:rect l="l" t="t" r="r" b="b"/>
              <a:pathLst>
                <a:path w="655319" h="452754">
                  <a:moveTo>
                    <a:pt x="427266" y="32296"/>
                  </a:moveTo>
                  <a:lnTo>
                    <a:pt x="425018" y="19761"/>
                  </a:lnTo>
                  <a:lnTo>
                    <a:pt x="418896" y="9486"/>
                  </a:lnTo>
                  <a:lnTo>
                    <a:pt x="409841" y="2552"/>
                  </a:lnTo>
                  <a:lnTo>
                    <a:pt x="398780" y="0"/>
                  </a:lnTo>
                  <a:lnTo>
                    <a:pt x="384543" y="0"/>
                  </a:lnTo>
                  <a:lnTo>
                    <a:pt x="384543" y="48450"/>
                  </a:lnTo>
                  <a:lnTo>
                    <a:pt x="384543" y="306806"/>
                  </a:lnTo>
                  <a:lnTo>
                    <a:pt x="42722" y="306806"/>
                  </a:lnTo>
                  <a:lnTo>
                    <a:pt x="42722" y="48450"/>
                  </a:lnTo>
                  <a:lnTo>
                    <a:pt x="384543" y="48450"/>
                  </a:lnTo>
                  <a:lnTo>
                    <a:pt x="384543" y="0"/>
                  </a:lnTo>
                  <a:lnTo>
                    <a:pt x="28486" y="0"/>
                  </a:lnTo>
                  <a:lnTo>
                    <a:pt x="17424" y="2552"/>
                  </a:lnTo>
                  <a:lnTo>
                    <a:pt x="8369" y="9486"/>
                  </a:lnTo>
                  <a:lnTo>
                    <a:pt x="2247" y="19761"/>
                  </a:lnTo>
                  <a:lnTo>
                    <a:pt x="0" y="32296"/>
                  </a:lnTo>
                  <a:lnTo>
                    <a:pt x="0" y="322948"/>
                  </a:lnTo>
                  <a:lnTo>
                    <a:pt x="2247" y="335483"/>
                  </a:lnTo>
                  <a:lnTo>
                    <a:pt x="8369" y="345757"/>
                  </a:lnTo>
                  <a:lnTo>
                    <a:pt x="17424" y="352691"/>
                  </a:lnTo>
                  <a:lnTo>
                    <a:pt x="28486" y="355244"/>
                  </a:lnTo>
                  <a:lnTo>
                    <a:pt x="170903" y="355244"/>
                  </a:lnTo>
                  <a:lnTo>
                    <a:pt x="170903" y="403682"/>
                  </a:lnTo>
                  <a:lnTo>
                    <a:pt x="106819" y="403682"/>
                  </a:lnTo>
                  <a:lnTo>
                    <a:pt x="106819" y="452132"/>
                  </a:lnTo>
                  <a:lnTo>
                    <a:pt x="320446" y="452132"/>
                  </a:lnTo>
                  <a:lnTo>
                    <a:pt x="320446" y="403682"/>
                  </a:lnTo>
                  <a:lnTo>
                    <a:pt x="256362" y="403682"/>
                  </a:lnTo>
                  <a:lnTo>
                    <a:pt x="256362" y="355244"/>
                  </a:lnTo>
                  <a:lnTo>
                    <a:pt x="398780" y="355244"/>
                  </a:lnTo>
                  <a:lnTo>
                    <a:pt x="409841" y="352691"/>
                  </a:lnTo>
                  <a:lnTo>
                    <a:pt x="418896" y="345757"/>
                  </a:lnTo>
                  <a:lnTo>
                    <a:pt x="425018" y="335483"/>
                  </a:lnTo>
                  <a:lnTo>
                    <a:pt x="427266" y="322948"/>
                  </a:lnTo>
                  <a:lnTo>
                    <a:pt x="427266" y="306806"/>
                  </a:lnTo>
                  <a:lnTo>
                    <a:pt x="427266" y="48450"/>
                  </a:lnTo>
                  <a:lnTo>
                    <a:pt x="427266" y="32296"/>
                  </a:lnTo>
                  <a:close/>
                </a:path>
                <a:path w="655319" h="452754">
                  <a:moveTo>
                    <a:pt x="655142" y="32296"/>
                  </a:moveTo>
                  <a:lnTo>
                    <a:pt x="652894" y="19761"/>
                  </a:lnTo>
                  <a:lnTo>
                    <a:pt x="646772" y="9486"/>
                  </a:lnTo>
                  <a:lnTo>
                    <a:pt x="637717" y="2552"/>
                  </a:lnTo>
                  <a:lnTo>
                    <a:pt x="626656" y="0"/>
                  </a:lnTo>
                  <a:lnTo>
                    <a:pt x="626656" y="32296"/>
                  </a:lnTo>
                  <a:lnTo>
                    <a:pt x="626656" y="80733"/>
                  </a:lnTo>
                  <a:lnTo>
                    <a:pt x="626656" y="113030"/>
                  </a:lnTo>
                  <a:lnTo>
                    <a:pt x="626656" y="161480"/>
                  </a:lnTo>
                  <a:lnTo>
                    <a:pt x="576808" y="161480"/>
                  </a:lnTo>
                  <a:lnTo>
                    <a:pt x="576808" y="379463"/>
                  </a:lnTo>
                  <a:lnTo>
                    <a:pt x="575170" y="389039"/>
                  </a:lnTo>
                  <a:lnTo>
                    <a:pt x="570674" y="396722"/>
                  </a:lnTo>
                  <a:lnTo>
                    <a:pt x="563892" y="401828"/>
                  </a:lnTo>
                  <a:lnTo>
                    <a:pt x="555447" y="403682"/>
                  </a:lnTo>
                  <a:lnTo>
                    <a:pt x="547001" y="401828"/>
                  </a:lnTo>
                  <a:lnTo>
                    <a:pt x="540232" y="396722"/>
                  </a:lnTo>
                  <a:lnTo>
                    <a:pt x="535724" y="389039"/>
                  </a:lnTo>
                  <a:lnTo>
                    <a:pt x="534085" y="379463"/>
                  </a:lnTo>
                  <a:lnTo>
                    <a:pt x="535724" y="369887"/>
                  </a:lnTo>
                  <a:lnTo>
                    <a:pt x="575170" y="369887"/>
                  </a:lnTo>
                  <a:lnTo>
                    <a:pt x="576808" y="379463"/>
                  </a:lnTo>
                  <a:lnTo>
                    <a:pt x="576808" y="161480"/>
                  </a:lnTo>
                  <a:lnTo>
                    <a:pt x="484238" y="161480"/>
                  </a:lnTo>
                  <a:lnTo>
                    <a:pt x="484238" y="113030"/>
                  </a:lnTo>
                  <a:lnTo>
                    <a:pt x="626656" y="113030"/>
                  </a:lnTo>
                  <a:lnTo>
                    <a:pt x="626656" y="80733"/>
                  </a:lnTo>
                  <a:lnTo>
                    <a:pt x="484238" y="80733"/>
                  </a:lnTo>
                  <a:lnTo>
                    <a:pt x="484238" y="32296"/>
                  </a:lnTo>
                  <a:lnTo>
                    <a:pt x="626656" y="32296"/>
                  </a:lnTo>
                  <a:lnTo>
                    <a:pt x="626656" y="0"/>
                  </a:lnTo>
                  <a:lnTo>
                    <a:pt x="484238" y="0"/>
                  </a:lnTo>
                  <a:lnTo>
                    <a:pt x="473176" y="2552"/>
                  </a:lnTo>
                  <a:lnTo>
                    <a:pt x="464121" y="9486"/>
                  </a:lnTo>
                  <a:lnTo>
                    <a:pt x="458000" y="19761"/>
                  </a:lnTo>
                  <a:lnTo>
                    <a:pt x="455752" y="32296"/>
                  </a:lnTo>
                  <a:lnTo>
                    <a:pt x="455752" y="419836"/>
                  </a:lnTo>
                  <a:lnTo>
                    <a:pt x="458000" y="432371"/>
                  </a:lnTo>
                  <a:lnTo>
                    <a:pt x="464121" y="442645"/>
                  </a:lnTo>
                  <a:lnTo>
                    <a:pt x="473176" y="449580"/>
                  </a:lnTo>
                  <a:lnTo>
                    <a:pt x="484238" y="452132"/>
                  </a:lnTo>
                  <a:lnTo>
                    <a:pt x="626656" y="452132"/>
                  </a:lnTo>
                  <a:lnTo>
                    <a:pt x="637717" y="449580"/>
                  </a:lnTo>
                  <a:lnTo>
                    <a:pt x="646772" y="442645"/>
                  </a:lnTo>
                  <a:lnTo>
                    <a:pt x="652894" y="432371"/>
                  </a:lnTo>
                  <a:lnTo>
                    <a:pt x="655142" y="419836"/>
                  </a:lnTo>
                  <a:lnTo>
                    <a:pt x="655142" y="403682"/>
                  </a:lnTo>
                  <a:lnTo>
                    <a:pt x="655142" y="355244"/>
                  </a:lnTo>
                  <a:lnTo>
                    <a:pt x="655142" y="161480"/>
                  </a:lnTo>
                  <a:lnTo>
                    <a:pt x="655142" y="113030"/>
                  </a:lnTo>
                  <a:lnTo>
                    <a:pt x="655142" y="80733"/>
                  </a:lnTo>
                  <a:lnTo>
                    <a:pt x="655142" y="32296"/>
                  </a:lnTo>
                  <a:close/>
                </a:path>
              </a:pathLst>
            </a:custGeom>
            <a:solidFill>
              <a:srgbClr val="86807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050925" y="4811267"/>
            <a:ext cx="10525125" cy="1134745"/>
            <a:chOff x="1050925" y="4811267"/>
            <a:chExt cx="10525125" cy="1134745"/>
          </a:xfrm>
        </p:grpSpPr>
        <p:sp>
          <p:nvSpPr>
            <p:cNvPr id="16" name="object 16" descr=""/>
            <p:cNvSpPr/>
            <p:nvPr/>
          </p:nvSpPr>
          <p:spPr>
            <a:xfrm>
              <a:off x="1050925" y="4811267"/>
              <a:ext cx="10525125" cy="1134745"/>
            </a:xfrm>
            <a:custGeom>
              <a:avLst/>
              <a:gdLst/>
              <a:ahLst/>
              <a:cxnLst/>
              <a:rect l="l" t="t" r="r" b="b"/>
              <a:pathLst>
                <a:path w="10525125" h="1134745">
                  <a:moveTo>
                    <a:pt x="10411587" y="0"/>
                  </a:moveTo>
                  <a:lnTo>
                    <a:pt x="113436" y="0"/>
                  </a:lnTo>
                  <a:lnTo>
                    <a:pt x="69281" y="8915"/>
                  </a:lnTo>
                  <a:lnTo>
                    <a:pt x="33224" y="33226"/>
                  </a:lnTo>
                  <a:lnTo>
                    <a:pt x="8914" y="69276"/>
                  </a:lnTo>
                  <a:lnTo>
                    <a:pt x="0" y="113410"/>
                  </a:lnTo>
                  <a:lnTo>
                    <a:pt x="0" y="1020978"/>
                  </a:lnTo>
                  <a:lnTo>
                    <a:pt x="8914" y="1065132"/>
                  </a:lnTo>
                  <a:lnTo>
                    <a:pt x="33224" y="1101190"/>
                  </a:lnTo>
                  <a:lnTo>
                    <a:pt x="69281" y="1125500"/>
                  </a:lnTo>
                  <a:lnTo>
                    <a:pt x="113436" y="1134414"/>
                  </a:lnTo>
                  <a:lnTo>
                    <a:pt x="10411587" y="1134414"/>
                  </a:lnTo>
                  <a:lnTo>
                    <a:pt x="10455721" y="1125500"/>
                  </a:lnTo>
                  <a:lnTo>
                    <a:pt x="10491771" y="1101190"/>
                  </a:lnTo>
                  <a:lnTo>
                    <a:pt x="10516082" y="1065132"/>
                  </a:lnTo>
                  <a:lnTo>
                    <a:pt x="10524998" y="1020978"/>
                  </a:lnTo>
                  <a:lnTo>
                    <a:pt x="10524998" y="113410"/>
                  </a:lnTo>
                  <a:lnTo>
                    <a:pt x="10516082" y="69276"/>
                  </a:lnTo>
                  <a:lnTo>
                    <a:pt x="10491771" y="33226"/>
                  </a:lnTo>
                  <a:lnTo>
                    <a:pt x="10455721" y="8915"/>
                  </a:lnTo>
                  <a:lnTo>
                    <a:pt x="104115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30160" y="4967376"/>
              <a:ext cx="438784" cy="478155"/>
            </a:xfrm>
            <a:custGeom>
              <a:avLst/>
              <a:gdLst/>
              <a:ahLst/>
              <a:cxnLst/>
              <a:rect l="l" t="t" r="r" b="b"/>
              <a:pathLst>
                <a:path w="438785" h="478154">
                  <a:moveTo>
                    <a:pt x="160731" y="231914"/>
                  </a:moveTo>
                  <a:lnTo>
                    <a:pt x="155003" y="228638"/>
                  </a:lnTo>
                  <a:lnTo>
                    <a:pt x="149440" y="225044"/>
                  </a:lnTo>
                  <a:lnTo>
                    <a:pt x="144056" y="221145"/>
                  </a:lnTo>
                  <a:lnTo>
                    <a:pt x="138861" y="216954"/>
                  </a:lnTo>
                  <a:lnTo>
                    <a:pt x="106591" y="277876"/>
                  </a:lnTo>
                  <a:lnTo>
                    <a:pt x="112903" y="279806"/>
                  </a:lnTo>
                  <a:lnTo>
                    <a:pt x="119087" y="282168"/>
                  </a:lnTo>
                  <a:lnTo>
                    <a:pt x="125120" y="284949"/>
                  </a:lnTo>
                  <a:lnTo>
                    <a:pt x="130987" y="288137"/>
                  </a:lnTo>
                  <a:lnTo>
                    <a:pt x="160731" y="231914"/>
                  </a:lnTo>
                  <a:close/>
                </a:path>
                <a:path w="438785" h="478154">
                  <a:moveTo>
                    <a:pt x="161315" y="390042"/>
                  </a:moveTo>
                  <a:lnTo>
                    <a:pt x="160515" y="385762"/>
                  </a:lnTo>
                  <a:lnTo>
                    <a:pt x="154978" y="355854"/>
                  </a:lnTo>
                  <a:lnTo>
                    <a:pt x="142951" y="336423"/>
                  </a:lnTo>
                  <a:lnTo>
                    <a:pt x="137693" y="327926"/>
                  </a:lnTo>
                  <a:lnTo>
                    <a:pt x="125869" y="319252"/>
                  </a:lnTo>
                  <a:lnTo>
                    <a:pt x="125869" y="412623"/>
                  </a:lnTo>
                  <a:lnTo>
                    <a:pt x="125818" y="435241"/>
                  </a:lnTo>
                  <a:lnTo>
                    <a:pt x="35483" y="435241"/>
                  </a:lnTo>
                  <a:lnTo>
                    <a:pt x="35572" y="412623"/>
                  </a:lnTo>
                  <a:lnTo>
                    <a:pt x="74409" y="391934"/>
                  </a:lnTo>
                  <a:lnTo>
                    <a:pt x="87604" y="391934"/>
                  </a:lnTo>
                  <a:lnTo>
                    <a:pt x="93853" y="392976"/>
                  </a:lnTo>
                  <a:lnTo>
                    <a:pt x="93586" y="392976"/>
                  </a:lnTo>
                  <a:lnTo>
                    <a:pt x="99364" y="394893"/>
                  </a:lnTo>
                  <a:lnTo>
                    <a:pt x="125869" y="412623"/>
                  </a:lnTo>
                  <a:lnTo>
                    <a:pt x="125869" y="319252"/>
                  </a:lnTo>
                  <a:lnTo>
                    <a:pt x="112052" y="309105"/>
                  </a:lnTo>
                  <a:lnTo>
                    <a:pt x="103365" y="307200"/>
                  </a:lnTo>
                  <a:lnTo>
                    <a:pt x="103365" y="361022"/>
                  </a:lnTo>
                  <a:lnTo>
                    <a:pt x="101612" y="370624"/>
                  </a:lnTo>
                  <a:lnTo>
                    <a:pt x="96647" y="378587"/>
                  </a:lnTo>
                  <a:lnTo>
                    <a:pt x="89522" y="383844"/>
                  </a:lnTo>
                  <a:lnTo>
                    <a:pt x="89357" y="383844"/>
                  </a:lnTo>
                  <a:lnTo>
                    <a:pt x="80784" y="385762"/>
                  </a:lnTo>
                  <a:lnTo>
                    <a:pt x="71958" y="383844"/>
                  </a:lnTo>
                  <a:lnTo>
                    <a:pt x="64744" y="378587"/>
                  </a:lnTo>
                  <a:lnTo>
                    <a:pt x="59880" y="370763"/>
                  </a:lnTo>
                  <a:lnTo>
                    <a:pt x="58064" y="361162"/>
                  </a:lnTo>
                  <a:lnTo>
                    <a:pt x="58064" y="361022"/>
                  </a:lnTo>
                  <a:lnTo>
                    <a:pt x="59867" y="351459"/>
                  </a:lnTo>
                  <a:lnTo>
                    <a:pt x="64706" y="343649"/>
                  </a:lnTo>
                  <a:lnTo>
                    <a:pt x="71869" y="338378"/>
                  </a:lnTo>
                  <a:lnTo>
                    <a:pt x="80657" y="336423"/>
                  </a:lnTo>
                  <a:lnTo>
                    <a:pt x="89662" y="338378"/>
                  </a:lnTo>
                  <a:lnTo>
                    <a:pt x="89535" y="338378"/>
                  </a:lnTo>
                  <a:lnTo>
                    <a:pt x="96723" y="343649"/>
                  </a:lnTo>
                  <a:lnTo>
                    <a:pt x="101574" y="351459"/>
                  </a:lnTo>
                  <a:lnTo>
                    <a:pt x="103365" y="361022"/>
                  </a:lnTo>
                  <a:lnTo>
                    <a:pt x="103365" y="307200"/>
                  </a:lnTo>
                  <a:lnTo>
                    <a:pt x="49263" y="309105"/>
                  </a:lnTo>
                  <a:lnTo>
                    <a:pt x="6337" y="355854"/>
                  </a:lnTo>
                  <a:lnTo>
                    <a:pt x="0" y="390042"/>
                  </a:lnTo>
                  <a:lnTo>
                    <a:pt x="6337" y="424243"/>
                  </a:lnTo>
                  <a:lnTo>
                    <a:pt x="23622" y="452170"/>
                  </a:lnTo>
                  <a:lnTo>
                    <a:pt x="49263" y="470992"/>
                  </a:lnTo>
                  <a:lnTo>
                    <a:pt x="80657" y="477901"/>
                  </a:lnTo>
                  <a:lnTo>
                    <a:pt x="112052" y="470992"/>
                  </a:lnTo>
                  <a:lnTo>
                    <a:pt x="137693" y="452170"/>
                  </a:lnTo>
                  <a:lnTo>
                    <a:pt x="148170" y="435241"/>
                  </a:lnTo>
                  <a:lnTo>
                    <a:pt x="154978" y="424243"/>
                  </a:lnTo>
                  <a:lnTo>
                    <a:pt x="160959" y="391934"/>
                  </a:lnTo>
                  <a:lnTo>
                    <a:pt x="161315" y="390042"/>
                  </a:lnTo>
                  <a:close/>
                </a:path>
                <a:path w="438785" h="478154">
                  <a:moveTo>
                    <a:pt x="252996" y="407619"/>
                  </a:moveTo>
                  <a:lnTo>
                    <a:pt x="252133" y="401802"/>
                  </a:lnTo>
                  <a:lnTo>
                    <a:pt x="251675" y="395935"/>
                  </a:lnTo>
                  <a:lnTo>
                    <a:pt x="251663" y="386524"/>
                  </a:lnTo>
                  <a:lnTo>
                    <a:pt x="251828" y="383006"/>
                  </a:lnTo>
                  <a:lnTo>
                    <a:pt x="252158" y="379501"/>
                  </a:lnTo>
                  <a:lnTo>
                    <a:pt x="186601" y="379501"/>
                  </a:lnTo>
                  <a:lnTo>
                    <a:pt x="186944" y="383006"/>
                  </a:lnTo>
                  <a:lnTo>
                    <a:pt x="187121" y="386524"/>
                  </a:lnTo>
                  <a:lnTo>
                    <a:pt x="187096" y="395935"/>
                  </a:lnTo>
                  <a:lnTo>
                    <a:pt x="186639" y="401802"/>
                  </a:lnTo>
                  <a:lnTo>
                    <a:pt x="185762" y="407619"/>
                  </a:lnTo>
                  <a:lnTo>
                    <a:pt x="252996" y="407619"/>
                  </a:lnTo>
                  <a:close/>
                </a:path>
                <a:path w="438785" h="478154">
                  <a:moveTo>
                    <a:pt x="316179" y="108927"/>
                  </a:moveTo>
                  <a:lnTo>
                    <a:pt x="315137" y="103314"/>
                  </a:lnTo>
                  <a:lnTo>
                    <a:pt x="308317" y="66535"/>
                  </a:lnTo>
                  <a:lnTo>
                    <a:pt x="293230" y="42164"/>
                  </a:lnTo>
                  <a:lnTo>
                    <a:pt x="286880" y="31902"/>
                  </a:lnTo>
                  <a:lnTo>
                    <a:pt x="271970" y="20955"/>
                  </a:lnTo>
                  <a:lnTo>
                    <a:pt x="271970" y="164731"/>
                  </a:lnTo>
                  <a:lnTo>
                    <a:pt x="159893" y="164731"/>
                  </a:lnTo>
                  <a:lnTo>
                    <a:pt x="171881" y="124460"/>
                  </a:lnTo>
                  <a:lnTo>
                    <a:pt x="208127" y="110883"/>
                  </a:lnTo>
                  <a:lnTo>
                    <a:pt x="224472" y="110883"/>
                  </a:lnTo>
                  <a:lnTo>
                    <a:pt x="232219" y="112153"/>
                  </a:lnTo>
                  <a:lnTo>
                    <a:pt x="231902" y="112153"/>
                  </a:lnTo>
                  <a:lnTo>
                    <a:pt x="246380" y="117055"/>
                  </a:lnTo>
                  <a:lnTo>
                    <a:pt x="271970" y="164731"/>
                  </a:lnTo>
                  <a:lnTo>
                    <a:pt x="271970" y="20955"/>
                  </a:lnTo>
                  <a:lnTo>
                    <a:pt x="255092" y="8559"/>
                  </a:lnTo>
                  <a:lnTo>
                    <a:pt x="244030" y="6134"/>
                  </a:lnTo>
                  <a:lnTo>
                    <a:pt x="244030" y="72732"/>
                  </a:lnTo>
                  <a:lnTo>
                    <a:pt x="241833" y="84632"/>
                  </a:lnTo>
                  <a:lnTo>
                    <a:pt x="235813" y="94361"/>
                  </a:lnTo>
                  <a:lnTo>
                    <a:pt x="226885" y="100901"/>
                  </a:lnTo>
                  <a:lnTo>
                    <a:pt x="215963" y="103314"/>
                  </a:lnTo>
                  <a:lnTo>
                    <a:pt x="205041" y="100901"/>
                  </a:lnTo>
                  <a:lnTo>
                    <a:pt x="196113" y="94361"/>
                  </a:lnTo>
                  <a:lnTo>
                    <a:pt x="190106" y="84632"/>
                  </a:lnTo>
                  <a:lnTo>
                    <a:pt x="187896" y="72732"/>
                  </a:lnTo>
                  <a:lnTo>
                    <a:pt x="190119" y="60845"/>
                  </a:lnTo>
                  <a:lnTo>
                    <a:pt x="196138" y="51142"/>
                  </a:lnTo>
                  <a:lnTo>
                    <a:pt x="205054" y="44589"/>
                  </a:lnTo>
                  <a:lnTo>
                    <a:pt x="215963" y="42164"/>
                  </a:lnTo>
                  <a:lnTo>
                    <a:pt x="226923" y="44589"/>
                  </a:lnTo>
                  <a:lnTo>
                    <a:pt x="235826" y="51142"/>
                  </a:lnTo>
                  <a:lnTo>
                    <a:pt x="241833" y="60845"/>
                  </a:lnTo>
                  <a:lnTo>
                    <a:pt x="244030" y="72732"/>
                  </a:lnTo>
                  <a:lnTo>
                    <a:pt x="244030" y="6134"/>
                  </a:lnTo>
                  <a:lnTo>
                    <a:pt x="177228" y="8559"/>
                  </a:lnTo>
                  <a:lnTo>
                    <a:pt x="145440" y="31902"/>
                  </a:lnTo>
                  <a:lnTo>
                    <a:pt x="124002" y="66535"/>
                  </a:lnTo>
                  <a:lnTo>
                    <a:pt x="116141" y="108927"/>
                  </a:lnTo>
                  <a:lnTo>
                    <a:pt x="124002" y="151333"/>
                  </a:lnTo>
                  <a:lnTo>
                    <a:pt x="145440" y="185953"/>
                  </a:lnTo>
                  <a:lnTo>
                    <a:pt x="177228" y="209308"/>
                  </a:lnTo>
                  <a:lnTo>
                    <a:pt x="216154" y="217868"/>
                  </a:lnTo>
                  <a:lnTo>
                    <a:pt x="255092" y="209308"/>
                  </a:lnTo>
                  <a:lnTo>
                    <a:pt x="286880" y="185953"/>
                  </a:lnTo>
                  <a:lnTo>
                    <a:pt x="300024" y="164731"/>
                  </a:lnTo>
                  <a:lnTo>
                    <a:pt x="308317" y="151333"/>
                  </a:lnTo>
                  <a:lnTo>
                    <a:pt x="315810" y="110883"/>
                  </a:lnTo>
                  <a:lnTo>
                    <a:pt x="316179" y="108927"/>
                  </a:lnTo>
                  <a:close/>
                </a:path>
                <a:path w="438785" h="478154">
                  <a:moveTo>
                    <a:pt x="326885" y="279285"/>
                  </a:moveTo>
                  <a:lnTo>
                    <a:pt x="293789" y="216814"/>
                  </a:lnTo>
                  <a:lnTo>
                    <a:pt x="288505" y="221056"/>
                  </a:lnTo>
                  <a:lnTo>
                    <a:pt x="283044" y="224993"/>
                  </a:lnTo>
                  <a:lnTo>
                    <a:pt x="277393" y="228612"/>
                  </a:lnTo>
                  <a:lnTo>
                    <a:pt x="271589" y="231914"/>
                  </a:lnTo>
                  <a:lnTo>
                    <a:pt x="303263" y="291020"/>
                  </a:lnTo>
                  <a:lnTo>
                    <a:pt x="308914" y="287502"/>
                  </a:lnTo>
                  <a:lnTo>
                    <a:pt x="314744" y="284365"/>
                  </a:lnTo>
                  <a:lnTo>
                    <a:pt x="320738" y="281622"/>
                  </a:lnTo>
                  <a:lnTo>
                    <a:pt x="326885" y="279285"/>
                  </a:lnTo>
                  <a:close/>
                </a:path>
                <a:path w="438785" h="478154">
                  <a:moveTo>
                    <a:pt x="438772" y="390042"/>
                  </a:moveTo>
                  <a:lnTo>
                    <a:pt x="437984" y="385762"/>
                  </a:lnTo>
                  <a:lnTo>
                    <a:pt x="432435" y="355854"/>
                  </a:lnTo>
                  <a:lnTo>
                    <a:pt x="420408" y="336423"/>
                  </a:lnTo>
                  <a:lnTo>
                    <a:pt x="415150" y="327926"/>
                  </a:lnTo>
                  <a:lnTo>
                    <a:pt x="403326" y="319252"/>
                  </a:lnTo>
                  <a:lnTo>
                    <a:pt x="403326" y="412623"/>
                  </a:lnTo>
                  <a:lnTo>
                    <a:pt x="403288" y="435241"/>
                  </a:lnTo>
                  <a:lnTo>
                    <a:pt x="312953" y="435241"/>
                  </a:lnTo>
                  <a:lnTo>
                    <a:pt x="313029" y="412623"/>
                  </a:lnTo>
                  <a:lnTo>
                    <a:pt x="351866" y="391934"/>
                  </a:lnTo>
                  <a:lnTo>
                    <a:pt x="365074" y="391934"/>
                  </a:lnTo>
                  <a:lnTo>
                    <a:pt x="371309" y="392976"/>
                  </a:lnTo>
                  <a:lnTo>
                    <a:pt x="371055" y="392976"/>
                  </a:lnTo>
                  <a:lnTo>
                    <a:pt x="376834" y="394893"/>
                  </a:lnTo>
                  <a:lnTo>
                    <a:pt x="403326" y="412623"/>
                  </a:lnTo>
                  <a:lnTo>
                    <a:pt x="403326" y="319252"/>
                  </a:lnTo>
                  <a:lnTo>
                    <a:pt x="389509" y="309105"/>
                  </a:lnTo>
                  <a:lnTo>
                    <a:pt x="380834" y="307200"/>
                  </a:lnTo>
                  <a:lnTo>
                    <a:pt x="380834" y="361022"/>
                  </a:lnTo>
                  <a:lnTo>
                    <a:pt x="379082" y="370624"/>
                  </a:lnTo>
                  <a:lnTo>
                    <a:pt x="374116" y="378587"/>
                  </a:lnTo>
                  <a:lnTo>
                    <a:pt x="366979" y="383844"/>
                  </a:lnTo>
                  <a:lnTo>
                    <a:pt x="366814" y="383844"/>
                  </a:lnTo>
                  <a:lnTo>
                    <a:pt x="358241" y="385762"/>
                  </a:lnTo>
                  <a:lnTo>
                    <a:pt x="349427" y="383844"/>
                  </a:lnTo>
                  <a:lnTo>
                    <a:pt x="342214" y="378587"/>
                  </a:lnTo>
                  <a:lnTo>
                    <a:pt x="337337" y="370763"/>
                  </a:lnTo>
                  <a:lnTo>
                    <a:pt x="335534" y="361162"/>
                  </a:lnTo>
                  <a:lnTo>
                    <a:pt x="335534" y="361022"/>
                  </a:lnTo>
                  <a:lnTo>
                    <a:pt x="337324" y="351459"/>
                  </a:lnTo>
                  <a:lnTo>
                    <a:pt x="342163" y="343649"/>
                  </a:lnTo>
                  <a:lnTo>
                    <a:pt x="349338" y="338378"/>
                  </a:lnTo>
                  <a:lnTo>
                    <a:pt x="358114" y="336423"/>
                  </a:lnTo>
                  <a:lnTo>
                    <a:pt x="367118" y="338378"/>
                  </a:lnTo>
                  <a:lnTo>
                    <a:pt x="366991" y="338378"/>
                  </a:lnTo>
                  <a:lnTo>
                    <a:pt x="374180" y="343649"/>
                  </a:lnTo>
                  <a:lnTo>
                    <a:pt x="379031" y="351459"/>
                  </a:lnTo>
                  <a:lnTo>
                    <a:pt x="380834" y="361022"/>
                  </a:lnTo>
                  <a:lnTo>
                    <a:pt x="380834" y="307200"/>
                  </a:lnTo>
                  <a:lnTo>
                    <a:pt x="326720" y="309105"/>
                  </a:lnTo>
                  <a:lnTo>
                    <a:pt x="283794" y="355854"/>
                  </a:lnTo>
                  <a:lnTo>
                    <a:pt x="277456" y="390042"/>
                  </a:lnTo>
                  <a:lnTo>
                    <a:pt x="283794" y="424243"/>
                  </a:lnTo>
                  <a:lnTo>
                    <a:pt x="301078" y="452170"/>
                  </a:lnTo>
                  <a:lnTo>
                    <a:pt x="326720" y="470992"/>
                  </a:lnTo>
                  <a:lnTo>
                    <a:pt x="358114" y="477901"/>
                  </a:lnTo>
                  <a:lnTo>
                    <a:pt x="389509" y="470992"/>
                  </a:lnTo>
                  <a:lnTo>
                    <a:pt x="415150" y="452170"/>
                  </a:lnTo>
                  <a:lnTo>
                    <a:pt x="425627" y="435241"/>
                  </a:lnTo>
                  <a:lnTo>
                    <a:pt x="432435" y="424243"/>
                  </a:lnTo>
                  <a:lnTo>
                    <a:pt x="438429" y="391934"/>
                  </a:lnTo>
                  <a:lnTo>
                    <a:pt x="438772" y="390042"/>
                  </a:lnTo>
                  <a:close/>
                </a:path>
              </a:pathLst>
            </a:custGeom>
            <a:solidFill>
              <a:srgbClr val="86807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Cel</a:t>
            </a:r>
            <a:r>
              <a:rPr dirty="0" spc="-10"/>
              <a:t> projektu:</a:t>
            </a:r>
          </a:p>
          <a:p>
            <a:pPr marL="12700" marR="69215">
              <a:lnSpc>
                <a:spcPct val="100000"/>
              </a:lnSpc>
              <a:spcBef>
                <a:spcPts val="10"/>
              </a:spcBef>
            </a:pPr>
            <a:r>
              <a:rPr dirty="0" sz="1600" b="0">
                <a:latin typeface="Arial MT"/>
                <a:cs typeface="Arial MT"/>
              </a:rPr>
              <a:t>Do</a:t>
            </a:r>
            <a:r>
              <a:rPr dirty="0" sz="1600" spc="-7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celów</a:t>
            </a:r>
            <a:r>
              <a:rPr dirty="0" sz="1600" spc="-4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projektu</a:t>
            </a:r>
            <a:r>
              <a:rPr dirty="0" sz="1600" spc="-15" b="0">
                <a:latin typeface="Arial MT"/>
                <a:cs typeface="Arial MT"/>
              </a:rPr>
              <a:t> </a:t>
            </a:r>
            <a:r>
              <a:rPr dirty="0" sz="1600" spc="-145" b="0">
                <a:latin typeface="Arial MT"/>
                <a:cs typeface="Arial MT"/>
              </a:rPr>
              <a:t>należy</a:t>
            </a:r>
            <a:r>
              <a:rPr dirty="0" sz="1600" spc="-1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utworzenie</a:t>
            </a:r>
            <a:r>
              <a:rPr dirty="0" sz="1600" spc="-1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gry</a:t>
            </a:r>
            <a:r>
              <a:rPr dirty="0" sz="1600" spc="5" b="0">
                <a:latin typeface="Arial MT"/>
                <a:cs typeface="Arial MT"/>
              </a:rPr>
              <a:t> </a:t>
            </a:r>
            <a:r>
              <a:rPr dirty="0" sz="1600" b="0" i="1">
                <a:latin typeface="Arial"/>
                <a:cs typeface="Arial"/>
              </a:rPr>
              <a:t>„</a:t>
            </a:r>
            <a:r>
              <a:rPr dirty="0" sz="1600" spc="-20" b="0" i="1">
                <a:latin typeface="Arial"/>
                <a:cs typeface="Arial"/>
              </a:rPr>
              <a:t> </a:t>
            </a:r>
            <a:r>
              <a:rPr dirty="0" sz="1600" b="0" i="1">
                <a:latin typeface="Arial"/>
                <a:cs typeface="Arial"/>
              </a:rPr>
              <a:t>Dobry</a:t>
            </a:r>
            <a:r>
              <a:rPr dirty="0" sz="1600" spc="-15" b="0" i="1">
                <a:latin typeface="Arial"/>
                <a:cs typeface="Arial"/>
              </a:rPr>
              <a:t> </a:t>
            </a:r>
            <a:r>
              <a:rPr dirty="0" sz="1600" b="0" i="1">
                <a:latin typeface="Arial"/>
                <a:cs typeface="Arial"/>
              </a:rPr>
              <a:t>student</a:t>
            </a:r>
            <a:r>
              <a:rPr dirty="0" sz="1600" b="0">
                <a:latin typeface="Arial MT"/>
                <a:cs typeface="Arial MT"/>
              </a:rPr>
              <a:t>”,</a:t>
            </a:r>
            <a:r>
              <a:rPr dirty="0" sz="1600" spc="-1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w</a:t>
            </a:r>
            <a:r>
              <a:rPr dirty="0" sz="1600" spc="-2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technologii</a:t>
            </a:r>
            <a:r>
              <a:rPr dirty="0" sz="1600" spc="-5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Java</a:t>
            </a:r>
            <a:r>
              <a:rPr dirty="0" sz="1600" spc="-3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Desktop</a:t>
            </a:r>
            <a:r>
              <a:rPr dirty="0" sz="1600" spc="-25" b="0">
                <a:latin typeface="Arial MT"/>
                <a:cs typeface="Arial MT"/>
              </a:rPr>
              <a:t> </a:t>
            </a:r>
            <a:r>
              <a:rPr dirty="0" sz="1600" spc="-114" b="0">
                <a:latin typeface="Arial MT"/>
                <a:cs typeface="Arial MT"/>
              </a:rPr>
              <a:t>mającej</a:t>
            </a:r>
            <a:r>
              <a:rPr dirty="0" sz="1600" spc="-1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na</a:t>
            </a:r>
            <a:r>
              <a:rPr dirty="0" sz="1600" spc="-30" b="0">
                <a:latin typeface="Arial MT"/>
                <a:cs typeface="Arial MT"/>
              </a:rPr>
              <a:t> </a:t>
            </a:r>
            <a:r>
              <a:rPr dirty="0" sz="1600" spc="-20" b="0">
                <a:latin typeface="Arial MT"/>
                <a:cs typeface="Arial MT"/>
              </a:rPr>
              <a:t>celu </a:t>
            </a:r>
            <a:r>
              <a:rPr dirty="0" sz="1600" b="0">
                <a:latin typeface="Arial MT"/>
                <a:cs typeface="Arial MT"/>
              </a:rPr>
              <a:t>rozwój</a:t>
            </a:r>
            <a:r>
              <a:rPr dirty="0" sz="1600" spc="-6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osobisty</a:t>
            </a:r>
            <a:r>
              <a:rPr dirty="0" sz="1600" spc="-4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gracza.</a:t>
            </a:r>
            <a:r>
              <a:rPr dirty="0" sz="1600" spc="-1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W</a:t>
            </a:r>
            <a:r>
              <a:rPr dirty="0" sz="1600" spc="-3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grze</a:t>
            </a:r>
            <a:r>
              <a:rPr dirty="0" sz="1600" spc="-20" b="0">
                <a:latin typeface="Arial MT"/>
                <a:cs typeface="Arial MT"/>
              </a:rPr>
              <a:t> </a:t>
            </a:r>
            <a:r>
              <a:rPr dirty="0" sz="1600" spc="-110" b="0">
                <a:latin typeface="Arial MT"/>
                <a:cs typeface="Arial MT"/>
              </a:rPr>
              <a:t>zostaną</a:t>
            </a:r>
            <a:r>
              <a:rPr dirty="0" sz="1600" b="0">
                <a:latin typeface="Arial MT"/>
                <a:cs typeface="Arial MT"/>
              </a:rPr>
              <a:t> zastosowane</a:t>
            </a:r>
            <a:r>
              <a:rPr dirty="0" sz="1600" spc="-3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mechaniki</a:t>
            </a:r>
            <a:r>
              <a:rPr dirty="0" sz="1600" spc="-40" b="0">
                <a:latin typeface="Arial MT"/>
                <a:cs typeface="Arial MT"/>
              </a:rPr>
              <a:t> </a:t>
            </a:r>
            <a:r>
              <a:rPr dirty="0" sz="1600" spc="-135" b="0">
                <a:latin typeface="Arial MT"/>
                <a:cs typeface="Arial MT"/>
              </a:rPr>
              <a:t>mające</a:t>
            </a:r>
            <a:r>
              <a:rPr dirty="0" sz="1600" spc="-1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na</a:t>
            </a:r>
            <a:r>
              <a:rPr dirty="0" sz="1600" spc="-1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celu</a:t>
            </a:r>
            <a:r>
              <a:rPr dirty="0" sz="1600" spc="-45" b="0">
                <a:latin typeface="Arial MT"/>
                <a:cs typeface="Arial MT"/>
              </a:rPr>
              <a:t> </a:t>
            </a:r>
            <a:r>
              <a:rPr dirty="0" sz="1600" spc="-10" b="0">
                <a:latin typeface="Arial MT"/>
                <a:cs typeface="Arial MT"/>
              </a:rPr>
              <a:t>wzmacnianie </a:t>
            </a:r>
            <a:r>
              <a:rPr dirty="0" sz="1600" b="0">
                <a:latin typeface="Arial MT"/>
                <a:cs typeface="Arial MT"/>
              </a:rPr>
              <a:t>inteligencji</a:t>
            </a:r>
            <a:r>
              <a:rPr dirty="0" sz="1600" spc="-8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emocjonalnej,</a:t>
            </a:r>
            <a:r>
              <a:rPr dirty="0" sz="1600" spc="-5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empatii,</a:t>
            </a:r>
            <a:r>
              <a:rPr dirty="0" sz="1600" spc="-45" b="0">
                <a:latin typeface="Arial MT"/>
                <a:cs typeface="Arial MT"/>
              </a:rPr>
              <a:t> </a:t>
            </a:r>
            <a:r>
              <a:rPr dirty="0" sz="1600" spc="-70" b="0">
                <a:latin typeface="Arial MT"/>
                <a:cs typeface="Arial MT"/>
              </a:rPr>
              <a:t>asertywności</a:t>
            </a:r>
            <a:r>
              <a:rPr dirty="0" sz="1600" spc="-1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oraz</a:t>
            </a:r>
            <a:r>
              <a:rPr dirty="0" sz="1600" spc="-3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budowy</a:t>
            </a:r>
            <a:r>
              <a:rPr dirty="0" sz="1600" spc="-2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relacji</a:t>
            </a:r>
            <a:r>
              <a:rPr dirty="0" sz="1600" spc="360" b="0">
                <a:latin typeface="Arial MT"/>
                <a:cs typeface="Arial MT"/>
              </a:rPr>
              <a:t> </a:t>
            </a:r>
            <a:r>
              <a:rPr dirty="0" sz="1600" spc="-10" b="0">
                <a:latin typeface="Arial MT"/>
                <a:cs typeface="Arial MT"/>
              </a:rPr>
              <a:t>gracza.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/>
              <a:t>Krótki</a:t>
            </a:r>
            <a:r>
              <a:rPr dirty="0" spc="-15"/>
              <a:t> </a:t>
            </a:r>
            <a:r>
              <a:rPr dirty="0"/>
              <a:t>opis</a:t>
            </a:r>
            <a:r>
              <a:rPr dirty="0" spc="-30"/>
              <a:t> </a:t>
            </a:r>
            <a:r>
              <a:rPr dirty="0" spc="-20"/>
              <a:t>gry:</a:t>
            </a:r>
          </a:p>
          <a:p>
            <a:pPr marL="12700" marR="5080">
              <a:lnSpc>
                <a:spcPct val="100000"/>
              </a:lnSpc>
              <a:spcBef>
                <a:spcPts val="40"/>
              </a:spcBef>
            </a:pPr>
            <a:r>
              <a:rPr dirty="0" sz="1400" b="0">
                <a:latin typeface="Arial MT"/>
                <a:cs typeface="Arial MT"/>
              </a:rPr>
              <a:t>Gracz</a:t>
            </a:r>
            <a:r>
              <a:rPr dirty="0" sz="1400" spc="-5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wcieli</a:t>
            </a:r>
            <a:r>
              <a:rPr dirty="0" sz="1400" spc="-10" b="0">
                <a:latin typeface="Arial MT"/>
                <a:cs typeface="Arial MT"/>
              </a:rPr>
              <a:t> </a:t>
            </a:r>
            <a:r>
              <a:rPr dirty="0" sz="1400" spc="-220" b="0">
                <a:latin typeface="Arial MT"/>
                <a:cs typeface="Arial MT"/>
              </a:rPr>
              <a:t>się</a:t>
            </a:r>
            <a:r>
              <a:rPr dirty="0" sz="1400" spc="-1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w</a:t>
            </a:r>
            <a:r>
              <a:rPr dirty="0" sz="1400" spc="-20" b="0">
                <a:latin typeface="Arial MT"/>
                <a:cs typeface="Arial MT"/>
              </a:rPr>
              <a:t> </a:t>
            </a:r>
            <a:r>
              <a:rPr dirty="0" sz="1400" spc="-165" b="0">
                <a:latin typeface="Arial MT"/>
                <a:cs typeface="Arial MT"/>
              </a:rPr>
              <a:t>rolę</a:t>
            </a:r>
            <a:r>
              <a:rPr dirty="0" sz="1400" spc="-2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studenta</a:t>
            </a:r>
            <a:r>
              <a:rPr dirty="0" sz="1400" spc="-4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na</a:t>
            </a:r>
            <a:r>
              <a:rPr dirty="0" sz="1400" spc="-2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kampusie</a:t>
            </a:r>
            <a:r>
              <a:rPr dirty="0" sz="1400" spc="-4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który</a:t>
            </a:r>
            <a:r>
              <a:rPr dirty="0" sz="1400" spc="-3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podczas</a:t>
            </a:r>
            <a:r>
              <a:rPr dirty="0" sz="1400" spc="-5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swojej</a:t>
            </a:r>
            <a:r>
              <a:rPr dirty="0" sz="1400" spc="-1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przygody</a:t>
            </a:r>
            <a:r>
              <a:rPr dirty="0" sz="1400" spc="-20" b="0">
                <a:latin typeface="Arial MT"/>
                <a:cs typeface="Arial MT"/>
              </a:rPr>
              <a:t> </a:t>
            </a:r>
            <a:r>
              <a:rPr dirty="0" sz="1400" spc="-114" b="0">
                <a:latin typeface="Arial MT"/>
                <a:cs typeface="Arial MT"/>
              </a:rPr>
              <a:t>będzie</a:t>
            </a:r>
            <a:r>
              <a:rPr dirty="0" sz="1400" spc="-3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spotykał</a:t>
            </a:r>
            <a:r>
              <a:rPr dirty="0" sz="1400" spc="-30" b="0">
                <a:latin typeface="Arial MT"/>
                <a:cs typeface="Arial MT"/>
              </a:rPr>
              <a:t> </a:t>
            </a:r>
            <a:r>
              <a:rPr dirty="0" sz="1400" spc="-150" b="0">
                <a:latin typeface="Arial MT"/>
                <a:cs typeface="Arial MT"/>
              </a:rPr>
              <a:t>różne</a:t>
            </a:r>
            <a:r>
              <a:rPr dirty="0" sz="1400" spc="-3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zdarzenia</a:t>
            </a:r>
            <a:r>
              <a:rPr dirty="0" sz="1400" spc="-5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i </a:t>
            </a:r>
            <a:r>
              <a:rPr dirty="0" sz="1400" spc="-50" b="0">
                <a:latin typeface="Arial MT"/>
                <a:cs typeface="Arial MT"/>
              </a:rPr>
              <a:t>w </a:t>
            </a:r>
            <a:r>
              <a:rPr dirty="0" sz="1400" spc="-145" b="0">
                <a:latin typeface="Arial MT"/>
                <a:cs typeface="Arial MT"/>
              </a:rPr>
              <a:t>zależności</a:t>
            </a:r>
            <a:r>
              <a:rPr dirty="0" sz="1400" spc="-4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od</a:t>
            </a:r>
            <a:r>
              <a:rPr dirty="0" sz="1400" spc="-4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jego</a:t>
            </a:r>
            <a:r>
              <a:rPr dirty="0" sz="1400" spc="-1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wyborów</a:t>
            </a:r>
            <a:r>
              <a:rPr dirty="0" sz="1400" spc="-1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niektóre</a:t>
            </a:r>
            <a:r>
              <a:rPr dirty="0" sz="1400" spc="-5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z</a:t>
            </a:r>
            <a:r>
              <a:rPr dirty="0" sz="1400" spc="-1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atrybutów</a:t>
            </a:r>
            <a:r>
              <a:rPr dirty="0" sz="1400" spc="-4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gracza</a:t>
            </a:r>
            <a:r>
              <a:rPr dirty="0" sz="1400" spc="-50" b="0">
                <a:latin typeface="Arial MT"/>
                <a:cs typeface="Arial MT"/>
              </a:rPr>
              <a:t> </a:t>
            </a:r>
            <a:r>
              <a:rPr dirty="0" sz="1400" spc="-320" b="0">
                <a:latin typeface="Arial MT"/>
                <a:cs typeface="Arial MT"/>
              </a:rPr>
              <a:t>będą</a:t>
            </a:r>
            <a:r>
              <a:rPr dirty="0" sz="1400" spc="-20" b="0">
                <a:latin typeface="Arial MT"/>
                <a:cs typeface="Arial MT"/>
              </a:rPr>
              <a:t> </a:t>
            </a:r>
            <a:r>
              <a:rPr dirty="0" sz="1400" spc="-220" b="0">
                <a:latin typeface="Arial MT"/>
                <a:cs typeface="Arial MT"/>
              </a:rPr>
              <a:t>się</a:t>
            </a:r>
            <a:r>
              <a:rPr dirty="0" sz="1400" spc="-2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konsekwentnie</a:t>
            </a:r>
            <a:r>
              <a:rPr dirty="0" sz="1400" spc="-50" b="0">
                <a:latin typeface="Arial MT"/>
                <a:cs typeface="Arial MT"/>
              </a:rPr>
              <a:t> </a:t>
            </a:r>
            <a:r>
              <a:rPr dirty="0" sz="1400" spc="-95" b="0">
                <a:latin typeface="Arial MT"/>
                <a:cs typeface="Arial MT"/>
              </a:rPr>
              <a:t>podnosić</a:t>
            </a:r>
            <a:r>
              <a:rPr dirty="0" sz="1400" spc="-3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lub</a:t>
            </a:r>
            <a:r>
              <a:rPr dirty="0" sz="1400" spc="-10" b="0">
                <a:latin typeface="Arial MT"/>
                <a:cs typeface="Arial MT"/>
              </a:rPr>
              <a:t> </a:t>
            </a:r>
            <a:r>
              <a:rPr dirty="0" sz="1400" spc="-175" b="0">
                <a:latin typeface="Arial MT"/>
                <a:cs typeface="Arial MT"/>
              </a:rPr>
              <a:t>obniżać.</a:t>
            </a:r>
            <a:r>
              <a:rPr dirty="0" sz="1400" spc="-5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Jego</a:t>
            </a:r>
            <a:r>
              <a:rPr dirty="0" sz="1400" spc="-25" b="0">
                <a:latin typeface="Arial MT"/>
                <a:cs typeface="Arial MT"/>
              </a:rPr>
              <a:t> </a:t>
            </a:r>
            <a:r>
              <a:rPr dirty="0" sz="1400" spc="-10" b="0">
                <a:latin typeface="Arial MT"/>
                <a:cs typeface="Arial MT"/>
              </a:rPr>
              <a:t>decyzje </a:t>
            </a:r>
            <a:r>
              <a:rPr dirty="0" sz="1400" spc="-114" b="0">
                <a:latin typeface="Arial MT"/>
                <a:cs typeface="Arial MT"/>
              </a:rPr>
              <a:t>wpłyną</a:t>
            </a:r>
            <a:r>
              <a:rPr dirty="0" sz="1400" spc="1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na</a:t>
            </a:r>
            <a:r>
              <a:rPr dirty="0" sz="1400" spc="-2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reakcje</a:t>
            </a:r>
            <a:r>
              <a:rPr dirty="0" sz="1400" spc="-3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NPC podczas</a:t>
            </a:r>
            <a:r>
              <a:rPr dirty="0" sz="1400" spc="-5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rozmowy</a:t>
            </a:r>
            <a:r>
              <a:rPr dirty="0" sz="1400" spc="-1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z nim,</a:t>
            </a:r>
            <a:r>
              <a:rPr dirty="0" sz="1400" spc="-1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a</a:t>
            </a:r>
            <a:r>
              <a:rPr dirty="0" sz="1400" spc="-1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gra</a:t>
            </a:r>
            <a:r>
              <a:rPr dirty="0" sz="1400" spc="-20" b="0">
                <a:latin typeface="Arial MT"/>
                <a:cs typeface="Arial MT"/>
              </a:rPr>
              <a:t> </a:t>
            </a:r>
            <a:r>
              <a:rPr dirty="0" sz="1400" spc="-125" b="0">
                <a:latin typeface="Arial MT"/>
                <a:cs typeface="Arial MT"/>
              </a:rPr>
              <a:t>wskaże</a:t>
            </a:r>
            <a:r>
              <a:rPr dirty="0" sz="1400" spc="-1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stosowny</a:t>
            </a:r>
            <a:r>
              <a:rPr dirty="0" sz="1400" spc="-4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komunikat</a:t>
            </a:r>
            <a:r>
              <a:rPr dirty="0" sz="1400" spc="-40" b="0">
                <a:latin typeface="Arial MT"/>
                <a:cs typeface="Arial MT"/>
              </a:rPr>
              <a:t> </a:t>
            </a:r>
            <a:r>
              <a:rPr dirty="0" sz="1400" spc="-114" b="0">
                <a:latin typeface="Arial MT"/>
                <a:cs typeface="Arial MT"/>
              </a:rPr>
              <a:t>dzięki</a:t>
            </a:r>
            <a:r>
              <a:rPr dirty="0" sz="1400" spc="-3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któremu</a:t>
            </a:r>
            <a:r>
              <a:rPr dirty="0" sz="1400" spc="-4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gracz</a:t>
            </a:r>
            <a:r>
              <a:rPr dirty="0" sz="1400" spc="-30" b="0">
                <a:latin typeface="Arial MT"/>
                <a:cs typeface="Arial MT"/>
              </a:rPr>
              <a:t> </a:t>
            </a:r>
            <a:r>
              <a:rPr dirty="0" sz="1400" spc="-114" b="0">
                <a:latin typeface="Arial MT"/>
                <a:cs typeface="Arial MT"/>
              </a:rPr>
              <a:t>będzie</a:t>
            </a:r>
            <a:r>
              <a:rPr dirty="0" sz="1400" spc="-30" b="0">
                <a:latin typeface="Arial MT"/>
                <a:cs typeface="Arial MT"/>
              </a:rPr>
              <a:t> </a:t>
            </a:r>
            <a:r>
              <a:rPr dirty="0" sz="1400" spc="-20" b="0">
                <a:latin typeface="Arial MT"/>
                <a:cs typeface="Arial MT"/>
              </a:rPr>
              <a:t>mógł </a:t>
            </a:r>
            <a:r>
              <a:rPr dirty="0" sz="1400" b="0">
                <a:latin typeface="Arial MT"/>
                <a:cs typeface="Arial MT"/>
              </a:rPr>
              <a:t>lepiej</a:t>
            </a:r>
            <a:r>
              <a:rPr dirty="0" sz="1400" spc="-35" b="0">
                <a:latin typeface="Arial MT"/>
                <a:cs typeface="Arial MT"/>
              </a:rPr>
              <a:t> </a:t>
            </a:r>
            <a:r>
              <a:rPr dirty="0" sz="1400" spc="-80" b="0">
                <a:latin typeface="Arial MT"/>
                <a:cs typeface="Arial MT"/>
              </a:rPr>
              <a:t>zrozumieć</a:t>
            </a:r>
            <a:r>
              <a:rPr dirty="0" sz="1400" spc="-4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skutki</a:t>
            </a:r>
            <a:r>
              <a:rPr dirty="0" sz="1400" spc="-35" b="0">
                <a:latin typeface="Arial MT"/>
                <a:cs typeface="Arial MT"/>
              </a:rPr>
              <a:t> </a:t>
            </a:r>
            <a:r>
              <a:rPr dirty="0" sz="1400" spc="-75" b="0">
                <a:latin typeface="Arial MT"/>
                <a:cs typeface="Arial MT"/>
              </a:rPr>
              <a:t>zachowań,</a:t>
            </a:r>
            <a:r>
              <a:rPr dirty="0" sz="1400" spc="-4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i</a:t>
            </a:r>
            <a:r>
              <a:rPr dirty="0" sz="1400" spc="5" b="0">
                <a:latin typeface="Arial MT"/>
                <a:cs typeface="Arial MT"/>
              </a:rPr>
              <a:t> </a:t>
            </a:r>
            <a:r>
              <a:rPr dirty="0" sz="1400" spc="-245" b="0">
                <a:latin typeface="Arial MT"/>
                <a:cs typeface="Arial MT"/>
              </a:rPr>
              <a:t>dać</a:t>
            </a:r>
            <a:r>
              <a:rPr dirty="0" sz="1400" spc="-1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graczowi</a:t>
            </a:r>
            <a:r>
              <a:rPr dirty="0" sz="1400" spc="-3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pole</a:t>
            </a:r>
            <a:r>
              <a:rPr dirty="0" sz="1400" spc="-2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do</a:t>
            </a:r>
            <a:r>
              <a:rPr dirty="0" sz="1400" spc="-10" b="0">
                <a:latin typeface="Arial MT"/>
                <a:cs typeface="Arial MT"/>
              </a:rPr>
              <a:t> refleksji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/>
              <a:t>Użytkownicy</a:t>
            </a:r>
            <a:r>
              <a:rPr dirty="0" spc="-45"/>
              <a:t> </a:t>
            </a:r>
            <a:r>
              <a:rPr dirty="0" spc="-20"/>
              <a:t>gry:</a:t>
            </a:r>
          </a:p>
          <a:p>
            <a:pPr marL="12700" marR="663575">
              <a:lnSpc>
                <a:spcPct val="100000"/>
              </a:lnSpc>
              <a:spcBef>
                <a:spcPts val="10"/>
              </a:spcBef>
            </a:pPr>
            <a:r>
              <a:rPr dirty="0" sz="1600" b="0">
                <a:latin typeface="Arial MT"/>
                <a:cs typeface="Arial MT"/>
              </a:rPr>
              <a:t>Nastolatkowie,</a:t>
            </a:r>
            <a:r>
              <a:rPr dirty="0" sz="1600" spc="-70" b="0">
                <a:latin typeface="Arial MT"/>
                <a:cs typeface="Arial MT"/>
              </a:rPr>
              <a:t> </a:t>
            </a:r>
            <a:r>
              <a:rPr dirty="0" sz="1600" spc="-75" b="0">
                <a:latin typeface="Arial MT"/>
                <a:cs typeface="Arial MT"/>
              </a:rPr>
              <a:t>dorastający,</a:t>
            </a:r>
            <a:r>
              <a:rPr dirty="0" sz="1600" spc="-25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osoby</a:t>
            </a:r>
            <a:r>
              <a:rPr dirty="0" sz="1600" spc="-4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z</a:t>
            </a:r>
            <a:r>
              <a:rPr dirty="0" sz="1600" spc="-5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narcystycznymi </a:t>
            </a:r>
            <a:r>
              <a:rPr dirty="0" sz="1600" spc="-10" b="0">
                <a:latin typeface="Arial MT"/>
                <a:cs typeface="Arial MT"/>
              </a:rPr>
              <a:t>zaburzeniami</a:t>
            </a:r>
            <a:r>
              <a:rPr dirty="0" sz="1600" spc="-50" b="0">
                <a:latin typeface="Arial MT"/>
                <a:cs typeface="Arial MT"/>
              </a:rPr>
              <a:t> </a:t>
            </a:r>
            <a:r>
              <a:rPr dirty="0" sz="1600" spc="-80" b="0">
                <a:latin typeface="Arial MT"/>
                <a:cs typeface="Arial MT"/>
              </a:rPr>
              <a:t>osobowości,</a:t>
            </a:r>
            <a:r>
              <a:rPr dirty="0" sz="1600" spc="-3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osoby</a:t>
            </a:r>
            <a:r>
              <a:rPr dirty="0" sz="1600" spc="-40" b="0">
                <a:latin typeface="Arial MT"/>
                <a:cs typeface="Arial MT"/>
              </a:rPr>
              <a:t> </a:t>
            </a:r>
            <a:r>
              <a:rPr dirty="0" sz="1600" spc="-35" b="0">
                <a:latin typeface="Arial MT"/>
                <a:cs typeface="Arial MT"/>
              </a:rPr>
              <a:t>pragnące </a:t>
            </a:r>
            <a:r>
              <a:rPr dirty="0" sz="1600" spc="-215" b="0">
                <a:latin typeface="Arial MT"/>
                <a:cs typeface="Arial MT"/>
              </a:rPr>
              <a:t>podnieść</a:t>
            </a:r>
            <a:r>
              <a:rPr dirty="0" sz="1600" spc="-1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swój</a:t>
            </a:r>
            <a:r>
              <a:rPr dirty="0" sz="1600" spc="-3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poziom</a:t>
            </a:r>
            <a:r>
              <a:rPr dirty="0" sz="1600" spc="-20" b="0">
                <a:latin typeface="Arial MT"/>
                <a:cs typeface="Arial MT"/>
              </a:rPr>
              <a:t> </a:t>
            </a:r>
            <a:r>
              <a:rPr dirty="0" sz="1600" b="0">
                <a:latin typeface="Arial MT"/>
                <a:cs typeface="Arial MT"/>
              </a:rPr>
              <a:t>inteligencji</a:t>
            </a:r>
            <a:r>
              <a:rPr dirty="0" sz="1600" spc="-25" b="0">
                <a:latin typeface="Arial MT"/>
                <a:cs typeface="Arial MT"/>
              </a:rPr>
              <a:t> </a:t>
            </a:r>
            <a:r>
              <a:rPr dirty="0" sz="1600" spc="-10" b="0">
                <a:latin typeface="Arial MT"/>
                <a:cs typeface="Arial MT"/>
              </a:rPr>
              <a:t>emocjonalnej.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Mateusz Moćko, s197675</dc:creator>
  <dcterms:created xsi:type="dcterms:W3CDTF">2025-10-11T20:13:22Z</dcterms:created>
  <dcterms:modified xsi:type="dcterms:W3CDTF">2025-10-11T20:13:22Z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2025-10-04T00:00:00Z</vt:filetime>
  </property>
  <property fmtid="{D5CDD505-2E9C-101B-9397-08002B2CF9AE}" pid="3" name="Creator">
    <vt:lpwstr>Microsoft® PowerPoint® dla Microsoft 365</vt:lpwstr>
  </property>
  <property fmtid="{D5CDD505-2E9C-101B-9397-08002B2CF9AE}" pid="4" name="LastSaved">
    <vt:filetime>2025-10-11T00:00:00Z</vt:filetime>
  </property>
  <property fmtid="{D5CDD505-2E9C-101B-9397-08002B2CF9AE}" pid="5" name="Producer">
    <vt:lpwstr>Microsoft® PowerPoint® dla Microsoft 365</vt:lpwstr>
  </property>
</Properties>
</file>