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Neucha"/>
      <p:regular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erriweather Light"/>
      <p:regular r:id="rId41"/>
      <p:bold r:id="rId42"/>
      <p:italic r:id="rId43"/>
      <p:boldItalic r:id="rId44"/>
    </p:embeddedFont>
    <p:embeddedFont>
      <p:font typeface="Roboto Condensed"/>
      <p:regular r:id="rId45"/>
      <p:bold r:id="rId46"/>
      <p:italic r:id="rId47"/>
      <p:boldItalic r:id="rId48"/>
    </p:embeddedFont>
    <p:embeddedFont>
      <p:font typeface="Lilita One"/>
      <p:regular r:id="rId49"/>
    </p:embeddedFont>
    <p:embeddedFont>
      <p:font typeface="Nunito ExtraBold"/>
      <p:bold r:id="rId50"/>
      <p:boldItalic r:id="rId51"/>
    </p:embeddedFont>
    <p:embeddedFont>
      <p:font typeface="Merriweather Black"/>
      <p:bold r:id="rId52"/>
      <p:boldItalic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4934">
          <p15:clr>
            <a:srgbClr val="9AA0A6"/>
          </p15:clr>
        </p15:guide>
        <p15:guide id="3" pos="1080">
          <p15:clr>
            <a:srgbClr val="9AA0A6"/>
          </p15:clr>
        </p15:guide>
        <p15:guide id="4" orient="horz" pos="795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8" roundtripDataSignature="AMtx7mjJbLu3K3Ih8mmtq2xNLHevEjd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DA7153-AC2E-41E5-852F-3BD3E0F4D74E}">
  <a:tblStyle styleId="{CDDA7153-AC2E-41E5-852F-3BD3E0F4D7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4934"/>
        <p:guide pos="1080"/>
        <p:guide pos="79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MerriweatherLight-bold.fntdata"/><Relationship Id="rId41" Type="http://schemas.openxmlformats.org/officeDocument/2006/relationships/font" Target="fonts/MerriweatherLight-regular.fntdata"/><Relationship Id="rId44" Type="http://schemas.openxmlformats.org/officeDocument/2006/relationships/font" Target="fonts/MerriweatherLight-boldItalic.fntdata"/><Relationship Id="rId43" Type="http://schemas.openxmlformats.org/officeDocument/2006/relationships/font" Target="fonts/MerriweatherLight-italic.fntdata"/><Relationship Id="rId46" Type="http://schemas.openxmlformats.org/officeDocument/2006/relationships/font" Target="fonts/RobotoCondensed-bold.fntdata"/><Relationship Id="rId45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Condensed-boldItalic.fntdata"/><Relationship Id="rId47" Type="http://schemas.openxmlformats.org/officeDocument/2006/relationships/font" Target="fonts/RobotoCondensed-italic.fntdata"/><Relationship Id="rId49" Type="http://schemas.openxmlformats.org/officeDocument/2006/relationships/font" Target="fonts/LilitaOn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Nunito-regular.fntdata"/><Relationship Id="rId36" Type="http://schemas.openxmlformats.org/officeDocument/2006/relationships/font" Target="fonts/Neucha-regular.fntdata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ExtraBold-boldItalic.fntdata"/><Relationship Id="rId50" Type="http://schemas.openxmlformats.org/officeDocument/2006/relationships/font" Target="fonts/NunitoExtraBold-bold.fntdata"/><Relationship Id="rId53" Type="http://schemas.openxmlformats.org/officeDocument/2006/relationships/font" Target="fonts/MerriweatherBlack-boldItalic.fntdata"/><Relationship Id="rId52" Type="http://schemas.openxmlformats.org/officeDocument/2006/relationships/font" Target="fonts/MerriweatherBlack-bold.fntdata"/><Relationship Id="rId11" Type="http://schemas.openxmlformats.org/officeDocument/2006/relationships/slide" Target="slides/slide5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9" name="Google Shape;13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7" name="Google Shape;15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5" name="Google Shape;16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5" name="Google Shape;16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6" name="Google Shape;16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1" name="Google Shape;16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2" name="Google Shape;16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2" name="Google Shape;16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9" name="Google Shape;16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5" name="Google Shape;16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6" name="Google Shape;14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3" name="Google Shape;17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7" name="Google Shape;17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3" name="Google Shape;17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9" name="Google Shape;17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5" name="Google Shape;17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1" name="Google Shape;17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6" name="Google Shape;17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1" name="Google Shape;17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9" name="Google Shape;17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2" name="Google Shape;17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5" name="Google Shape;14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3" name="Google Shape;15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7" name="Google Shape;15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4" name="Google Shape;15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7" name="Google Shape;15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5" name="Google Shape;15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1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31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1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31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1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1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1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1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1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1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1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1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1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1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1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1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1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1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1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1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1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1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1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1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1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1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1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1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1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1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1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1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1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1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1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1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1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1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31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31"/>
            <p:cNvSpPr/>
            <p:nvPr/>
          </p:nvSpPr>
          <p:spPr>
            <a:xfrm>
              <a:off x="6278450" y="598637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1"/>
            <p:cNvSpPr/>
            <p:nvPr/>
          </p:nvSpPr>
          <p:spPr>
            <a:xfrm>
              <a:off x="6424125" y="598637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1"/>
            <p:cNvSpPr/>
            <p:nvPr/>
          </p:nvSpPr>
          <p:spPr>
            <a:xfrm>
              <a:off x="6406150" y="590462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1"/>
            <p:cNvSpPr/>
            <p:nvPr/>
          </p:nvSpPr>
          <p:spPr>
            <a:xfrm>
              <a:off x="6416375" y="59046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6447025" y="591240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6475225" y="591750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6505875" y="592262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6533850" y="593017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6562050" y="5935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6592700" y="594040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>
              <a:off x="6620700" y="59455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>
              <a:off x="6651350" y="595327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1"/>
            <p:cNvSpPr/>
            <p:nvPr/>
          </p:nvSpPr>
          <p:spPr>
            <a:xfrm>
              <a:off x="6679550" y="59583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1"/>
            <p:cNvSpPr/>
            <p:nvPr/>
          </p:nvSpPr>
          <p:spPr>
            <a:xfrm>
              <a:off x="6710200" y="59634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1"/>
            <p:cNvSpPr/>
            <p:nvPr/>
          </p:nvSpPr>
          <p:spPr>
            <a:xfrm>
              <a:off x="6301525" y="61243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6332175" y="612430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>
              <a:off x="6349950" y="619580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1"/>
            <p:cNvSpPr/>
            <p:nvPr/>
          </p:nvSpPr>
          <p:spPr>
            <a:xfrm>
              <a:off x="6546725" y="623667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1"/>
            <p:cNvSpPr/>
            <p:nvPr/>
          </p:nvSpPr>
          <p:spPr>
            <a:xfrm>
              <a:off x="6538975" y="627510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31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31"/>
            <p:cNvSpPr/>
            <p:nvPr/>
          </p:nvSpPr>
          <p:spPr>
            <a:xfrm>
              <a:off x="5469200" y="5750900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1"/>
            <p:cNvSpPr/>
            <p:nvPr/>
          </p:nvSpPr>
          <p:spPr>
            <a:xfrm>
              <a:off x="5476950" y="57560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1"/>
            <p:cNvSpPr/>
            <p:nvPr/>
          </p:nvSpPr>
          <p:spPr>
            <a:xfrm>
              <a:off x="5492275" y="57686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1"/>
            <p:cNvSpPr/>
            <p:nvPr/>
          </p:nvSpPr>
          <p:spPr>
            <a:xfrm>
              <a:off x="5507600" y="57789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1"/>
            <p:cNvSpPr/>
            <p:nvPr/>
          </p:nvSpPr>
          <p:spPr>
            <a:xfrm>
              <a:off x="5522925" y="57917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1"/>
            <p:cNvSpPr/>
            <p:nvPr/>
          </p:nvSpPr>
          <p:spPr>
            <a:xfrm>
              <a:off x="5538250" y="58044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1"/>
            <p:cNvSpPr/>
            <p:nvPr/>
          </p:nvSpPr>
          <p:spPr>
            <a:xfrm>
              <a:off x="5553575" y="58146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1"/>
            <p:cNvSpPr/>
            <p:nvPr/>
          </p:nvSpPr>
          <p:spPr>
            <a:xfrm>
              <a:off x="5568900" y="58275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1"/>
            <p:cNvSpPr/>
            <p:nvPr/>
          </p:nvSpPr>
          <p:spPr>
            <a:xfrm>
              <a:off x="5584225" y="58402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1"/>
            <p:cNvSpPr/>
            <p:nvPr/>
          </p:nvSpPr>
          <p:spPr>
            <a:xfrm>
              <a:off x="5599550" y="58504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1"/>
            <p:cNvSpPr/>
            <p:nvPr/>
          </p:nvSpPr>
          <p:spPr>
            <a:xfrm>
              <a:off x="5614875" y="58632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1"/>
            <p:cNvSpPr/>
            <p:nvPr/>
          </p:nvSpPr>
          <p:spPr>
            <a:xfrm>
              <a:off x="5070725" y="5832625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1"/>
            <p:cNvSpPr/>
            <p:nvPr/>
          </p:nvSpPr>
          <p:spPr>
            <a:xfrm>
              <a:off x="5096275" y="5980775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1"/>
            <p:cNvSpPr/>
            <p:nvPr/>
          </p:nvSpPr>
          <p:spPr>
            <a:xfrm>
              <a:off x="5453875" y="5804450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1"/>
            <p:cNvSpPr/>
            <p:nvPr/>
          </p:nvSpPr>
          <p:spPr>
            <a:xfrm>
              <a:off x="5096275" y="6289725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31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31"/>
            <p:cNvSpPr/>
            <p:nvPr/>
          </p:nvSpPr>
          <p:spPr>
            <a:xfrm>
              <a:off x="1849900" y="3431500"/>
              <a:ext cx="158400" cy="143000"/>
            </a:xfrm>
            <a:custGeom>
              <a:rect b="b" l="l" r="r" t="t"/>
              <a:pathLst>
                <a:path extrusionOk="0" h="5720" w="6336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1"/>
            <p:cNvSpPr/>
            <p:nvPr/>
          </p:nvSpPr>
          <p:spPr>
            <a:xfrm>
              <a:off x="1872800" y="3446800"/>
              <a:ext cx="135500" cy="127725"/>
            </a:xfrm>
            <a:custGeom>
              <a:rect b="b" l="l" r="r" t="t"/>
              <a:pathLst>
                <a:path extrusionOk="0" h="5109" w="542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1"/>
            <p:cNvSpPr/>
            <p:nvPr/>
          </p:nvSpPr>
          <p:spPr>
            <a:xfrm>
              <a:off x="1860125" y="3482550"/>
              <a:ext cx="137950" cy="48650"/>
            </a:xfrm>
            <a:custGeom>
              <a:rect b="b" l="l" r="r" t="t"/>
              <a:pathLst>
                <a:path extrusionOk="0" h="1946" w="5518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1"/>
            <p:cNvSpPr/>
            <p:nvPr/>
          </p:nvSpPr>
          <p:spPr>
            <a:xfrm>
              <a:off x="1857475" y="3477450"/>
              <a:ext cx="140600" cy="48650"/>
            </a:xfrm>
            <a:custGeom>
              <a:rect b="b" l="l" r="r" t="t"/>
              <a:pathLst>
                <a:path extrusionOk="0" h="1946" w="5624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31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31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rect b="b" l="l" r="r" t="t"/>
                <a:pathLst>
                  <a:path extrusionOk="0" h="5726" w="6229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1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rect b="b" l="l" r="r" t="t"/>
                <a:pathLst>
                  <a:path extrusionOk="0" h="5616" w="4292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1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rect b="b" l="l" r="r" t="t"/>
                <a:pathLst>
                  <a:path extrusionOk="0" h="4186" w="439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1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rect b="b" l="l" r="r" t="t"/>
                <a:pathLst>
                  <a:path extrusionOk="0" h="4194" w="4398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" name="Google Shape;110;p31"/>
            <p:cNvSpPr/>
            <p:nvPr/>
          </p:nvSpPr>
          <p:spPr>
            <a:xfrm>
              <a:off x="1584275" y="3575875"/>
              <a:ext cx="163500" cy="142975"/>
            </a:xfrm>
            <a:custGeom>
              <a:rect b="b" l="l" r="r" t="t"/>
              <a:pathLst>
                <a:path extrusionOk="0" h="5719" w="654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1"/>
            <p:cNvSpPr/>
            <p:nvPr/>
          </p:nvSpPr>
          <p:spPr>
            <a:xfrm>
              <a:off x="1591825" y="3635800"/>
              <a:ext cx="145725" cy="83050"/>
            </a:xfrm>
            <a:custGeom>
              <a:rect b="b" l="l" r="r" t="t"/>
              <a:pathLst>
                <a:path extrusionOk="0" h="3322" w="5829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1"/>
            <p:cNvSpPr/>
            <p:nvPr/>
          </p:nvSpPr>
          <p:spPr>
            <a:xfrm>
              <a:off x="1596950" y="3615375"/>
              <a:ext cx="132825" cy="71525"/>
            </a:xfrm>
            <a:custGeom>
              <a:rect b="b" l="l" r="r" t="t"/>
              <a:pathLst>
                <a:path extrusionOk="0" h="2861" w="5313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>
              <a:off x="1599600" y="3612900"/>
              <a:ext cx="132850" cy="68900"/>
            </a:xfrm>
            <a:custGeom>
              <a:rect b="b" l="l" r="r" t="t"/>
              <a:pathLst>
                <a:path extrusionOk="0" h="2756" w="5314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_1_1_1_1_1_1_1_1_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559" name="Google Shape;559;p4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560" name="Google Shape;560;p4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4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40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566" name="Google Shape;566;p4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40"/>
          <p:cNvSpPr txBox="1"/>
          <p:nvPr>
            <p:ph idx="1" type="subTitle"/>
          </p:nvPr>
        </p:nvSpPr>
        <p:spPr>
          <a:xfrm>
            <a:off x="1666325" y="2590800"/>
            <a:ext cx="1952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0"/>
          <p:cNvSpPr txBox="1"/>
          <p:nvPr>
            <p:ph idx="2" type="subTitle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4" name="Google Shape;574;p40"/>
          <p:cNvSpPr txBox="1"/>
          <p:nvPr>
            <p:ph idx="3" type="subTitle"/>
          </p:nvPr>
        </p:nvSpPr>
        <p:spPr>
          <a:xfrm>
            <a:off x="5513825" y="2590800"/>
            <a:ext cx="1956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40"/>
          <p:cNvSpPr txBox="1"/>
          <p:nvPr>
            <p:ph idx="4" type="subTitle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8" name="Google Shape;578;p41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79" name="Google Shape;579;p41"/>
          <p:cNvSpPr/>
          <p:nvPr/>
        </p:nvSpPr>
        <p:spPr>
          <a:xfrm>
            <a:off x="6619463" y="1445974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1"/>
          <p:cNvSpPr/>
          <p:nvPr/>
        </p:nvSpPr>
        <p:spPr>
          <a:xfrm rot="10800000">
            <a:off x="1" y="-1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41"/>
          <p:cNvGrpSpPr/>
          <p:nvPr/>
        </p:nvGrpSpPr>
        <p:grpSpPr>
          <a:xfrm>
            <a:off x="5744381" y="4698442"/>
            <a:ext cx="966103" cy="469115"/>
            <a:chOff x="7362156" y="4422542"/>
            <a:chExt cx="966103" cy="469115"/>
          </a:xfrm>
        </p:grpSpPr>
        <p:sp>
          <p:nvSpPr>
            <p:cNvPr id="582" name="Google Shape;582;p41"/>
            <p:cNvSpPr/>
            <p:nvPr/>
          </p:nvSpPr>
          <p:spPr>
            <a:xfrm>
              <a:off x="7552538" y="442254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8268384" y="449673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7362156" y="483515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41"/>
          <p:cNvSpPr/>
          <p:nvPr/>
        </p:nvSpPr>
        <p:spPr>
          <a:xfrm>
            <a:off x="5734176" y="4658062"/>
            <a:ext cx="60134" cy="56501"/>
          </a:xfrm>
          <a:custGeom>
            <a:rect b="b" l="l" r="r" t="t"/>
            <a:pathLst>
              <a:path extrusionOk="0" h="872" w="928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41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587" name="Google Shape;587;p41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41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41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642" name="Google Shape;642;p41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E86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41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1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1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1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1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2" name="Google Shape;682;p42"/>
          <p:cNvSpPr txBox="1"/>
          <p:nvPr>
            <p:ph idx="1" type="subTitle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42"/>
          <p:cNvSpPr txBox="1"/>
          <p:nvPr>
            <p:ph idx="2" type="subTitle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42"/>
          <p:cNvSpPr txBox="1"/>
          <p:nvPr>
            <p:ph idx="3" type="subTitle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42"/>
          <p:cNvSpPr txBox="1"/>
          <p:nvPr>
            <p:ph idx="4" type="subTitle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42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2"/>
          <p:cNvSpPr/>
          <p:nvPr/>
        </p:nvSpPr>
        <p:spPr>
          <a:xfrm rot="-5400000">
            <a:off x="7057082" y="-399114"/>
            <a:ext cx="1687807" cy="2486022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2"/>
          <p:cNvSpPr/>
          <p:nvPr/>
        </p:nvSpPr>
        <p:spPr>
          <a:xfrm flipH="1">
            <a:off x="1738181" y="1421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2"/>
          <p:cNvSpPr/>
          <p:nvPr/>
        </p:nvSpPr>
        <p:spPr>
          <a:xfrm flipH="1">
            <a:off x="750953" y="2408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2"/>
          <p:cNvSpPr/>
          <p:nvPr/>
        </p:nvSpPr>
        <p:spPr>
          <a:xfrm flipH="1">
            <a:off x="2401020" y="3502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2"/>
          <p:cNvSpPr/>
          <p:nvPr/>
        </p:nvSpPr>
        <p:spPr>
          <a:xfrm flipH="1">
            <a:off x="652197" y="6568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2"/>
          <p:cNvSpPr/>
          <p:nvPr/>
        </p:nvSpPr>
        <p:spPr>
          <a:xfrm flipH="1">
            <a:off x="359690" y="9318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2"/>
          <p:cNvSpPr/>
          <p:nvPr/>
        </p:nvSpPr>
        <p:spPr>
          <a:xfrm flipH="1">
            <a:off x="190497" y="13548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2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42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699" name="Google Shape;699;p42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42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78558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4" name="Google Shape;724;p43"/>
          <p:cNvSpPr/>
          <p:nvPr/>
        </p:nvSpPr>
        <p:spPr>
          <a:xfrm rot="10800000">
            <a:off x="5305440" y="4623973"/>
            <a:ext cx="3838559" cy="519527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3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3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673173" y="8251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803486" y="5394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962310" y="14739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1202303" y="8742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/>
          <p:nvPr/>
        </p:nvSpPr>
        <p:spPr>
          <a:xfrm rot="-5400000">
            <a:off x="76252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/>
          <p:nvPr/>
        </p:nvSpPr>
        <p:spPr>
          <a:xfrm flipH="1" rot="5400000">
            <a:off x="2904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7" name="Google Shape;737;p43"/>
          <p:cNvGrpSpPr/>
          <p:nvPr/>
        </p:nvGrpSpPr>
        <p:grpSpPr>
          <a:xfrm>
            <a:off x="8012063" y="168438"/>
            <a:ext cx="837425" cy="742112"/>
            <a:chOff x="6215925" y="6858088"/>
            <a:chExt cx="837425" cy="742112"/>
          </a:xfrm>
        </p:grpSpPr>
        <p:sp>
          <p:nvSpPr>
            <p:cNvPr id="738" name="Google Shape;738;p43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0" name="Google Shape;740;p4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741" name="Google Shape;741;p4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rgbClr val="FAFD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 flipH="1">
            <a:off x="4780659" y="0"/>
            <a:ext cx="4363341" cy="590554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4"/>
          <p:cNvSpPr txBox="1"/>
          <p:nvPr>
            <p:ph idx="1" type="subTitle"/>
          </p:nvPr>
        </p:nvSpPr>
        <p:spPr>
          <a:xfrm>
            <a:off x="5384550" y="2095500"/>
            <a:ext cx="2953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44"/>
          <p:cNvSpPr txBox="1"/>
          <p:nvPr>
            <p:ph type="title"/>
          </p:nvPr>
        </p:nvSpPr>
        <p:spPr>
          <a:xfrm>
            <a:off x="5384550" y="1646550"/>
            <a:ext cx="2201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5" name="Google Shape;755;p44"/>
          <p:cNvSpPr/>
          <p:nvPr/>
        </p:nvSpPr>
        <p:spPr>
          <a:xfrm flipH="1" rot="10800000">
            <a:off x="0" y="3059635"/>
            <a:ext cx="1466835" cy="2054790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44"/>
          <p:cNvGrpSpPr/>
          <p:nvPr/>
        </p:nvGrpSpPr>
        <p:grpSpPr>
          <a:xfrm>
            <a:off x="8170575" y="76550"/>
            <a:ext cx="674325" cy="1173675"/>
            <a:chOff x="4266275" y="6869625"/>
            <a:chExt cx="674325" cy="1173675"/>
          </a:xfrm>
        </p:grpSpPr>
        <p:sp>
          <p:nvSpPr>
            <p:cNvPr id="757" name="Google Shape;757;p4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E86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5"/>
          <p:cNvSpPr/>
          <p:nvPr/>
        </p:nvSpPr>
        <p:spPr>
          <a:xfrm>
            <a:off x="7172325" y="2239350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45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792" name="Google Shape;792;p4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45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844" name="Google Shape;844;p45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5" name="Google Shape;865;p45"/>
          <p:cNvSpPr txBox="1"/>
          <p:nvPr>
            <p:ph idx="1" type="subTitle"/>
          </p:nvPr>
        </p:nvSpPr>
        <p:spPr>
          <a:xfrm>
            <a:off x="933450" y="1400175"/>
            <a:ext cx="3028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45"/>
          <p:cNvSpPr txBox="1"/>
          <p:nvPr>
            <p:ph idx="2" type="subTitle"/>
          </p:nvPr>
        </p:nvSpPr>
        <p:spPr>
          <a:xfrm>
            <a:off x="933450" y="2276475"/>
            <a:ext cx="3028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45"/>
          <p:cNvSpPr txBox="1"/>
          <p:nvPr>
            <p:ph idx="3" type="subTitle"/>
          </p:nvPr>
        </p:nvSpPr>
        <p:spPr>
          <a:xfrm>
            <a:off x="5124450" y="1400175"/>
            <a:ext cx="3028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45"/>
          <p:cNvSpPr txBox="1"/>
          <p:nvPr>
            <p:ph idx="4" type="subTitle"/>
          </p:nvPr>
        </p:nvSpPr>
        <p:spPr>
          <a:xfrm>
            <a:off x="5124450" y="2276475"/>
            <a:ext cx="3028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45"/>
          <p:cNvSpPr/>
          <p:nvPr/>
        </p:nvSpPr>
        <p:spPr>
          <a:xfrm flipH="1" rot="5400000">
            <a:off x="466225" y="-456625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5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5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5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5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5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5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5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5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5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45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880" name="Google Shape;880;p45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E86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6" name="Google Shape;916;p48"/>
          <p:cNvSpPr txBox="1"/>
          <p:nvPr>
            <p:ph idx="1" type="subTitle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48"/>
          <p:cNvSpPr txBox="1"/>
          <p:nvPr>
            <p:ph idx="2" type="subTitle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48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48"/>
          <p:cNvSpPr txBox="1"/>
          <p:nvPr>
            <p:ph idx="4" type="subTitle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48"/>
          <p:cNvSpPr txBox="1"/>
          <p:nvPr>
            <p:ph idx="5" type="subTitle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48"/>
          <p:cNvSpPr txBox="1"/>
          <p:nvPr>
            <p:ph idx="6" type="subTitle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48"/>
          <p:cNvSpPr/>
          <p:nvPr/>
        </p:nvSpPr>
        <p:spPr>
          <a:xfrm rot="10800000">
            <a:off x="2589474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8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8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48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8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48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48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8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8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8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8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8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6" name="Google Shape;936;p49"/>
          <p:cNvSpPr/>
          <p:nvPr/>
        </p:nvSpPr>
        <p:spPr>
          <a:xfrm flipH="1">
            <a:off x="4456895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49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938" name="Google Shape;938;p49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713223" y="634368"/>
            <a:ext cx="589264" cy="994280"/>
            <a:chOff x="3236798" y="7559043"/>
            <a:chExt cx="589264" cy="994280"/>
          </a:xfrm>
        </p:grpSpPr>
        <p:sp>
          <p:nvSpPr>
            <p:cNvPr id="942" name="Google Shape;942;p49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49"/>
          <p:cNvSpPr txBox="1"/>
          <p:nvPr>
            <p:ph idx="1" type="subTitle"/>
          </p:nvPr>
        </p:nvSpPr>
        <p:spPr>
          <a:xfrm>
            <a:off x="5505450" y="1704590"/>
            <a:ext cx="2751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49"/>
          <p:cNvSpPr txBox="1"/>
          <p:nvPr>
            <p:ph idx="2" type="subTitle"/>
          </p:nvPr>
        </p:nvSpPr>
        <p:spPr>
          <a:xfrm>
            <a:off x="5505450" y="2770340"/>
            <a:ext cx="27513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49"/>
          <p:cNvSpPr txBox="1"/>
          <p:nvPr>
            <p:ph idx="3" type="subTitle"/>
          </p:nvPr>
        </p:nvSpPr>
        <p:spPr>
          <a:xfrm>
            <a:off x="5505450" y="3837140"/>
            <a:ext cx="27513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49"/>
          <p:cNvSpPr txBox="1"/>
          <p:nvPr>
            <p:ph idx="4" type="title"/>
          </p:nvPr>
        </p:nvSpPr>
        <p:spPr>
          <a:xfrm>
            <a:off x="4630931" y="1741040"/>
            <a:ext cx="927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950" name="Google Shape;950;p49"/>
          <p:cNvSpPr txBox="1"/>
          <p:nvPr>
            <p:ph idx="5" type="title"/>
          </p:nvPr>
        </p:nvSpPr>
        <p:spPr>
          <a:xfrm>
            <a:off x="4630931" y="2807840"/>
            <a:ext cx="927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951" name="Google Shape;951;p49"/>
          <p:cNvSpPr txBox="1"/>
          <p:nvPr>
            <p:ph idx="6" type="title"/>
          </p:nvPr>
        </p:nvSpPr>
        <p:spPr>
          <a:xfrm>
            <a:off x="4630931" y="3874640"/>
            <a:ext cx="927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952" name="Google Shape;952;p49"/>
          <p:cNvSpPr/>
          <p:nvPr/>
        </p:nvSpPr>
        <p:spPr>
          <a:xfrm rot="10800000">
            <a:off x="44" y="70"/>
            <a:ext cx="2238331" cy="3296905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49"/>
          <p:cNvSpPr/>
          <p:nvPr/>
        </p:nvSpPr>
        <p:spPr>
          <a:xfrm>
            <a:off x="673175" y="1438275"/>
            <a:ext cx="3440938" cy="2686158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2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2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2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2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2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123" name="Google Shape;123;p32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2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2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2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2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2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2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2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2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2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32"/>
          <p:cNvSpPr txBox="1"/>
          <p:nvPr>
            <p:ph idx="1" type="subTitle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subTitle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5" name="Google Shape;145;p32"/>
          <p:cNvSpPr txBox="1"/>
          <p:nvPr>
            <p:ph idx="3" type="subTitle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6" name="Google Shape;146;p32"/>
          <p:cNvSpPr txBox="1"/>
          <p:nvPr>
            <p:ph idx="4" type="subTitle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7" name="Google Shape;147;p32"/>
          <p:cNvSpPr txBox="1"/>
          <p:nvPr>
            <p:ph idx="5" type="subTitle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8" name="Google Shape;148;p32"/>
          <p:cNvSpPr txBox="1"/>
          <p:nvPr>
            <p:ph idx="6" type="subTitle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9" name="Google Shape;149;p32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0" name="Google Shape;150;p32"/>
          <p:cNvSpPr txBox="1"/>
          <p:nvPr>
            <p:ph idx="8" type="subTitle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1" name="Google Shape;151;p32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2" name="Google Shape;152;p32"/>
          <p:cNvSpPr txBox="1"/>
          <p:nvPr>
            <p:ph idx="13" type="subTitle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3" name="Google Shape;153;p32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4" name="Google Shape;154;p32"/>
          <p:cNvSpPr txBox="1"/>
          <p:nvPr>
            <p:ph idx="15" type="subTitle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5" name="Google Shape;155;p32"/>
          <p:cNvSpPr txBox="1"/>
          <p:nvPr>
            <p:ph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157" name="Google Shape;157;p32"/>
          <p:cNvSpPr txBox="1"/>
          <p:nvPr>
            <p:ph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158" name="Google Shape;158;p32"/>
          <p:cNvSpPr txBox="1"/>
          <p:nvPr>
            <p:ph idx="19" type="title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20" type="title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160" name="Google Shape;160;p32"/>
          <p:cNvSpPr txBox="1"/>
          <p:nvPr>
            <p:ph idx="21" type="title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161" name="Google Shape;161;p32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32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165" name="Google Shape;165;p32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E86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6" name="Google Shape;956;p50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0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0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0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0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0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0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0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0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0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0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50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0"/>
          <p:cNvSpPr txBox="1"/>
          <p:nvPr>
            <p:ph idx="1" type="subTitle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969" name="Google Shape;969;p50"/>
          <p:cNvSpPr txBox="1"/>
          <p:nvPr>
            <p:ph idx="2" type="subTitle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50"/>
          <p:cNvSpPr txBox="1"/>
          <p:nvPr>
            <p:ph idx="3" type="subTitle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971" name="Google Shape;971;p50"/>
          <p:cNvSpPr txBox="1"/>
          <p:nvPr>
            <p:ph idx="4" type="subTitle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2" name="Google Shape;972;p50"/>
          <p:cNvSpPr txBox="1"/>
          <p:nvPr>
            <p:ph idx="5" type="subTitle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973" name="Google Shape;973;p50"/>
          <p:cNvSpPr txBox="1"/>
          <p:nvPr>
            <p:ph idx="6" type="subTitle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50"/>
          <p:cNvSpPr txBox="1"/>
          <p:nvPr>
            <p:ph idx="7" type="subTitle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975" name="Google Shape;975;p50"/>
          <p:cNvSpPr txBox="1"/>
          <p:nvPr>
            <p:ph idx="8" type="subTitle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50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0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0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0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2 ">
  <p:cSld name="CUSTOM_1_1_1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1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3" name="Google Shape;983;p51"/>
          <p:cNvSpPr txBox="1"/>
          <p:nvPr>
            <p:ph idx="1" type="subTitle"/>
          </p:nvPr>
        </p:nvSpPr>
        <p:spPr>
          <a:xfrm>
            <a:off x="1397343" y="2705100"/>
            <a:ext cx="120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51"/>
          <p:cNvSpPr txBox="1"/>
          <p:nvPr>
            <p:ph idx="2" type="subTitle"/>
          </p:nvPr>
        </p:nvSpPr>
        <p:spPr>
          <a:xfrm>
            <a:off x="1083090" y="309555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51"/>
          <p:cNvSpPr txBox="1"/>
          <p:nvPr>
            <p:ph idx="3" type="subTitle"/>
          </p:nvPr>
        </p:nvSpPr>
        <p:spPr>
          <a:xfrm>
            <a:off x="6551240" y="2705100"/>
            <a:ext cx="120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51"/>
          <p:cNvSpPr txBox="1"/>
          <p:nvPr>
            <p:ph idx="4" type="subTitle"/>
          </p:nvPr>
        </p:nvSpPr>
        <p:spPr>
          <a:xfrm>
            <a:off x="6236990" y="3095550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51"/>
          <p:cNvSpPr txBox="1"/>
          <p:nvPr>
            <p:ph idx="5" type="title"/>
          </p:nvPr>
        </p:nvSpPr>
        <p:spPr>
          <a:xfrm>
            <a:off x="1710693" y="2153438"/>
            <a:ext cx="573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988" name="Google Shape;988;p51"/>
          <p:cNvSpPr txBox="1"/>
          <p:nvPr>
            <p:ph idx="6" type="title"/>
          </p:nvPr>
        </p:nvSpPr>
        <p:spPr>
          <a:xfrm>
            <a:off x="6864590" y="2153438"/>
            <a:ext cx="573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grpSp>
        <p:nvGrpSpPr>
          <p:cNvPr id="989" name="Google Shape;989;p51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990" name="Google Shape;990;p51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51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042" name="Google Shape;1042;p51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1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2" name="Google Shape;1062;p51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1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1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1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1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1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1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51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1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51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1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_1_2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5" name="Google Shape;1075;p52"/>
          <p:cNvSpPr txBox="1"/>
          <p:nvPr>
            <p:ph idx="1" type="subTitle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076" name="Google Shape;1076;p52"/>
          <p:cNvSpPr txBox="1"/>
          <p:nvPr>
            <p:ph idx="2" type="subTitle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077" name="Google Shape;1077;p52"/>
          <p:cNvSpPr txBox="1"/>
          <p:nvPr>
            <p:ph idx="3" type="subTitle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078" name="Google Shape;1078;p52"/>
          <p:cNvSpPr txBox="1"/>
          <p:nvPr>
            <p:ph idx="4" type="subTitle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79" name="Google Shape;1079;p52"/>
          <p:cNvSpPr txBox="1"/>
          <p:nvPr>
            <p:ph idx="5" type="subTitle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80" name="Google Shape;1080;p52"/>
          <p:cNvSpPr txBox="1"/>
          <p:nvPr>
            <p:ph idx="6" type="subTitle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81" name="Google Shape;1081;p52"/>
          <p:cNvSpPr txBox="1"/>
          <p:nvPr>
            <p:ph idx="7" type="subTitle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082" name="Google Shape;1082;p52"/>
          <p:cNvSpPr txBox="1"/>
          <p:nvPr>
            <p:ph idx="8" type="subTitle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083" name="Google Shape;1083;p52"/>
          <p:cNvSpPr txBox="1"/>
          <p:nvPr>
            <p:ph idx="9" type="subTitle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084" name="Google Shape;1084;p52"/>
          <p:cNvSpPr txBox="1"/>
          <p:nvPr>
            <p:ph idx="13" type="subTitle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85" name="Google Shape;1085;p52"/>
          <p:cNvSpPr txBox="1"/>
          <p:nvPr>
            <p:ph idx="14" type="subTitle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86" name="Google Shape;1086;p52"/>
          <p:cNvSpPr txBox="1"/>
          <p:nvPr>
            <p:ph idx="15" type="subTitle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87" name="Google Shape;1087;p52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2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2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52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2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2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2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2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2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2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2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CUSTOM_1_1_1_1_1_1_1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3"/>
          <p:cNvSpPr txBox="1"/>
          <p:nvPr>
            <p:ph type="title"/>
          </p:nvPr>
        </p:nvSpPr>
        <p:spPr>
          <a:xfrm>
            <a:off x="955800" y="2012850"/>
            <a:ext cx="72324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01" name="Google Shape;1101;p53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1102" name="Google Shape;1102;p5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p53"/>
          <p:cNvGrpSpPr/>
          <p:nvPr/>
        </p:nvGrpSpPr>
        <p:grpSpPr>
          <a:xfrm>
            <a:off x="7931973" y="328218"/>
            <a:ext cx="589264" cy="994280"/>
            <a:chOff x="3236798" y="7559043"/>
            <a:chExt cx="589264" cy="994280"/>
          </a:xfrm>
        </p:grpSpPr>
        <p:sp>
          <p:nvSpPr>
            <p:cNvPr id="1109" name="Google Shape;1109;p53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Google Shape;1113;p53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114" name="Google Shape;1114;p5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7" name="Google Shape;1117;p53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3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1_1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4"/>
          <p:cNvSpPr txBox="1"/>
          <p:nvPr>
            <p:ph type="title"/>
          </p:nvPr>
        </p:nvSpPr>
        <p:spPr>
          <a:xfrm>
            <a:off x="713225" y="920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23" name="Google Shape;1123;p54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1124" name="Google Shape;1124;p54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5332967" y="56918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54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1131" name="Google Shape;1131;p54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3765911" y="8747268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54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1136" name="Google Shape;1136;p54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9" name="Google Shape;1139;p54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54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54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54"/>
          <p:cNvSpPr txBox="1"/>
          <p:nvPr>
            <p:ph idx="1" type="subTitle"/>
          </p:nvPr>
        </p:nvSpPr>
        <p:spPr>
          <a:xfrm>
            <a:off x="713225" y="1500375"/>
            <a:ext cx="7717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3" name="Google Shape;1143;p54"/>
          <p:cNvSpPr txBox="1"/>
          <p:nvPr>
            <p:ph idx="2" type="subTitle"/>
          </p:nvPr>
        </p:nvSpPr>
        <p:spPr>
          <a:xfrm>
            <a:off x="2171700" y="4127375"/>
            <a:ext cx="48006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54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b="0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b="0" i="0" lang="en" sz="1200" u="none" cap="none" strike="noStrike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0" i="0" lang="en" sz="1200" u="none" cap="none" strike="noStrike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0" i="0" lang="en" sz="1200" u="none" cap="none" strike="noStrike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45" name="Google Shape;1145;p54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1146" name="Google Shape;1146;p54"/>
            <p:cNvSpPr/>
            <p:nvPr/>
          </p:nvSpPr>
          <p:spPr>
            <a:xfrm>
              <a:off x="3962225" y="1655850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4054175" y="20520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4031275" y="2049175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4061925" y="20573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4046600" y="20853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4043950" y="20802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4207425" y="1970275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4184525" y="1967450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4217650" y="1975600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4202325" y="20036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4199850" y="1998475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4363325" y="18885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4340250" y="1885725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4373550" y="18938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4355575" y="1921850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4355575" y="1916750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4516575" y="1806825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4493500" y="1803975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4526800" y="18121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4511475" y="1840125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4508825" y="18350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4672275" y="17250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4649400" y="1722175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4682500" y="1730400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4667175" y="1758400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4664725" y="1753275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4128350" y="2195050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4105250" y="219222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4138550" y="2200375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123225" y="2228350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4120575" y="2223250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4284050" y="21133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4261150" y="211047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4294275" y="2118625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4276475" y="21466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4276475" y="2141525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4437300" y="20315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4414425" y="2028675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4447525" y="2036900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4432200" y="20649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4429750" y="2059775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4593200" y="19498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4570125" y="1946950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4603425" y="19551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4588100" y="1980700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4"/>
            <p:cNvSpPr/>
            <p:nvPr/>
          </p:nvSpPr>
          <p:spPr>
            <a:xfrm>
              <a:off x="4585450" y="197805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4"/>
            <p:cNvSpPr/>
            <p:nvPr/>
          </p:nvSpPr>
          <p:spPr>
            <a:xfrm>
              <a:off x="4748900" y="18681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4"/>
            <p:cNvSpPr/>
            <p:nvPr/>
          </p:nvSpPr>
          <p:spPr>
            <a:xfrm>
              <a:off x="4726025" y="1865200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4"/>
            <p:cNvSpPr/>
            <p:nvPr/>
          </p:nvSpPr>
          <p:spPr>
            <a:xfrm>
              <a:off x="4756675" y="1870775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4"/>
            <p:cNvSpPr/>
            <p:nvPr/>
          </p:nvSpPr>
          <p:spPr>
            <a:xfrm>
              <a:off x="4741350" y="1898975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4"/>
            <p:cNvSpPr/>
            <p:nvPr/>
          </p:nvSpPr>
          <p:spPr>
            <a:xfrm>
              <a:off x="4738700" y="1896325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4"/>
            <p:cNvSpPr/>
            <p:nvPr/>
          </p:nvSpPr>
          <p:spPr>
            <a:xfrm>
              <a:off x="4830650" y="244802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4976325" y="244802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4958350" y="236627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4968575" y="2366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4999225" y="237405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5027425" y="237915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5058075" y="23842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5086050" y="239182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5114250" y="23969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4"/>
            <p:cNvSpPr/>
            <p:nvPr/>
          </p:nvSpPr>
          <p:spPr>
            <a:xfrm>
              <a:off x="5144900" y="240205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5172900" y="240715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5203550" y="241492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5231750" y="242002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5262400" y="242512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4853725" y="258595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4830650" y="2792925"/>
              <a:ext cx="424025" cy="188650"/>
            </a:xfrm>
            <a:custGeom>
              <a:rect b="b" l="l" r="r" t="t"/>
              <a:pathLst>
                <a:path extrusionOk="0" h="7546" w="16961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4884375" y="258595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4902150" y="265745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5098925" y="269832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5091175" y="273675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4754025" y="3193850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4759125" y="3201600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4774450" y="3214275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4787325" y="322960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4800000" y="324247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4812875" y="3257800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4825525" y="3273125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4840850" y="3285800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4853725" y="33011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4866400" y="33140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4879275" y="3329325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4266275" y="3268000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4294275" y="3400825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4736250" y="3239825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4294275" y="3666475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4891950" y="35592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5068275" y="3559200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4"/>
            <p:cNvSpPr/>
            <p:nvPr/>
          </p:nvSpPr>
          <p:spPr>
            <a:xfrm>
              <a:off x="5065625" y="3119875"/>
              <a:ext cx="510875" cy="470000"/>
            </a:xfrm>
            <a:custGeom>
              <a:rect b="b" l="l" r="r" t="t"/>
              <a:pathLst>
                <a:path extrusionOk="0" h="18800" w="20435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4"/>
            <p:cNvSpPr/>
            <p:nvPr/>
          </p:nvSpPr>
          <p:spPr>
            <a:xfrm>
              <a:off x="5499850" y="3004825"/>
              <a:ext cx="217225" cy="207025"/>
            </a:xfrm>
            <a:custGeom>
              <a:rect b="b" l="l" r="r" t="t"/>
              <a:pathLst>
                <a:path extrusionOk="0" h="8281" w="8689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5499850" y="3127425"/>
              <a:ext cx="79300" cy="84425"/>
            </a:xfrm>
            <a:custGeom>
              <a:rect b="b" l="l" r="r" t="t"/>
              <a:pathLst>
                <a:path extrusionOk="0" h="3377" w="3172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4"/>
            <p:cNvSpPr/>
            <p:nvPr/>
          </p:nvSpPr>
          <p:spPr>
            <a:xfrm>
              <a:off x="5650650" y="2966625"/>
              <a:ext cx="107300" cy="114850"/>
            </a:xfrm>
            <a:custGeom>
              <a:rect b="b" l="l" r="r" t="t"/>
              <a:pathLst>
                <a:path extrusionOk="0" h="4594" w="4292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4"/>
            <p:cNvSpPr/>
            <p:nvPr/>
          </p:nvSpPr>
          <p:spPr>
            <a:xfrm>
              <a:off x="5425875" y="3099425"/>
              <a:ext cx="176150" cy="189050"/>
            </a:xfrm>
            <a:custGeom>
              <a:rect b="b" l="l" r="r" t="t"/>
              <a:pathLst>
                <a:path extrusionOk="0" h="7562" w="7046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5443650" y="3257800"/>
              <a:ext cx="69100" cy="74000"/>
            </a:xfrm>
            <a:custGeom>
              <a:rect b="b" l="l" r="r" t="t"/>
              <a:pathLst>
                <a:path extrusionOk="0" h="2960" w="2764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5395225" y="3301125"/>
              <a:ext cx="66425" cy="74200"/>
            </a:xfrm>
            <a:custGeom>
              <a:rect b="b" l="l" r="r" t="t"/>
              <a:pathLst>
                <a:path extrusionOk="0" h="2968" w="2657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5346600" y="3344650"/>
              <a:ext cx="66425" cy="73975"/>
            </a:xfrm>
            <a:custGeom>
              <a:rect b="b" l="l" r="r" t="t"/>
              <a:pathLst>
                <a:path extrusionOk="0" h="2959" w="2657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5088725" y="3316450"/>
              <a:ext cx="268100" cy="252975"/>
            </a:xfrm>
            <a:custGeom>
              <a:rect b="b" l="l" r="r" t="t"/>
              <a:pathLst>
                <a:path extrusionOk="0" h="10119" w="10724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4"/>
            <p:cNvSpPr/>
            <p:nvPr/>
          </p:nvSpPr>
          <p:spPr>
            <a:xfrm>
              <a:off x="5088725" y="3421275"/>
              <a:ext cx="268100" cy="148150"/>
            </a:xfrm>
            <a:custGeom>
              <a:rect b="b" l="l" r="r" t="t"/>
              <a:pathLst>
                <a:path extrusionOk="0" h="5926" w="10724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4"/>
            <p:cNvSpPr/>
            <p:nvPr/>
          </p:nvSpPr>
          <p:spPr>
            <a:xfrm>
              <a:off x="4577875" y="3329325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4600775" y="3400825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E86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4"/>
            <p:cNvSpPr/>
            <p:nvPr/>
          </p:nvSpPr>
          <p:spPr>
            <a:xfrm>
              <a:off x="4268725" y="2655000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4"/>
            <p:cNvSpPr/>
            <p:nvPr/>
          </p:nvSpPr>
          <p:spPr>
            <a:xfrm>
              <a:off x="4276475" y="2713650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4294275" y="270610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4"/>
            <p:cNvSpPr/>
            <p:nvPr/>
          </p:nvSpPr>
          <p:spPr>
            <a:xfrm>
              <a:off x="4312250" y="2700975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4"/>
            <p:cNvSpPr/>
            <p:nvPr/>
          </p:nvSpPr>
          <p:spPr>
            <a:xfrm>
              <a:off x="4330025" y="269322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4348000" y="26881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4"/>
            <p:cNvSpPr/>
            <p:nvPr/>
          </p:nvSpPr>
          <p:spPr>
            <a:xfrm>
              <a:off x="4368450" y="26805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4"/>
            <p:cNvSpPr/>
            <p:nvPr/>
          </p:nvSpPr>
          <p:spPr>
            <a:xfrm>
              <a:off x="4386225" y="26754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4"/>
            <p:cNvSpPr/>
            <p:nvPr/>
          </p:nvSpPr>
          <p:spPr>
            <a:xfrm>
              <a:off x="4404200" y="266767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4"/>
            <p:cNvSpPr/>
            <p:nvPr/>
          </p:nvSpPr>
          <p:spPr>
            <a:xfrm>
              <a:off x="4421975" y="266257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4"/>
            <p:cNvSpPr/>
            <p:nvPr/>
          </p:nvSpPr>
          <p:spPr>
            <a:xfrm>
              <a:off x="4439950" y="2655000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4"/>
            <p:cNvSpPr/>
            <p:nvPr/>
          </p:nvSpPr>
          <p:spPr>
            <a:xfrm>
              <a:off x="4314700" y="2741850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4"/>
            <p:cNvSpPr/>
            <p:nvPr/>
          </p:nvSpPr>
          <p:spPr>
            <a:xfrm>
              <a:off x="4391325" y="2910425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4289150" y="2718750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4519025" y="3280675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5469200" y="1536275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5476950" y="15413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4"/>
            <p:cNvSpPr/>
            <p:nvPr/>
          </p:nvSpPr>
          <p:spPr>
            <a:xfrm>
              <a:off x="5492275" y="15540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4"/>
            <p:cNvSpPr/>
            <p:nvPr/>
          </p:nvSpPr>
          <p:spPr>
            <a:xfrm>
              <a:off x="5507600" y="15642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4"/>
            <p:cNvSpPr/>
            <p:nvPr/>
          </p:nvSpPr>
          <p:spPr>
            <a:xfrm>
              <a:off x="5522925" y="15771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4"/>
            <p:cNvSpPr/>
            <p:nvPr/>
          </p:nvSpPr>
          <p:spPr>
            <a:xfrm>
              <a:off x="5538250" y="15898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4"/>
            <p:cNvSpPr/>
            <p:nvPr/>
          </p:nvSpPr>
          <p:spPr>
            <a:xfrm>
              <a:off x="5553575" y="16000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4"/>
            <p:cNvSpPr/>
            <p:nvPr/>
          </p:nvSpPr>
          <p:spPr>
            <a:xfrm>
              <a:off x="5568900" y="16129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4"/>
            <p:cNvSpPr/>
            <p:nvPr/>
          </p:nvSpPr>
          <p:spPr>
            <a:xfrm>
              <a:off x="5584225" y="16255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5599550" y="16358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5614875" y="164865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5070725" y="1618000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5096275" y="1766150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4"/>
            <p:cNvSpPr/>
            <p:nvPr/>
          </p:nvSpPr>
          <p:spPr>
            <a:xfrm>
              <a:off x="5453875" y="1589825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5096275" y="2075100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5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5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9" name="Google Shape;1279;p55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55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55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5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55"/>
          <p:cNvSpPr/>
          <p:nvPr/>
        </p:nvSpPr>
        <p:spPr>
          <a:xfrm>
            <a:off x="61794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55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55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5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55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55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55"/>
          <p:cNvSpPr txBox="1"/>
          <p:nvPr>
            <p:ph idx="1" type="subTitle"/>
          </p:nvPr>
        </p:nvSpPr>
        <p:spPr>
          <a:xfrm>
            <a:off x="1958400" y="1654350"/>
            <a:ext cx="1058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55"/>
          <p:cNvSpPr txBox="1"/>
          <p:nvPr>
            <p:ph idx="2" type="subTitle"/>
          </p:nvPr>
        </p:nvSpPr>
        <p:spPr>
          <a:xfrm>
            <a:off x="5906875" y="1655700"/>
            <a:ext cx="106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55"/>
          <p:cNvSpPr txBox="1"/>
          <p:nvPr>
            <p:ph idx="3" type="subTitle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2" name="Google Shape;1292;p55"/>
          <p:cNvSpPr txBox="1"/>
          <p:nvPr>
            <p:ph idx="4" type="subTitle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3" name="Google Shape;1293;p55"/>
          <p:cNvSpPr txBox="1"/>
          <p:nvPr>
            <p:ph idx="5" type="subTitle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55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55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55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55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55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55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_1_1_1_1_1_1_1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6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5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3" name="Google Shape;1303;p56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56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6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6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56"/>
          <p:cNvSpPr/>
          <p:nvPr/>
        </p:nvSpPr>
        <p:spPr>
          <a:xfrm>
            <a:off x="7636765" y="4172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56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56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56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56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56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56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56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56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56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56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56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56"/>
          <p:cNvSpPr txBox="1"/>
          <p:nvPr>
            <p:ph idx="1" type="subTitle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56"/>
          <p:cNvSpPr txBox="1"/>
          <p:nvPr>
            <p:ph idx="2" type="subTitle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1" name="Google Shape;1321;p56"/>
          <p:cNvSpPr txBox="1"/>
          <p:nvPr>
            <p:ph idx="3" type="subTitle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2" name="Google Shape;1322;p56"/>
          <p:cNvSpPr txBox="1"/>
          <p:nvPr>
            <p:ph idx="4" type="subTitle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list">
  <p:cSld name="CUSTOM_2"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5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25" name="Google Shape;1325;p57"/>
          <p:cNvSpPr txBox="1"/>
          <p:nvPr>
            <p:ph idx="1" type="body"/>
          </p:nvPr>
        </p:nvSpPr>
        <p:spPr>
          <a:xfrm>
            <a:off x="704850" y="1513203"/>
            <a:ext cx="77175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26" name="Google Shape;1326;p5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1327" name="Google Shape;1327;p5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5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1334" name="Google Shape;1334;p5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0" name="Google Shape;1340;p5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2">
  <p:cSld name="CUSTOM_2_1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344" name="Google Shape;1344;p58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1345" name="Google Shape;1345;p5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Google Shape;1351;p5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1352" name="Google Shape;1352;p58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8" name="Google Shape;1358;p5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5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58"/>
          <p:cNvSpPr txBox="1"/>
          <p:nvPr>
            <p:ph idx="1" type="subTitle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2">
  <p:cSld name="CUSTOM_3_1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9"/>
          <p:cNvSpPr/>
          <p:nvPr/>
        </p:nvSpPr>
        <p:spPr>
          <a:xfrm>
            <a:off x="5726630" y="46697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59"/>
          <p:cNvSpPr/>
          <p:nvPr/>
        </p:nvSpPr>
        <p:spPr>
          <a:xfrm>
            <a:off x="4285742" y="47182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59"/>
          <p:cNvSpPr/>
          <p:nvPr/>
        </p:nvSpPr>
        <p:spPr>
          <a:xfrm>
            <a:off x="6096703" y="50928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59"/>
          <p:cNvSpPr/>
          <p:nvPr/>
        </p:nvSpPr>
        <p:spPr>
          <a:xfrm>
            <a:off x="5634938" y="43947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59"/>
          <p:cNvSpPr/>
          <p:nvPr/>
        </p:nvSpPr>
        <p:spPr>
          <a:xfrm>
            <a:off x="5383848" y="46645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9"/>
          <p:cNvSpPr/>
          <p:nvPr/>
        </p:nvSpPr>
        <p:spPr>
          <a:xfrm>
            <a:off x="3882422" y="40881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9"/>
          <p:cNvSpPr/>
          <p:nvPr/>
        </p:nvSpPr>
        <p:spPr>
          <a:xfrm rot="-5400000">
            <a:off x="379925" y="2820412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59"/>
          <p:cNvSpPr/>
          <p:nvPr/>
        </p:nvSpPr>
        <p:spPr>
          <a:xfrm rot="-5400000">
            <a:off x="6696375" y="5622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59"/>
          <p:cNvSpPr/>
          <p:nvPr/>
        </p:nvSpPr>
        <p:spPr>
          <a:xfrm>
            <a:off x="-9525" y="-9525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59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9"/>
          <p:cNvSpPr/>
          <p:nvPr/>
        </p:nvSpPr>
        <p:spPr>
          <a:xfrm flipH="1">
            <a:off x="642711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9"/>
          <p:cNvSpPr/>
          <p:nvPr/>
        </p:nvSpPr>
        <p:spPr>
          <a:xfrm flipH="1">
            <a:off x="481012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9"/>
          <p:cNvSpPr/>
          <p:nvPr/>
        </p:nvSpPr>
        <p:spPr>
          <a:xfrm flipH="1">
            <a:off x="527182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59"/>
          <p:cNvSpPr/>
          <p:nvPr/>
        </p:nvSpPr>
        <p:spPr>
          <a:xfrm flipH="1">
            <a:off x="537057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59"/>
          <p:cNvSpPr/>
          <p:nvPr/>
        </p:nvSpPr>
        <p:spPr>
          <a:xfrm flipH="1">
            <a:off x="702064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9" name="Google Shape;199;p33"/>
          <p:cNvSpPr/>
          <p:nvPr/>
        </p:nvSpPr>
        <p:spPr>
          <a:xfrm>
            <a:off x="0" y="0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 rot="10800000">
            <a:off x="7000875" y="2141325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grpSp>
        <p:nvGrpSpPr>
          <p:cNvPr id="203" name="Google Shape;203;p3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204" name="Google Shape;204;p33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3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256" name="Google Shape;256;p33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277" name="Google Shape;277;p3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3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98" name="Google Shape;298;p3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3"/>
          <p:cNvGrpSpPr/>
          <p:nvPr/>
        </p:nvGrpSpPr>
        <p:grpSpPr>
          <a:xfrm>
            <a:off x="7593350" y="539488"/>
            <a:ext cx="837425" cy="742112"/>
            <a:chOff x="6215925" y="6858088"/>
            <a:chExt cx="837425" cy="742112"/>
          </a:xfrm>
        </p:grpSpPr>
        <p:sp>
          <p:nvSpPr>
            <p:cNvPr id="305" name="Google Shape;305;p33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3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308" name="Google Shape;308;p3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rgbClr val="FAFD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8" name="Google Shape;318;p3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319" name="Google Shape;319;p3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4" name="Google Shape;324;p34"/>
          <p:cNvSpPr txBox="1"/>
          <p:nvPr>
            <p:ph idx="1" type="subTitle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4"/>
          <p:cNvSpPr/>
          <p:nvPr/>
        </p:nvSpPr>
        <p:spPr>
          <a:xfrm>
            <a:off x="6512060" y="3505300"/>
            <a:ext cx="2631929" cy="1638202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0" y="0"/>
            <a:ext cx="1822326" cy="25527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1">
  <p:cSld name="CUSTOM_3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35"/>
          <p:cNvGrpSpPr/>
          <p:nvPr/>
        </p:nvGrpSpPr>
        <p:grpSpPr>
          <a:xfrm>
            <a:off x="6873272" y="2960366"/>
            <a:ext cx="2214279" cy="2073917"/>
            <a:chOff x="5158247" y="4662291"/>
            <a:chExt cx="2214279" cy="2073917"/>
          </a:xfrm>
        </p:grpSpPr>
        <p:sp>
          <p:nvSpPr>
            <p:cNvPr id="331" name="Google Shape;331;p35"/>
            <p:cNvSpPr/>
            <p:nvPr/>
          </p:nvSpPr>
          <p:spPr>
            <a:xfrm>
              <a:off x="7115205" y="46622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458128" y="66760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5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338" name="Google Shape;338;p35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6" name="Google Shape;346;p36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6086475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7479548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7609861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7768685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8008678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1083665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713333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1640751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7" name="Google Shape;357;p37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37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360" name="Google Shape;360;p37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37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381" name="Google Shape;381;p37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37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 txBox="1"/>
          <p:nvPr>
            <p:ph idx="2" type="title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442" name="Google Shape;442;p37"/>
          <p:cNvSpPr txBox="1"/>
          <p:nvPr>
            <p:ph idx="1" type="subTitle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7"/>
          <p:cNvSpPr txBox="1"/>
          <p:nvPr>
            <p:ph idx="3" type="title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444" name="Google Shape;444;p37"/>
          <p:cNvSpPr txBox="1"/>
          <p:nvPr>
            <p:ph idx="4" type="subTitle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7"/>
          <p:cNvSpPr txBox="1"/>
          <p:nvPr>
            <p:ph idx="5" type="title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446" name="Google Shape;446;p37"/>
          <p:cNvSpPr txBox="1"/>
          <p:nvPr>
            <p:ph idx="6" type="subTitle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7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 txBox="1"/>
          <p:nvPr>
            <p:ph hasCustomPrompt="1"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4" name="Google Shape;454;p38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55" name="Google Shape;455;p38"/>
          <p:cNvGrpSpPr/>
          <p:nvPr/>
        </p:nvGrpSpPr>
        <p:grpSpPr>
          <a:xfrm>
            <a:off x="8012063" y="168438"/>
            <a:ext cx="837425" cy="742112"/>
            <a:chOff x="6215925" y="6858088"/>
            <a:chExt cx="837425" cy="742112"/>
          </a:xfrm>
        </p:grpSpPr>
        <p:sp>
          <p:nvSpPr>
            <p:cNvPr id="456" name="Google Shape;456;p3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8" name="Google Shape;458;p3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59" name="Google Shape;459;p3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rgbClr val="FAFD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9" name="Google Shape;469;p38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8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8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8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8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8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8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8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8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8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38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491" name="Google Shape;491;p3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3">
  <p:cSld name="CUSTOM_3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/>
          <p:nvPr/>
        </p:nvSpPr>
        <p:spPr>
          <a:xfrm>
            <a:off x="8317430" y="44983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6876542" y="45467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9"/>
          <p:cNvSpPr/>
          <p:nvPr/>
        </p:nvSpPr>
        <p:spPr>
          <a:xfrm>
            <a:off x="8687503" y="49213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8225738" y="42233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7974648" y="44930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6473222" y="39167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9"/>
          <p:cNvSpPr/>
          <p:nvPr/>
        </p:nvSpPr>
        <p:spPr>
          <a:xfrm flipH="1">
            <a:off x="849026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9"/>
          <p:cNvSpPr/>
          <p:nvPr/>
        </p:nvSpPr>
        <p:spPr>
          <a:xfrm flipH="1">
            <a:off x="687327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9"/>
          <p:cNvSpPr/>
          <p:nvPr/>
        </p:nvSpPr>
        <p:spPr>
          <a:xfrm flipH="1">
            <a:off x="733497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9"/>
          <p:cNvSpPr/>
          <p:nvPr/>
        </p:nvSpPr>
        <p:spPr>
          <a:xfrm flipH="1">
            <a:off x="743372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9"/>
          <p:cNvSpPr/>
          <p:nvPr/>
        </p:nvSpPr>
        <p:spPr>
          <a:xfrm flipH="1">
            <a:off x="908379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9"/>
          <p:cNvSpPr/>
          <p:nvPr/>
        </p:nvSpPr>
        <p:spPr>
          <a:xfrm rot="5400000">
            <a:off x="-571851" y="2686210"/>
            <a:ext cx="3029130" cy="1885434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9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0" y="-9525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b="0" i="0" sz="2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b="0" i="0" sz="18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26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"/>
          <p:cNvSpPr/>
          <p:nvPr/>
        </p:nvSpPr>
        <p:spPr>
          <a:xfrm>
            <a:off x="4775026" y="1370669"/>
            <a:ext cx="3911444" cy="2686158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1"/>
          <p:cNvSpPr txBox="1"/>
          <p:nvPr>
            <p:ph type="ctrTitle"/>
          </p:nvPr>
        </p:nvSpPr>
        <p:spPr>
          <a:xfrm>
            <a:off x="726775" y="1733625"/>
            <a:ext cx="44259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latin typeface="Merriweather Black"/>
                <a:ea typeface="Merriweather Black"/>
                <a:cs typeface="Merriweather Black"/>
                <a:sym typeface="Merriweather Black"/>
              </a:rPr>
              <a:t>Properati</a:t>
            </a:r>
            <a:r>
              <a:rPr lang="en" sz="3100"/>
              <a:t> 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9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El mejor camino a tu próximo hogar</a:t>
            </a:r>
            <a:endParaRPr sz="57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83" name="Google Shape;1383;p1"/>
          <p:cNvSpPr txBox="1"/>
          <p:nvPr>
            <p:ph idx="1" type="subTitle"/>
          </p:nvPr>
        </p:nvSpPr>
        <p:spPr>
          <a:xfrm>
            <a:off x="1250575" y="3235413"/>
            <a:ext cx="33783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Digital House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Grupo 8</a:t>
            </a:r>
            <a:endParaRPr sz="2100"/>
          </a:p>
        </p:txBody>
      </p:sp>
      <p:grpSp>
        <p:nvGrpSpPr>
          <p:cNvPr id="1384" name="Google Shape;1384;p1"/>
          <p:cNvGrpSpPr/>
          <p:nvPr/>
        </p:nvGrpSpPr>
        <p:grpSpPr>
          <a:xfrm>
            <a:off x="5853822" y="1041662"/>
            <a:ext cx="1906260" cy="3364963"/>
            <a:chOff x="3451925" y="3129975"/>
            <a:chExt cx="1308975" cy="2310625"/>
          </a:xfrm>
        </p:grpSpPr>
        <p:sp>
          <p:nvSpPr>
            <p:cNvPr id="1385" name="Google Shape;1385;p1"/>
            <p:cNvSpPr/>
            <p:nvPr/>
          </p:nvSpPr>
          <p:spPr>
            <a:xfrm>
              <a:off x="4083175" y="3771050"/>
              <a:ext cx="609800" cy="249475"/>
            </a:xfrm>
            <a:custGeom>
              <a:rect b="b" l="l" r="r" t="t"/>
              <a:pathLst>
                <a:path extrusionOk="0" h="9979" w="24392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"/>
            <p:cNvSpPr/>
            <p:nvPr/>
          </p:nvSpPr>
          <p:spPr>
            <a:xfrm>
              <a:off x="4050825" y="3157075"/>
              <a:ext cx="376650" cy="631275"/>
            </a:xfrm>
            <a:custGeom>
              <a:rect b="b" l="l" r="r" t="t"/>
              <a:pathLst>
                <a:path extrusionOk="0" h="25251" w="15066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"/>
            <p:cNvSpPr/>
            <p:nvPr/>
          </p:nvSpPr>
          <p:spPr>
            <a:xfrm>
              <a:off x="4092450" y="3785225"/>
              <a:ext cx="10900" cy="37075"/>
            </a:xfrm>
            <a:custGeom>
              <a:rect b="b" l="l" r="r" t="t"/>
              <a:pathLst>
                <a:path extrusionOk="0" h="1483" w="436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"/>
            <p:cNvSpPr/>
            <p:nvPr/>
          </p:nvSpPr>
          <p:spPr>
            <a:xfrm>
              <a:off x="4588000" y="3823875"/>
              <a:ext cx="78675" cy="174400"/>
            </a:xfrm>
            <a:custGeom>
              <a:rect b="b" l="l" r="r" t="t"/>
              <a:pathLst>
                <a:path extrusionOk="0" h="6976" w="3147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"/>
            <p:cNvSpPr/>
            <p:nvPr/>
          </p:nvSpPr>
          <p:spPr>
            <a:xfrm>
              <a:off x="3799175" y="3129975"/>
              <a:ext cx="632875" cy="939300"/>
            </a:xfrm>
            <a:custGeom>
              <a:rect b="b" l="l" r="r" t="t"/>
              <a:pathLst>
                <a:path extrusionOk="0" h="37572" w="25315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"/>
            <p:cNvSpPr/>
            <p:nvPr/>
          </p:nvSpPr>
          <p:spPr>
            <a:xfrm>
              <a:off x="3820775" y="3183250"/>
              <a:ext cx="243900" cy="734750"/>
            </a:xfrm>
            <a:custGeom>
              <a:rect b="b" l="l" r="r" t="t"/>
              <a:pathLst>
                <a:path extrusionOk="0" h="29390" w="9756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"/>
            <p:cNvSpPr/>
            <p:nvPr/>
          </p:nvSpPr>
          <p:spPr>
            <a:xfrm>
              <a:off x="3854750" y="3857850"/>
              <a:ext cx="71025" cy="103375"/>
            </a:xfrm>
            <a:custGeom>
              <a:rect b="b" l="l" r="r" t="t"/>
              <a:pathLst>
                <a:path extrusionOk="0" h="4135" w="2841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"/>
            <p:cNvSpPr/>
            <p:nvPr/>
          </p:nvSpPr>
          <p:spPr>
            <a:xfrm>
              <a:off x="4094050" y="3618525"/>
              <a:ext cx="155875" cy="126600"/>
            </a:xfrm>
            <a:custGeom>
              <a:rect b="b" l="l" r="r" t="t"/>
              <a:pathLst>
                <a:path extrusionOk="0" h="5064" w="6235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"/>
            <p:cNvSpPr/>
            <p:nvPr/>
          </p:nvSpPr>
          <p:spPr>
            <a:xfrm>
              <a:off x="4177400" y="3609275"/>
              <a:ext cx="182175" cy="89550"/>
            </a:xfrm>
            <a:custGeom>
              <a:rect b="b" l="l" r="r" t="t"/>
              <a:pathLst>
                <a:path extrusionOk="0" h="3582" w="7287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"/>
            <p:cNvSpPr/>
            <p:nvPr/>
          </p:nvSpPr>
          <p:spPr>
            <a:xfrm>
              <a:off x="3649500" y="3162550"/>
              <a:ext cx="402850" cy="760150"/>
            </a:xfrm>
            <a:custGeom>
              <a:rect b="b" l="l" r="r" t="t"/>
              <a:pathLst>
                <a:path extrusionOk="0" h="30406" w="16114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"/>
            <p:cNvSpPr/>
            <p:nvPr/>
          </p:nvSpPr>
          <p:spPr>
            <a:xfrm>
              <a:off x="3837825" y="3917975"/>
              <a:ext cx="37075" cy="101900"/>
            </a:xfrm>
            <a:custGeom>
              <a:rect b="b" l="l" r="r" t="t"/>
              <a:pathLst>
                <a:path extrusionOk="0" h="4076" w="1483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"/>
            <p:cNvSpPr/>
            <p:nvPr/>
          </p:nvSpPr>
          <p:spPr>
            <a:xfrm>
              <a:off x="3826950" y="3911800"/>
              <a:ext cx="12375" cy="15475"/>
            </a:xfrm>
            <a:custGeom>
              <a:rect b="b" l="l" r="r" t="t"/>
              <a:pathLst>
                <a:path extrusionOk="0" h="619" w="495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"/>
            <p:cNvSpPr/>
            <p:nvPr/>
          </p:nvSpPr>
          <p:spPr>
            <a:xfrm>
              <a:off x="3691125" y="3845500"/>
              <a:ext cx="135850" cy="72500"/>
            </a:xfrm>
            <a:custGeom>
              <a:rect b="b" l="l" r="r" t="t"/>
              <a:pathLst>
                <a:path extrusionOk="0" h="2900" w="5434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"/>
            <p:cNvSpPr/>
            <p:nvPr/>
          </p:nvSpPr>
          <p:spPr>
            <a:xfrm>
              <a:off x="3819300" y="3263500"/>
              <a:ext cx="100300" cy="67950"/>
            </a:xfrm>
            <a:custGeom>
              <a:rect b="b" l="l" r="r" t="t"/>
              <a:pathLst>
                <a:path extrusionOk="0" h="2718" w="4012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"/>
            <p:cNvSpPr/>
            <p:nvPr/>
          </p:nvSpPr>
          <p:spPr>
            <a:xfrm>
              <a:off x="3702000" y="3348475"/>
              <a:ext cx="205250" cy="455400"/>
            </a:xfrm>
            <a:custGeom>
              <a:rect b="b" l="l" r="r" t="t"/>
              <a:pathLst>
                <a:path extrusionOk="0" h="18216" w="821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"/>
            <p:cNvSpPr/>
            <p:nvPr/>
          </p:nvSpPr>
          <p:spPr>
            <a:xfrm>
              <a:off x="3862525" y="3387000"/>
              <a:ext cx="124975" cy="146725"/>
            </a:xfrm>
            <a:custGeom>
              <a:rect b="b" l="l" r="r" t="t"/>
              <a:pathLst>
                <a:path extrusionOk="0" h="5869" w="4999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"/>
            <p:cNvSpPr/>
            <p:nvPr/>
          </p:nvSpPr>
          <p:spPr>
            <a:xfrm>
              <a:off x="4483025" y="4002225"/>
              <a:ext cx="277875" cy="450400"/>
            </a:xfrm>
            <a:custGeom>
              <a:rect b="b" l="l" r="r" t="t"/>
              <a:pathLst>
                <a:path extrusionOk="0" h="18016" w="11115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"/>
            <p:cNvSpPr/>
            <p:nvPr/>
          </p:nvSpPr>
          <p:spPr>
            <a:xfrm>
              <a:off x="4472150" y="3930325"/>
              <a:ext cx="64875" cy="74125"/>
            </a:xfrm>
            <a:custGeom>
              <a:rect b="b" l="l" r="r" t="t"/>
              <a:pathLst>
                <a:path extrusionOk="0" h="2965" w="2595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"/>
            <p:cNvSpPr/>
            <p:nvPr/>
          </p:nvSpPr>
          <p:spPr>
            <a:xfrm>
              <a:off x="4521550" y="4002950"/>
              <a:ext cx="37075" cy="304025"/>
            </a:xfrm>
            <a:custGeom>
              <a:rect b="b" l="l" r="r" t="t"/>
              <a:pathLst>
                <a:path extrusionOk="0" h="12161" w="1483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"/>
            <p:cNvSpPr/>
            <p:nvPr/>
          </p:nvSpPr>
          <p:spPr>
            <a:xfrm>
              <a:off x="4691350" y="4039200"/>
              <a:ext cx="44850" cy="85150"/>
            </a:xfrm>
            <a:custGeom>
              <a:rect b="b" l="l" r="r" t="t"/>
              <a:pathLst>
                <a:path extrusionOk="0" h="3406" w="1794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"/>
            <p:cNvSpPr/>
            <p:nvPr/>
          </p:nvSpPr>
          <p:spPr>
            <a:xfrm>
              <a:off x="4702225" y="4148700"/>
              <a:ext cx="43225" cy="100775"/>
            </a:xfrm>
            <a:custGeom>
              <a:rect b="b" l="l" r="r" t="t"/>
              <a:pathLst>
                <a:path extrusionOk="0" h="4031" w="1729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"/>
            <p:cNvSpPr/>
            <p:nvPr/>
          </p:nvSpPr>
          <p:spPr>
            <a:xfrm>
              <a:off x="4177400" y="3895225"/>
              <a:ext cx="367400" cy="427475"/>
            </a:xfrm>
            <a:custGeom>
              <a:rect b="b" l="l" r="r" t="t"/>
              <a:pathLst>
                <a:path extrusionOk="0" h="17099" w="14696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"/>
            <p:cNvSpPr/>
            <p:nvPr/>
          </p:nvSpPr>
          <p:spPr>
            <a:xfrm>
              <a:off x="4427450" y="3999850"/>
              <a:ext cx="40175" cy="240825"/>
            </a:xfrm>
            <a:custGeom>
              <a:rect b="b" l="l" r="r" t="t"/>
              <a:pathLst>
                <a:path extrusionOk="0" h="9633" w="1607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"/>
            <p:cNvSpPr/>
            <p:nvPr/>
          </p:nvSpPr>
          <p:spPr>
            <a:xfrm>
              <a:off x="4569475" y="4043075"/>
              <a:ext cx="44725" cy="81775"/>
            </a:xfrm>
            <a:custGeom>
              <a:rect b="b" l="l" r="r" t="t"/>
              <a:pathLst>
                <a:path extrusionOk="0" h="3271" w="1789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"/>
            <p:cNvSpPr/>
            <p:nvPr/>
          </p:nvSpPr>
          <p:spPr>
            <a:xfrm>
              <a:off x="4620350" y="4177300"/>
              <a:ext cx="15450" cy="78800"/>
            </a:xfrm>
            <a:custGeom>
              <a:rect b="b" l="l" r="r" t="t"/>
              <a:pathLst>
                <a:path extrusionOk="0" h="3152" w="618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"/>
            <p:cNvSpPr/>
            <p:nvPr/>
          </p:nvSpPr>
          <p:spPr>
            <a:xfrm>
              <a:off x="4560200" y="4112475"/>
              <a:ext cx="38550" cy="47925"/>
            </a:xfrm>
            <a:custGeom>
              <a:rect b="b" l="l" r="r" t="t"/>
              <a:pathLst>
                <a:path extrusionOk="0" h="1917" w="1542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"/>
            <p:cNvSpPr/>
            <p:nvPr/>
          </p:nvSpPr>
          <p:spPr>
            <a:xfrm>
              <a:off x="3451925" y="3844950"/>
              <a:ext cx="412100" cy="672150"/>
            </a:xfrm>
            <a:custGeom>
              <a:rect b="b" l="l" r="r" t="t"/>
              <a:pathLst>
                <a:path extrusionOk="0" h="26886" w="16484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"/>
            <p:cNvSpPr/>
            <p:nvPr/>
          </p:nvSpPr>
          <p:spPr>
            <a:xfrm>
              <a:off x="3592325" y="4050725"/>
              <a:ext cx="152900" cy="160550"/>
            </a:xfrm>
            <a:custGeom>
              <a:rect b="b" l="l" r="r" t="t"/>
              <a:pathLst>
                <a:path extrusionOk="0" h="6422" w="6116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"/>
            <p:cNvSpPr/>
            <p:nvPr/>
          </p:nvSpPr>
          <p:spPr>
            <a:xfrm>
              <a:off x="3839300" y="3999850"/>
              <a:ext cx="15475" cy="30900"/>
            </a:xfrm>
            <a:custGeom>
              <a:rect b="b" l="l" r="r" t="t"/>
              <a:pathLst>
                <a:path extrusionOk="0" h="1236" w="619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"/>
            <p:cNvSpPr/>
            <p:nvPr/>
          </p:nvSpPr>
          <p:spPr>
            <a:xfrm>
              <a:off x="3723600" y="3955025"/>
              <a:ext cx="131175" cy="137475"/>
            </a:xfrm>
            <a:custGeom>
              <a:rect b="b" l="l" r="r" t="t"/>
              <a:pathLst>
                <a:path extrusionOk="0" h="5499" w="5247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"/>
            <p:cNvSpPr/>
            <p:nvPr/>
          </p:nvSpPr>
          <p:spPr>
            <a:xfrm>
              <a:off x="3513675" y="4205075"/>
              <a:ext cx="106475" cy="234650"/>
            </a:xfrm>
            <a:custGeom>
              <a:rect b="b" l="l" r="r" t="t"/>
              <a:pathLst>
                <a:path extrusionOk="0" h="9386" w="4259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"/>
            <p:cNvSpPr/>
            <p:nvPr/>
          </p:nvSpPr>
          <p:spPr>
            <a:xfrm>
              <a:off x="3530600" y="3950450"/>
              <a:ext cx="297975" cy="371975"/>
            </a:xfrm>
            <a:custGeom>
              <a:rect b="b" l="l" r="r" t="t"/>
              <a:pathLst>
                <a:path extrusionOk="0" h="14879" w="11919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"/>
            <p:cNvSpPr/>
            <p:nvPr/>
          </p:nvSpPr>
          <p:spPr>
            <a:xfrm>
              <a:off x="3695825" y="4043075"/>
              <a:ext cx="52500" cy="69425"/>
            </a:xfrm>
            <a:custGeom>
              <a:rect b="b" l="l" r="r" t="t"/>
              <a:pathLst>
                <a:path extrusionOk="0" h="2777" w="210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"/>
            <p:cNvSpPr/>
            <p:nvPr/>
          </p:nvSpPr>
          <p:spPr>
            <a:xfrm>
              <a:off x="3593950" y="4168050"/>
              <a:ext cx="55575" cy="41750"/>
            </a:xfrm>
            <a:custGeom>
              <a:rect b="b" l="l" r="r" t="t"/>
              <a:pathLst>
                <a:path extrusionOk="0" h="1670" w="2223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"/>
            <p:cNvSpPr/>
            <p:nvPr/>
          </p:nvSpPr>
          <p:spPr>
            <a:xfrm>
              <a:off x="3579975" y="4197425"/>
              <a:ext cx="40175" cy="52500"/>
            </a:xfrm>
            <a:custGeom>
              <a:rect b="b" l="l" r="r" t="t"/>
              <a:pathLst>
                <a:path extrusionOk="0" h="2100" w="1607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"/>
            <p:cNvSpPr/>
            <p:nvPr/>
          </p:nvSpPr>
          <p:spPr>
            <a:xfrm>
              <a:off x="3722000" y="4021450"/>
              <a:ext cx="55575" cy="67950"/>
            </a:xfrm>
            <a:custGeom>
              <a:rect b="b" l="l" r="r" t="t"/>
              <a:pathLst>
                <a:path extrusionOk="0" h="2718" w="2223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"/>
            <p:cNvSpPr/>
            <p:nvPr/>
          </p:nvSpPr>
          <p:spPr>
            <a:xfrm>
              <a:off x="4209750" y="3172500"/>
              <a:ext cx="38675" cy="206850"/>
            </a:xfrm>
            <a:custGeom>
              <a:rect b="b" l="l" r="r" t="t"/>
              <a:pathLst>
                <a:path extrusionOk="0" h="8274" w="1547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"/>
            <p:cNvSpPr/>
            <p:nvPr/>
          </p:nvSpPr>
          <p:spPr>
            <a:xfrm>
              <a:off x="3499725" y="3760250"/>
              <a:ext cx="1216350" cy="1680350"/>
            </a:xfrm>
            <a:custGeom>
              <a:rect b="b" l="l" r="r" t="t"/>
              <a:pathLst>
                <a:path extrusionOk="0" h="67214" w="48654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"/>
            <p:cNvSpPr/>
            <p:nvPr/>
          </p:nvSpPr>
          <p:spPr>
            <a:xfrm>
              <a:off x="3532200" y="4441325"/>
              <a:ext cx="3100" cy="23100"/>
            </a:xfrm>
            <a:custGeom>
              <a:rect b="b" l="l" r="r" t="t"/>
              <a:pathLst>
                <a:path extrusionOk="0" h="924" w="124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"/>
            <p:cNvSpPr/>
            <p:nvPr/>
          </p:nvSpPr>
          <p:spPr>
            <a:xfrm>
              <a:off x="3533675" y="4408825"/>
              <a:ext cx="10900" cy="35600"/>
            </a:xfrm>
            <a:custGeom>
              <a:rect b="b" l="l" r="r" t="t"/>
              <a:pathLst>
                <a:path extrusionOk="0" h="1424" w="436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"/>
            <p:cNvSpPr/>
            <p:nvPr/>
          </p:nvSpPr>
          <p:spPr>
            <a:xfrm>
              <a:off x="3530600" y="4117175"/>
              <a:ext cx="558775" cy="855150"/>
            </a:xfrm>
            <a:custGeom>
              <a:rect b="b" l="l" r="r" t="t"/>
              <a:pathLst>
                <a:path extrusionOk="0" h="34206" w="22351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"/>
            <p:cNvSpPr/>
            <p:nvPr/>
          </p:nvSpPr>
          <p:spPr>
            <a:xfrm>
              <a:off x="4030700" y="5341150"/>
              <a:ext cx="24725" cy="38675"/>
            </a:xfrm>
            <a:custGeom>
              <a:rect b="b" l="l" r="r" t="t"/>
              <a:pathLst>
                <a:path extrusionOk="0" h="1547" w="989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"/>
            <p:cNvSpPr/>
            <p:nvPr/>
          </p:nvSpPr>
          <p:spPr>
            <a:xfrm>
              <a:off x="3907225" y="4391925"/>
              <a:ext cx="452350" cy="961600"/>
            </a:xfrm>
            <a:custGeom>
              <a:rect b="b" l="l" r="r" t="t"/>
              <a:pathLst>
                <a:path extrusionOk="0" h="38464" w="18094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"/>
            <p:cNvSpPr/>
            <p:nvPr/>
          </p:nvSpPr>
          <p:spPr>
            <a:xfrm>
              <a:off x="4601825" y="4402650"/>
              <a:ext cx="10900" cy="51025"/>
            </a:xfrm>
            <a:custGeom>
              <a:rect b="b" l="l" r="r" t="t"/>
              <a:pathLst>
                <a:path extrusionOk="0" h="2041" w="436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"/>
            <p:cNvSpPr/>
            <p:nvPr/>
          </p:nvSpPr>
          <p:spPr>
            <a:xfrm>
              <a:off x="4546250" y="4306950"/>
              <a:ext cx="64850" cy="118950"/>
            </a:xfrm>
            <a:custGeom>
              <a:rect b="b" l="l" r="r" t="t"/>
              <a:pathLst>
                <a:path extrusionOk="0" h="4758" w="2594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"/>
            <p:cNvSpPr/>
            <p:nvPr/>
          </p:nvSpPr>
          <p:spPr>
            <a:xfrm>
              <a:off x="4537000" y="4297700"/>
              <a:ext cx="17050" cy="20150"/>
            </a:xfrm>
            <a:custGeom>
              <a:rect b="b" l="l" r="r" t="t"/>
              <a:pathLst>
                <a:path extrusionOk="0" h="806" w="682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"/>
            <p:cNvSpPr/>
            <p:nvPr/>
          </p:nvSpPr>
          <p:spPr>
            <a:xfrm>
              <a:off x="4191225" y="4098650"/>
              <a:ext cx="350475" cy="209950"/>
            </a:xfrm>
            <a:custGeom>
              <a:rect b="b" l="l" r="r" t="t"/>
              <a:pathLst>
                <a:path extrusionOk="0" h="8398" w="14019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"/>
            <p:cNvSpPr/>
            <p:nvPr/>
          </p:nvSpPr>
          <p:spPr>
            <a:xfrm>
              <a:off x="3822375" y="4114075"/>
              <a:ext cx="821200" cy="1165350"/>
            </a:xfrm>
            <a:custGeom>
              <a:rect b="b" l="l" r="r" t="t"/>
              <a:pathLst>
                <a:path extrusionOk="0" h="46614" w="32848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"/>
            <p:cNvSpPr/>
            <p:nvPr/>
          </p:nvSpPr>
          <p:spPr>
            <a:xfrm>
              <a:off x="4090975" y="4640375"/>
              <a:ext cx="30875" cy="71025"/>
            </a:xfrm>
            <a:custGeom>
              <a:rect b="b" l="l" r="r" t="t"/>
              <a:pathLst>
                <a:path extrusionOk="0" h="2841" w="1235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"/>
            <p:cNvSpPr/>
            <p:nvPr/>
          </p:nvSpPr>
          <p:spPr>
            <a:xfrm>
              <a:off x="4243725" y="4739150"/>
              <a:ext cx="183750" cy="375175"/>
            </a:xfrm>
            <a:custGeom>
              <a:rect b="b" l="l" r="r" t="t"/>
              <a:pathLst>
                <a:path extrusionOk="0" h="15007" w="735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"/>
            <p:cNvSpPr/>
            <p:nvPr/>
          </p:nvSpPr>
          <p:spPr>
            <a:xfrm>
              <a:off x="4220625" y="4737675"/>
              <a:ext cx="75600" cy="200700"/>
            </a:xfrm>
            <a:custGeom>
              <a:rect b="b" l="l" r="r" t="t"/>
              <a:pathLst>
                <a:path extrusionOk="0" h="8028" w="3024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"/>
            <p:cNvSpPr/>
            <p:nvPr/>
          </p:nvSpPr>
          <p:spPr>
            <a:xfrm>
              <a:off x="3785350" y="4950700"/>
              <a:ext cx="260825" cy="169800"/>
            </a:xfrm>
            <a:custGeom>
              <a:rect b="b" l="l" r="r" t="t"/>
              <a:pathLst>
                <a:path extrusionOk="0" h="6792" w="10433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"/>
            <p:cNvSpPr/>
            <p:nvPr/>
          </p:nvSpPr>
          <p:spPr>
            <a:xfrm>
              <a:off x="4452150" y="4606425"/>
              <a:ext cx="263925" cy="764150"/>
            </a:xfrm>
            <a:custGeom>
              <a:rect b="b" l="l" r="r" t="t"/>
              <a:pathLst>
                <a:path extrusionOk="0" h="30566" w="10557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"/>
            <p:cNvSpPr/>
            <p:nvPr/>
          </p:nvSpPr>
          <p:spPr>
            <a:xfrm>
              <a:off x="4334850" y="4604925"/>
              <a:ext cx="381225" cy="782550"/>
            </a:xfrm>
            <a:custGeom>
              <a:rect b="b" l="l" r="r" t="t"/>
              <a:pathLst>
                <a:path extrusionOk="0" h="31302" w="15249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"/>
            <p:cNvSpPr/>
            <p:nvPr/>
          </p:nvSpPr>
          <p:spPr>
            <a:xfrm>
              <a:off x="3516750" y="4624925"/>
              <a:ext cx="4600" cy="21650"/>
            </a:xfrm>
            <a:custGeom>
              <a:rect b="b" l="l" r="r" t="t"/>
              <a:pathLst>
                <a:path extrusionOk="0" h="866" w="184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"/>
            <p:cNvSpPr/>
            <p:nvPr/>
          </p:nvSpPr>
          <p:spPr>
            <a:xfrm>
              <a:off x="3518250" y="4623450"/>
              <a:ext cx="279475" cy="262425"/>
            </a:xfrm>
            <a:custGeom>
              <a:rect b="b" l="l" r="r" t="t"/>
              <a:pathLst>
                <a:path extrusionOk="0" h="10497" w="11179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"/>
            <p:cNvSpPr/>
            <p:nvPr/>
          </p:nvSpPr>
          <p:spPr>
            <a:xfrm>
              <a:off x="3615550" y="4790150"/>
              <a:ext cx="38550" cy="30900"/>
            </a:xfrm>
            <a:custGeom>
              <a:rect b="b" l="l" r="r" t="t"/>
              <a:pathLst>
                <a:path extrusionOk="0" h="1236" w="1542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"/>
            <p:cNvSpPr/>
            <p:nvPr/>
          </p:nvSpPr>
          <p:spPr>
            <a:xfrm>
              <a:off x="3495150" y="4679025"/>
              <a:ext cx="421350" cy="608200"/>
            </a:xfrm>
            <a:custGeom>
              <a:rect b="b" l="l" r="r" t="t"/>
              <a:pathLst>
                <a:path extrusionOk="0" h="24328" w="16854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"/>
            <p:cNvSpPr/>
            <p:nvPr/>
          </p:nvSpPr>
          <p:spPr>
            <a:xfrm>
              <a:off x="3513675" y="4679025"/>
              <a:ext cx="405925" cy="603500"/>
            </a:xfrm>
            <a:custGeom>
              <a:rect b="b" l="l" r="r" t="t"/>
              <a:pathLst>
                <a:path extrusionOk="0" h="24140" w="16237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"/>
            <p:cNvSpPr/>
            <p:nvPr/>
          </p:nvSpPr>
          <p:spPr>
            <a:xfrm>
              <a:off x="3527500" y="4106850"/>
              <a:ext cx="560400" cy="855825"/>
            </a:xfrm>
            <a:custGeom>
              <a:rect b="b" l="l" r="r" t="t"/>
              <a:pathLst>
                <a:path extrusionOk="0" h="34233" w="22416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"/>
            <p:cNvSpPr/>
            <p:nvPr/>
          </p:nvSpPr>
          <p:spPr>
            <a:xfrm>
              <a:off x="3905750" y="4381050"/>
              <a:ext cx="452225" cy="987650"/>
            </a:xfrm>
            <a:custGeom>
              <a:rect b="b" l="l" r="r" t="t"/>
              <a:pathLst>
                <a:path extrusionOk="0" h="39506" w="18089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"/>
            <p:cNvSpPr/>
            <p:nvPr/>
          </p:nvSpPr>
          <p:spPr>
            <a:xfrm>
              <a:off x="3820775" y="4087650"/>
              <a:ext cx="821200" cy="1181025"/>
            </a:xfrm>
            <a:custGeom>
              <a:rect b="b" l="l" r="r" t="t"/>
              <a:pathLst>
                <a:path extrusionOk="0" h="47241" w="32848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"/>
            <p:cNvSpPr/>
            <p:nvPr/>
          </p:nvSpPr>
          <p:spPr>
            <a:xfrm>
              <a:off x="4219025" y="4726250"/>
              <a:ext cx="206850" cy="377225"/>
            </a:xfrm>
            <a:custGeom>
              <a:rect b="b" l="l" r="r" t="t"/>
              <a:pathLst>
                <a:path extrusionOk="0" h="15089" w="8274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"/>
            <p:cNvSpPr/>
            <p:nvPr/>
          </p:nvSpPr>
          <p:spPr>
            <a:xfrm>
              <a:off x="3783725" y="4939825"/>
              <a:ext cx="260950" cy="169825"/>
            </a:xfrm>
            <a:custGeom>
              <a:rect b="b" l="l" r="r" t="t"/>
              <a:pathLst>
                <a:path extrusionOk="0" h="6793" w="10438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"/>
            <p:cNvSpPr/>
            <p:nvPr/>
          </p:nvSpPr>
          <p:spPr>
            <a:xfrm>
              <a:off x="4333250" y="4593725"/>
              <a:ext cx="370475" cy="783025"/>
            </a:xfrm>
            <a:custGeom>
              <a:rect b="b" l="l" r="r" t="t"/>
              <a:pathLst>
                <a:path extrusionOk="0" h="31321" w="14819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"/>
            <p:cNvSpPr/>
            <p:nvPr/>
          </p:nvSpPr>
          <p:spPr>
            <a:xfrm>
              <a:off x="3513675" y="4612575"/>
              <a:ext cx="282425" cy="262975"/>
            </a:xfrm>
            <a:custGeom>
              <a:rect b="b" l="l" r="r" t="t"/>
              <a:pathLst>
                <a:path extrusionOk="0" h="10519" w="11297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"/>
            <p:cNvSpPr/>
            <p:nvPr/>
          </p:nvSpPr>
          <p:spPr>
            <a:xfrm>
              <a:off x="3493950" y="4668350"/>
              <a:ext cx="424150" cy="608425"/>
            </a:xfrm>
            <a:custGeom>
              <a:rect b="b" l="l" r="r" t="t"/>
              <a:pathLst>
                <a:path extrusionOk="0" h="24337" w="16966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"/>
            <p:cNvSpPr/>
            <p:nvPr/>
          </p:nvSpPr>
          <p:spPr>
            <a:xfrm>
              <a:off x="3967475" y="4001325"/>
              <a:ext cx="209950" cy="101900"/>
            </a:xfrm>
            <a:custGeom>
              <a:rect b="b" l="l" r="r" t="t"/>
              <a:pathLst>
                <a:path extrusionOk="0" h="4076" w="8398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"/>
            <p:cNvSpPr/>
            <p:nvPr/>
          </p:nvSpPr>
          <p:spPr>
            <a:xfrm>
              <a:off x="4492300" y="3767700"/>
              <a:ext cx="69425" cy="79725"/>
            </a:xfrm>
            <a:custGeom>
              <a:rect b="b" l="l" r="r" t="t"/>
              <a:pathLst>
                <a:path extrusionOk="0" h="3189" w="2777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"/>
            <p:cNvSpPr/>
            <p:nvPr/>
          </p:nvSpPr>
          <p:spPr>
            <a:xfrm>
              <a:off x="4009100" y="3238800"/>
              <a:ext cx="9275" cy="7825"/>
            </a:xfrm>
            <a:custGeom>
              <a:rect b="b" l="l" r="r" t="t"/>
              <a:pathLst>
                <a:path extrusionOk="0" h="313" w="371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"/>
            <p:cNvSpPr/>
            <p:nvPr/>
          </p:nvSpPr>
          <p:spPr>
            <a:xfrm>
              <a:off x="4015275" y="3246600"/>
              <a:ext cx="30900" cy="137325"/>
            </a:xfrm>
            <a:custGeom>
              <a:rect b="b" l="l" r="r" t="t"/>
              <a:pathLst>
                <a:path extrusionOk="0" h="5493" w="1236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"/>
            <p:cNvSpPr/>
            <p:nvPr/>
          </p:nvSpPr>
          <p:spPr>
            <a:xfrm>
              <a:off x="4006000" y="3240425"/>
              <a:ext cx="38675" cy="143500"/>
            </a:xfrm>
            <a:custGeom>
              <a:rect b="b" l="l" r="r" t="t"/>
              <a:pathLst>
                <a:path extrusionOk="0" h="5740" w="1547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"/>
            <p:cNvSpPr/>
            <p:nvPr/>
          </p:nvSpPr>
          <p:spPr>
            <a:xfrm>
              <a:off x="3825475" y="3948850"/>
              <a:ext cx="26200" cy="81900"/>
            </a:xfrm>
            <a:custGeom>
              <a:rect b="b" l="l" r="r" t="t"/>
              <a:pathLst>
                <a:path extrusionOk="0" h="3276" w="1048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"/>
            <p:cNvSpPr/>
            <p:nvPr/>
          </p:nvSpPr>
          <p:spPr>
            <a:xfrm>
              <a:off x="3649500" y="4073950"/>
              <a:ext cx="43250" cy="46325"/>
            </a:xfrm>
            <a:custGeom>
              <a:rect b="b" l="l" r="r" t="t"/>
              <a:pathLst>
                <a:path extrusionOk="0" h="1853" w="173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"/>
            <p:cNvSpPr/>
            <p:nvPr/>
          </p:nvSpPr>
          <p:spPr>
            <a:xfrm>
              <a:off x="3766825" y="3982800"/>
              <a:ext cx="49400" cy="27825"/>
            </a:xfrm>
            <a:custGeom>
              <a:rect b="b" l="l" r="r" t="t"/>
              <a:pathLst>
                <a:path extrusionOk="0" h="1113" w="1976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"/>
            <p:cNvSpPr/>
            <p:nvPr/>
          </p:nvSpPr>
          <p:spPr>
            <a:xfrm>
              <a:off x="3567625" y="4231400"/>
              <a:ext cx="14000" cy="38550"/>
            </a:xfrm>
            <a:custGeom>
              <a:rect b="b" l="l" r="r" t="t"/>
              <a:pathLst>
                <a:path extrusionOk="0" h="1542" w="56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"/>
            <p:cNvSpPr/>
            <p:nvPr/>
          </p:nvSpPr>
          <p:spPr>
            <a:xfrm>
              <a:off x="3647900" y="3862425"/>
              <a:ext cx="101900" cy="40150"/>
            </a:xfrm>
            <a:custGeom>
              <a:rect b="b" l="l" r="r" t="t"/>
              <a:pathLst>
                <a:path extrusionOk="0" h="1606" w="4076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"/>
            <p:cNvSpPr/>
            <p:nvPr/>
          </p:nvSpPr>
          <p:spPr>
            <a:xfrm>
              <a:off x="4379550" y="3789925"/>
              <a:ext cx="49425" cy="66350"/>
            </a:xfrm>
            <a:custGeom>
              <a:rect b="b" l="l" r="r" t="t"/>
              <a:pathLst>
                <a:path extrusionOk="0" h="2654" w="1977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3" name="Google Shape;1463;p1"/>
          <p:cNvSpPr txBox="1"/>
          <p:nvPr>
            <p:ph idx="4294967295" type="subTitle"/>
          </p:nvPr>
        </p:nvSpPr>
        <p:spPr>
          <a:xfrm>
            <a:off x="3256625" y="4375"/>
            <a:ext cx="587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1" lang="en" sz="1500">
                <a:solidFill>
                  <a:schemeClr val="dk2"/>
                </a:solidFill>
              </a:rPr>
              <a:t>Bruno Florio Sehor, Gerardo Graña, Catalina Zambon, Benjamin</a:t>
            </a:r>
            <a:endParaRPr b="1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0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10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Data-Set</a:t>
            </a:r>
            <a:endParaRPr/>
          </a:p>
        </p:txBody>
      </p:sp>
      <p:sp>
        <p:nvSpPr>
          <p:cNvPr id="1601" name="Google Shape;1601;p10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02" name="Google Shape;1602;p10"/>
          <p:cNvSpPr txBox="1"/>
          <p:nvPr>
            <p:ph idx="1" type="subTitle"/>
          </p:nvPr>
        </p:nvSpPr>
        <p:spPr>
          <a:xfrm>
            <a:off x="1496988" y="3130200"/>
            <a:ext cx="615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Descripción de los datos utilizados para el análisis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1"/>
          <p:cNvSpPr txBox="1"/>
          <p:nvPr>
            <p:ph type="title"/>
          </p:nvPr>
        </p:nvSpPr>
        <p:spPr>
          <a:xfrm>
            <a:off x="713100" y="1010863"/>
            <a:ext cx="7717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4800"/>
              <a:t>4238 Instancias</a:t>
            </a:r>
            <a:endParaRPr sz="4800"/>
          </a:p>
        </p:txBody>
      </p:sp>
      <p:sp>
        <p:nvSpPr>
          <p:cNvPr id="1608" name="Google Shape;1608;p11"/>
          <p:cNvSpPr txBox="1"/>
          <p:nvPr>
            <p:ph idx="1" type="body"/>
          </p:nvPr>
        </p:nvSpPr>
        <p:spPr>
          <a:xfrm>
            <a:off x="737550" y="1990050"/>
            <a:ext cx="7668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 un estudio cardiovascular en residentes de la ciudad de Framingham, Massachusetts</a:t>
            </a:r>
            <a:endParaRPr/>
          </a:p>
        </p:txBody>
      </p:sp>
      <p:sp>
        <p:nvSpPr>
          <p:cNvPr id="1609" name="Google Shape;1609;p11"/>
          <p:cNvSpPr txBox="1"/>
          <p:nvPr>
            <p:ph type="title"/>
          </p:nvPr>
        </p:nvSpPr>
        <p:spPr>
          <a:xfrm>
            <a:off x="713250" y="12317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3300"/>
              <a:t>Data-Set</a:t>
            </a:r>
            <a:endParaRPr sz="4100"/>
          </a:p>
        </p:txBody>
      </p:sp>
      <p:sp>
        <p:nvSpPr>
          <p:cNvPr id="1610" name="Google Shape;1610;p11"/>
          <p:cNvSpPr txBox="1"/>
          <p:nvPr>
            <p:ph type="title"/>
          </p:nvPr>
        </p:nvSpPr>
        <p:spPr>
          <a:xfrm>
            <a:off x="713100" y="2625475"/>
            <a:ext cx="7717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4800"/>
              <a:t>15 Features</a:t>
            </a:r>
            <a:endParaRPr sz="4800"/>
          </a:p>
        </p:txBody>
      </p:sp>
      <p:sp>
        <p:nvSpPr>
          <p:cNvPr id="1611" name="Google Shape;1611;p11"/>
          <p:cNvSpPr txBox="1"/>
          <p:nvPr>
            <p:ph idx="1" type="body"/>
          </p:nvPr>
        </p:nvSpPr>
        <p:spPr>
          <a:xfrm>
            <a:off x="737550" y="3624475"/>
            <a:ext cx="7668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relacionadas con los factores de riesgo de la enfermedad</a:t>
            </a:r>
            <a:endParaRPr/>
          </a:p>
        </p:txBody>
      </p:sp>
      <p:sp>
        <p:nvSpPr>
          <p:cNvPr id="1612" name="Google Shape;1612;p11"/>
          <p:cNvSpPr txBox="1"/>
          <p:nvPr/>
        </p:nvSpPr>
        <p:spPr>
          <a:xfrm>
            <a:off x="2393250" y="4548950"/>
            <a:ext cx="435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Data-set: bit.ly/2TuQxqp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2"/>
          <p:cNvSpPr txBox="1"/>
          <p:nvPr>
            <p:ph idx="4294967295" type="title"/>
          </p:nvPr>
        </p:nvSpPr>
        <p:spPr>
          <a:xfrm>
            <a:off x="713250" y="12317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Data-Set</a:t>
            </a:r>
            <a:endParaRPr sz="4100"/>
          </a:p>
        </p:txBody>
      </p:sp>
      <p:cxnSp>
        <p:nvCxnSpPr>
          <p:cNvPr id="1618" name="Google Shape;1618;p12"/>
          <p:cNvCxnSpPr/>
          <p:nvPr/>
        </p:nvCxnSpPr>
        <p:spPr>
          <a:xfrm>
            <a:off x="704850" y="3256425"/>
            <a:ext cx="773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19" name="Google Shape;1619;p12"/>
          <p:cNvSpPr/>
          <p:nvPr/>
        </p:nvSpPr>
        <p:spPr>
          <a:xfrm>
            <a:off x="1608900" y="319927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12"/>
          <p:cNvSpPr/>
          <p:nvPr/>
        </p:nvSpPr>
        <p:spPr>
          <a:xfrm>
            <a:off x="3540631" y="319927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12"/>
          <p:cNvSpPr/>
          <p:nvPr/>
        </p:nvSpPr>
        <p:spPr>
          <a:xfrm>
            <a:off x="5472362" y="319927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12"/>
          <p:cNvSpPr/>
          <p:nvPr/>
        </p:nvSpPr>
        <p:spPr>
          <a:xfrm>
            <a:off x="7400274" y="319927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3" name="Google Shape;1623;p12"/>
          <p:cNvCxnSpPr/>
          <p:nvPr/>
        </p:nvCxnSpPr>
        <p:spPr>
          <a:xfrm>
            <a:off x="704850" y="4010375"/>
            <a:ext cx="773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24" name="Google Shape;1624;p12"/>
          <p:cNvSpPr/>
          <p:nvPr/>
        </p:nvSpPr>
        <p:spPr>
          <a:xfrm>
            <a:off x="1608900" y="39532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12"/>
          <p:cNvSpPr/>
          <p:nvPr/>
        </p:nvSpPr>
        <p:spPr>
          <a:xfrm>
            <a:off x="3540631" y="39532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2"/>
          <p:cNvSpPr/>
          <p:nvPr/>
        </p:nvSpPr>
        <p:spPr>
          <a:xfrm>
            <a:off x="5472362" y="39532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2"/>
          <p:cNvSpPr/>
          <p:nvPr/>
        </p:nvSpPr>
        <p:spPr>
          <a:xfrm>
            <a:off x="7400274" y="39532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2"/>
          <p:cNvSpPr txBox="1"/>
          <p:nvPr>
            <p:ph idx="4294967295" type="title"/>
          </p:nvPr>
        </p:nvSpPr>
        <p:spPr>
          <a:xfrm>
            <a:off x="713250" y="264448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dk2"/>
                </a:solidFill>
              </a:rPr>
              <a:t>Datos continuos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629" name="Google Shape;1629;p12"/>
          <p:cNvSpPr txBox="1"/>
          <p:nvPr>
            <p:ph idx="4294967295" type="subTitle"/>
          </p:nvPr>
        </p:nvSpPr>
        <p:spPr>
          <a:xfrm>
            <a:off x="1044300" y="3284525"/>
            <a:ext cx="124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Edad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30" name="Google Shape;1630;p12"/>
          <p:cNvSpPr txBox="1"/>
          <p:nvPr>
            <p:ph idx="4294967295" type="subTitle"/>
          </p:nvPr>
        </p:nvSpPr>
        <p:spPr>
          <a:xfrm>
            <a:off x="2976025" y="3284525"/>
            <a:ext cx="124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IMC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31" name="Google Shape;1631;p12"/>
          <p:cNvSpPr txBox="1"/>
          <p:nvPr>
            <p:ph idx="4294967295" type="subTitle"/>
          </p:nvPr>
        </p:nvSpPr>
        <p:spPr>
          <a:xfrm>
            <a:off x="4905850" y="3284538"/>
            <a:ext cx="124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Colesterol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32" name="Google Shape;1632;p12"/>
          <p:cNvSpPr txBox="1"/>
          <p:nvPr>
            <p:ph idx="4294967295" type="subTitle"/>
          </p:nvPr>
        </p:nvSpPr>
        <p:spPr>
          <a:xfrm>
            <a:off x="6835675" y="3284525"/>
            <a:ext cx="124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Glucosa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33" name="Google Shape;1633;p12"/>
          <p:cNvSpPr txBox="1"/>
          <p:nvPr>
            <p:ph idx="4294967295" type="subTitle"/>
          </p:nvPr>
        </p:nvSpPr>
        <p:spPr>
          <a:xfrm>
            <a:off x="1054550" y="4067527"/>
            <a:ext cx="1243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Presión diastólica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34" name="Google Shape;1634;p12"/>
          <p:cNvSpPr txBox="1"/>
          <p:nvPr>
            <p:ph idx="4294967295" type="subTitle"/>
          </p:nvPr>
        </p:nvSpPr>
        <p:spPr>
          <a:xfrm>
            <a:off x="2986275" y="4067527"/>
            <a:ext cx="1243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Cigarrillos diarios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35" name="Google Shape;1635;p12"/>
          <p:cNvSpPr txBox="1"/>
          <p:nvPr>
            <p:ph idx="4294967295" type="subTitle"/>
          </p:nvPr>
        </p:nvSpPr>
        <p:spPr>
          <a:xfrm>
            <a:off x="4916100" y="4067550"/>
            <a:ext cx="1243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Ritmo cardíaco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36" name="Google Shape;1636;p12"/>
          <p:cNvSpPr txBox="1"/>
          <p:nvPr>
            <p:ph idx="4294967295" type="subTitle"/>
          </p:nvPr>
        </p:nvSpPr>
        <p:spPr>
          <a:xfrm>
            <a:off x="6845925" y="4067527"/>
            <a:ext cx="1243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Presión sistólica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1637" name="Google Shape;1637;p12"/>
          <p:cNvCxnSpPr/>
          <p:nvPr/>
        </p:nvCxnSpPr>
        <p:spPr>
          <a:xfrm>
            <a:off x="704850" y="1256175"/>
            <a:ext cx="773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38" name="Google Shape;1638;p12"/>
          <p:cNvSpPr/>
          <p:nvPr/>
        </p:nvSpPr>
        <p:spPr>
          <a:xfrm>
            <a:off x="1608900" y="11990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2"/>
          <p:cNvSpPr/>
          <p:nvPr/>
        </p:nvSpPr>
        <p:spPr>
          <a:xfrm>
            <a:off x="3540631" y="11990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12"/>
          <p:cNvSpPr/>
          <p:nvPr/>
        </p:nvSpPr>
        <p:spPr>
          <a:xfrm>
            <a:off x="5472362" y="11990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2"/>
          <p:cNvSpPr/>
          <p:nvPr/>
        </p:nvSpPr>
        <p:spPr>
          <a:xfrm>
            <a:off x="7400274" y="119902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2" name="Google Shape;1642;p12"/>
          <p:cNvCxnSpPr/>
          <p:nvPr/>
        </p:nvCxnSpPr>
        <p:spPr>
          <a:xfrm>
            <a:off x="704850" y="2010125"/>
            <a:ext cx="773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43" name="Google Shape;1643;p12"/>
          <p:cNvSpPr/>
          <p:nvPr/>
        </p:nvSpPr>
        <p:spPr>
          <a:xfrm>
            <a:off x="2287800" y="195297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2"/>
          <p:cNvSpPr/>
          <p:nvPr/>
        </p:nvSpPr>
        <p:spPr>
          <a:xfrm>
            <a:off x="4514856" y="195297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12"/>
          <p:cNvSpPr/>
          <p:nvPr/>
        </p:nvSpPr>
        <p:spPr>
          <a:xfrm>
            <a:off x="6741912" y="1952975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12"/>
          <p:cNvSpPr txBox="1"/>
          <p:nvPr>
            <p:ph idx="4294967295" type="title"/>
          </p:nvPr>
        </p:nvSpPr>
        <p:spPr>
          <a:xfrm>
            <a:off x="713250" y="64423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dk2"/>
                </a:solidFill>
              </a:rPr>
              <a:t>Datos discretos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647" name="Google Shape;1647;p12"/>
          <p:cNvSpPr txBox="1"/>
          <p:nvPr>
            <p:ph idx="4294967295" type="subTitle"/>
          </p:nvPr>
        </p:nvSpPr>
        <p:spPr>
          <a:xfrm>
            <a:off x="1044300" y="1341275"/>
            <a:ext cx="124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Sexo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48" name="Google Shape;1648;p12"/>
          <p:cNvSpPr txBox="1"/>
          <p:nvPr>
            <p:ph idx="4294967295" type="subTitle"/>
          </p:nvPr>
        </p:nvSpPr>
        <p:spPr>
          <a:xfrm>
            <a:off x="2976025" y="1341275"/>
            <a:ext cx="124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Fumador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49" name="Google Shape;1649;p12"/>
          <p:cNvSpPr txBox="1"/>
          <p:nvPr>
            <p:ph idx="4294967295" type="subTitle"/>
          </p:nvPr>
        </p:nvSpPr>
        <p:spPr>
          <a:xfrm>
            <a:off x="4905850" y="1341175"/>
            <a:ext cx="124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Diabetico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50" name="Google Shape;1650;p12"/>
          <p:cNvSpPr txBox="1"/>
          <p:nvPr>
            <p:ph idx="4294967295" type="subTitle"/>
          </p:nvPr>
        </p:nvSpPr>
        <p:spPr>
          <a:xfrm>
            <a:off x="6670125" y="1355725"/>
            <a:ext cx="1595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Hipertenso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51" name="Google Shape;1651;p12"/>
          <p:cNvSpPr txBox="1"/>
          <p:nvPr>
            <p:ph idx="4294967295" type="subTitle"/>
          </p:nvPr>
        </p:nvSpPr>
        <p:spPr>
          <a:xfrm>
            <a:off x="1491150" y="2010125"/>
            <a:ext cx="1707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Medicación para presión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52" name="Google Shape;1652;p12"/>
          <p:cNvSpPr txBox="1"/>
          <p:nvPr>
            <p:ph idx="4294967295" type="subTitle"/>
          </p:nvPr>
        </p:nvSpPr>
        <p:spPr>
          <a:xfrm>
            <a:off x="3569250" y="2010125"/>
            <a:ext cx="2066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Educación 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53" name="Google Shape;1653;p12"/>
          <p:cNvSpPr txBox="1"/>
          <p:nvPr>
            <p:ph idx="4294967295" type="subTitle"/>
          </p:nvPr>
        </p:nvSpPr>
        <p:spPr>
          <a:xfrm>
            <a:off x="6177300" y="2010127"/>
            <a:ext cx="1243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Nuni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ACV previo</a:t>
            </a:r>
            <a:endParaRPr b="0" i="0" sz="1800" u="none" cap="none" strike="noStrike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3"/>
          <p:cNvSpPr txBox="1"/>
          <p:nvPr/>
        </p:nvSpPr>
        <p:spPr>
          <a:xfrm>
            <a:off x="468900" y="324450"/>
            <a:ext cx="8206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La puntuación de riesgo de Framingham es un algoritmo específico de género que se utiliza para estimar el riesgo cardiovascular a 10 años de un individuo. El riesgo de enfermedad de las arterias coronarias (CHD) a 10 años se calcula con la ayuda de la FRS. </a:t>
            </a:r>
            <a:endParaRPr b="0" i="0" sz="20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El riesgo de tener CHD se clasifica en bajo, intermedio y alto, en función del FRS. Las personas con bajo riesgo de CHD tienen 10% o menos en este sistema. Riesgo intermedio es del 10% al 20% y riesgo alto del 20% o más. Nuestra columna target toma como 1 riesgo alto o intermedio y 0 como riesgo bajo.</a:t>
            </a:r>
            <a:endParaRPr b="0" i="0" sz="20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El puntaje de riesgo de Framingham ha sido validado en los EE. UU., tanto en hombres como en mujeres, tanto en euroamericanos como en afroamericanos.  </a:t>
            </a:r>
            <a:endParaRPr b="0" i="0" sz="20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3" name="Google Shape;1663;p14"/>
          <p:cNvPicPr preferRelativeResize="0"/>
          <p:nvPr/>
        </p:nvPicPr>
        <p:blipFill rotWithShape="1">
          <a:blip r:embed="rId3">
            <a:alphaModFix/>
          </a:blip>
          <a:srcRect b="36816" l="13370" r="2055" t="13778"/>
          <a:stretch/>
        </p:blipFill>
        <p:spPr>
          <a:xfrm>
            <a:off x="73850" y="1094500"/>
            <a:ext cx="8996298" cy="29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15"/>
          <p:cNvPicPr preferRelativeResize="0"/>
          <p:nvPr/>
        </p:nvPicPr>
        <p:blipFill rotWithShape="1">
          <a:blip r:embed="rId3">
            <a:alphaModFix/>
          </a:blip>
          <a:srcRect b="23491" l="13521" r="1752" t="27658"/>
          <a:stretch/>
        </p:blipFill>
        <p:spPr>
          <a:xfrm>
            <a:off x="114313" y="1126900"/>
            <a:ext cx="8915377" cy="28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9" name="Google Shape;1669;p15"/>
          <p:cNvSpPr txBox="1"/>
          <p:nvPr/>
        </p:nvSpPr>
        <p:spPr>
          <a:xfrm>
            <a:off x="144450" y="4230300"/>
            <a:ext cx="88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https://framinghamheartstudy.org/fhs-risk-functions/coronary-heart-disease-10-year-risk/</a:t>
            </a:r>
            <a:endParaRPr b="1" i="0" sz="14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6"/>
          <p:cNvSpPr/>
          <p:nvPr/>
        </p:nvSpPr>
        <p:spPr>
          <a:xfrm>
            <a:off x="5016513" y="1275800"/>
            <a:ext cx="3633300" cy="3312300"/>
          </a:xfrm>
          <a:prstGeom prst="rect">
            <a:avLst/>
          </a:prstGeom>
          <a:solidFill>
            <a:srgbClr val="FFFFFF">
              <a:alpha val="5019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6"/>
          <p:cNvSpPr/>
          <p:nvPr/>
        </p:nvSpPr>
        <p:spPr>
          <a:xfrm>
            <a:off x="510325" y="1275800"/>
            <a:ext cx="3633300" cy="3312300"/>
          </a:xfrm>
          <a:prstGeom prst="rect">
            <a:avLst/>
          </a:prstGeom>
          <a:solidFill>
            <a:srgbClr val="FFFFFF">
              <a:alpha val="5019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6" name="Google Shape;16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00" y="1262575"/>
            <a:ext cx="3633175" cy="33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16"/>
          <p:cNvSpPr txBox="1"/>
          <p:nvPr>
            <p:ph idx="4294967295" type="title"/>
          </p:nvPr>
        </p:nvSpPr>
        <p:spPr>
          <a:xfrm>
            <a:off x="255200" y="312275"/>
            <a:ext cx="41436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Distribución del riesgo de la enfermedad (target)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8" name="Google Shape;16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575" y="1262575"/>
            <a:ext cx="3633175" cy="33123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6"/>
          <p:cNvSpPr txBox="1"/>
          <p:nvPr>
            <p:ph idx="4294967295" type="title"/>
          </p:nvPr>
        </p:nvSpPr>
        <p:spPr>
          <a:xfrm>
            <a:off x="4761363" y="424375"/>
            <a:ext cx="41436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Distribución de sexo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7"/>
          <p:cNvSpPr/>
          <p:nvPr/>
        </p:nvSpPr>
        <p:spPr>
          <a:xfrm>
            <a:off x="2470350" y="664800"/>
            <a:ext cx="4203300" cy="3813900"/>
          </a:xfrm>
          <a:prstGeom prst="rect">
            <a:avLst/>
          </a:prstGeom>
          <a:solidFill>
            <a:srgbClr val="FFFFFF">
              <a:alpha val="49411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5" name="Google Shape;16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087" y="667200"/>
            <a:ext cx="4183815" cy="380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17"/>
          <p:cNvSpPr txBox="1"/>
          <p:nvPr>
            <p:ph idx="4294967295" type="title"/>
          </p:nvPr>
        </p:nvSpPr>
        <p:spPr>
          <a:xfrm>
            <a:off x="2500188" y="-59100"/>
            <a:ext cx="41436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Distribución etaria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18"/>
          <p:cNvPicPr preferRelativeResize="0"/>
          <p:nvPr/>
        </p:nvPicPr>
        <p:blipFill rotWithShape="1">
          <a:blip r:embed="rId3">
            <a:alphaModFix/>
          </a:blip>
          <a:srcRect b="0" l="2028" r="0" t="2676"/>
          <a:stretch/>
        </p:blipFill>
        <p:spPr>
          <a:xfrm>
            <a:off x="1878100" y="282025"/>
            <a:ext cx="5387802" cy="4709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18"/>
          <p:cNvSpPr txBox="1"/>
          <p:nvPr>
            <p:ph idx="4294967295" type="title"/>
          </p:nvPr>
        </p:nvSpPr>
        <p:spPr>
          <a:xfrm>
            <a:off x="2500188" y="-390750"/>
            <a:ext cx="41436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Matriz de correlación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19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19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Análisis</a:t>
            </a:r>
            <a:endParaRPr/>
          </a:p>
        </p:txBody>
      </p:sp>
      <p:sp>
        <p:nvSpPr>
          <p:cNvPr id="1699" name="Google Shape;1699;p19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00" name="Google Shape;1700;p19"/>
          <p:cNvSpPr txBox="1"/>
          <p:nvPr>
            <p:ph idx="1" type="subTitle"/>
          </p:nvPr>
        </p:nvSpPr>
        <p:spPr>
          <a:xfrm>
            <a:off x="1496988" y="3130200"/>
            <a:ext cx="615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Algoritmos, estrategias y resultados obtenidos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"/>
          <p:cNvSpPr txBox="1"/>
          <p:nvPr>
            <p:ph idx="3" type="subTitle"/>
          </p:nvPr>
        </p:nvSpPr>
        <p:spPr>
          <a:xfrm>
            <a:off x="3411375" y="3576456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Análisis</a:t>
            </a:r>
            <a:endParaRPr/>
          </a:p>
        </p:txBody>
      </p:sp>
      <p:sp>
        <p:nvSpPr>
          <p:cNvPr id="1469" name="Google Shape;1469;p2"/>
          <p:cNvSpPr txBox="1"/>
          <p:nvPr>
            <p:ph idx="4" type="subTitle"/>
          </p:nvPr>
        </p:nvSpPr>
        <p:spPr>
          <a:xfrm>
            <a:off x="3418350" y="3860045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Algoritmos, estrategias y resultados obtenidos </a:t>
            </a:r>
            <a:endParaRPr/>
          </a:p>
        </p:txBody>
      </p:sp>
      <p:sp>
        <p:nvSpPr>
          <p:cNvPr id="1470" name="Google Shape;1470;p2"/>
          <p:cNvSpPr txBox="1"/>
          <p:nvPr>
            <p:ph idx="7" type="subTitle"/>
          </p:nvPr>
        </p:nvSpPr>
        <p:spPr>
          <a:xfrm>
            <a:off x="613550" y="1596300"/>
            <a:ext cx="209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Enfermedad y Diagnóstico</a:t>
            </a:r>
            <a:endParaRPr/>
          </a:p>
        </p:txBody>
      </p:sp>
      <p:sp>
        <p:nvSpPr>
          <p:cNvPr id="1471" name="Google Shape;1471;p2"/>
          <p:cNvSpPr txBox="1"/>
          <p:nvPr>
            <p:ph idx="8" type="subTitle"/>
          </p:nvPr>
        </p:nvSpPr>
        <p:spPr>
          <a:xfrm>
            <a:off x="443175" y="2161075"/>
            <a:ext cx="25206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¿Qué es la enfermedad coronaria? ¿Cómo se diagnostica?</a:t>
            </a:r>
            <a:endParaRPr/>
          </a:p>
        </p:txBody>
      </p:sp>
      <p:sp>
        <p:nvSpPr>
          <p:cNvPr descr="Slidesgo" id="1472" name="Google Shape;1472;p2" title="Vector05"/>
          <p:cNvSpPr/>
          <p:nvPr/>
        </p:nvSpPr>
        <p:spPr>
          <a:xfrm>
            <a:off x="4049128" y="29448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sgo" id="1473" name="Google Shape;1473;p2" title="Vector4"/>
          <p:cNvSpPr/>
          <p:nvPr/>
        </p:nvSpPr>
        <p:spPr>
          <a:xfrm>
            <a:off x="1246663" y="29448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sgo" id="1474" name="Google Shape;1474;p2" title="Vector6"/>
          <p:cNvSpPr/>
          <p:nvPr/>
        </p:nvSpPr>
        <p:spPr>
          <a:xfrm>
            <a:off x="6860891" y="29448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sgo" id="1475" name="Google Shape;1475;p2" title="Vector05"/>
          <p:cNvSpPr/>
          <p:nvPr/>
        </p:nvSpPr>
        <p:spPr>
          <a:xfrm>
            <a:off x="4053778" y="10177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sgo" id="1476" name="Google Shape;1476;p2" title="Vector4"/>
          <p:cNvSpPr/>
          <p:nvPr/>
        </p:nvSpPr>
        <p:spPr>
          <a:xfrm>
            <a:off x="1251313" y="10177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sgo" id="1477" name="Google Shape;1477;p2" title="Vector6"/>
          <p:cNvSpPr/>
          <p:nvPr/>
        </p:nvSpPr>
        <p:spPr>
          <a:xfrm>
            <a:off x="6865541" y="10177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2"/>
          <p:cNvSpPr txBox="1"/>
          <p:nvPr>
            <p:ph type="title"/>
          </p:nvPr>
        </p:nvSpPr>
        <p:spPr>
          <a:xfrm>
            <a:off x="713250" y="4106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Contenido de la Presentación</a:t>
            </a:r>
            <a:endParaRPr/>
          </a:p>
        </p:txBody>
      </p:sp>
      <p:sp>
        <p:nvSpPr>
          <p:cNvPr id="1479" name="Google Shape;1479;p2"/>
          <p:cNvSpPr txBox="1"/>
          <p:nvPr>
            <p:ph idx="1" type="subTitle"/>
          </p:nvPr>
        </p:nvSpPr>
        <p:spPr>
          <a:xfrm>
            <a:off x="554310" y="3543406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Data-set</a:t>
            </a:r>
            <a:endParaRPr/>
          </a:p>
        </p:txBody>
      </p:sp>
      <p:sp>
        <p:nvSpPr>
          <p:cNvPr id="1480" name="Google Shape;1480;p2"/>
          <p:cNvSpPr txBox="1"/>
          <p:nvPr>
            <p:ph idx="2" type="subTitle"/>
          </p:nvPr>
        </p:nvSpPr>
        <p:spPr>
          <a:xfrm>
            <a:off x="558950" y="3827002"/>
            <a:ext cx="21945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Descripción de los datos utilizados para el análisis</a:t>
            </a:r>
            <a:endParaRPr/>
          </a:p>
        </p:txBody>
      </p:sp>
      <p:sp>
        <p:nvSpPr>
          <p:cNvPr id="1481" name="Google Shape;1481;p2"/>
          <p:cNvSpPr txBox="1"/>
          <p:nvPr>
            <p:ph idx="5" type="subTitle"/>
          </p:nvPr>
        </p:nvSpPr>
        <p:spPr>
          <a:xfrm>
            <a:off x="6223144" y="3576456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482" name="Google Shape;1482;p2"/>
          <p:cNvSpPr txBox="1"/>
          <p:nvPr>
            <p:ph idx="6" type="subTitle"/>
          </p:nvPr>
        </p:nvSpPr>
        <p:spPr>
          <a:xfrm>
            <a:off x="6223144" y="3878145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Información extraída del análisis.</a:t>
            </a:r>
            <a:endParaRPr/>
          </a:p>
        </p:txBody>
      </p:sp>
      <p:sp>
        <p:nvSpPr>
          <p:cNvPr id="1483" name="Google Shape;1483;p2"/>
          <p:cNvSpPr txBox="1"/>
          <p:nvPr>
            <p:ph idx="14" type="subTitle"/>
          </p:nvPr>
        </p:nvSpPr>
        <p:spPr>
          <a:xfrm>
            <a:off x="3313500" y="1596288"/>
            <a:ext cx="230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Factores de Riesgo 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y Prevención</a:t>
            </a:r>
            <a:endParaRPr b="1" sz="190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4" name="Google Shape;1484;p2"/>
          <p:cNvSpPr txBox="1"/>
          <p:nvPr>
            <p:ph idx="15" type="subTitle"/>
          </p:nvPr>
        </p:nvSpPr>
        <p:spPr>
          <a:xfrm>
            <a:off x="3409350" y="2135588"/>
            <a:ext cx="209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¿Qué aumenta el riesgo de padecer la enfermedad?</a:t>
            </a:r>
            <a:endParaRPr/>
          </a:p>
        </p:txBody>
      </p:sp>
      <p:sp>
        <p:nvSpPr>
          <p:cNvPr id="1485" name="Google Shape;1485;p2"/>
          <p:cNvSpPr txBox="1"/>
          <p:nvPr>
            <p:ph idx="16" type="title"/>
          </p:nvPr>
        </p:nvSpPr>
        <p:spPr>
          <a:xfrm>
            <a:off x="1373760" y="1166100"/>
            <a:ext cx="573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6" name="Google Shape;1486;p2"/>
          <p:cNvSpPr txBox="1"/>
          <p:nvPr>
            <p:ph idx="17" type="title"/>
          </p:nvPr>
        </p:nvSpPr>
        <p:spPr>
          <a:xfrm>
            <a:off x="4175025" y="1166100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87" name="Google Shape;1487;p2"/>
          <p:cNvSpPr txBox="1"/>
          <p:nvPr>
            <p:ph idx="18" type="title"/>
          </p:nvPr>
        </p:nvSpPr>
        <p:spPr>
          <a:xfrm>
            <a:off x="6986794" y="1166100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8" name="Google Shape;1488;p2"/>
          <p:cNvSpPr txBox="1"/>
          <p:nvPr>
            <p:ph idx="19" type="title"/>
          </p:nvPr>
        </p:nvSpPr>
        <p:spPr>
          <a:xfrm>
            <a:off x="1367910" y="309729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9" name="Google Shape;1489;p2"/>
          <p:cNvSpPr txBox="1"/>
          <p:nvPr>
            <p:ph idx="20" type="title"/>
          </p:nvPr>
        </p:nvSpPr>
        <p:spPr>
          <a:xfrm>
            <a:off x="4170375" y="309729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90" name="Google Shape;1490;p2"/>
          <p:cNvSpPr txBox="1"/>
          <p:nvPr>
            <p:ph idx="21" type="title"/>
          </p:nvPr>
        </p:nvSpPr>
        <p:spPr>
          <a:xfrm>
            <a:off x="6982144" y="309729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1" name="Google Shape;1491;p2"/>
          <p:cNvSpPr txBox="1"/>
          <p:nvPr>
            <p:ph idx="3" type="subTitle"/>
          </p:nvPr>
        </p:nvSpPr>
        <p:spPr>
          <a:xfrm>
            <a:off x="6174050" y="1622694"/>
            <a:ext cx="2094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¿Por qué Machine Learning?</a:t>
            </a:r>
            <a:endParaRPr/>
          </a:p>
        </p:txBody>
      </p:sp>
      <p:sp>
        <p:nvSpPr>
          <p:cNvPr id="1492" name="Google Shape;1492;p2"/>
          <p:cNvSpPr txBox="1"/>
          <p:nvPr>
            <p:ph idx="4" type="subTitle"/>
          </p:nvPr>
        </p:nvSpPr>
        <p:spPr>
          <a:xfrm>
            <a:off x="6181025" y="2178382"/>
            <a:ext cx="219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Motivación del análisis realizado en el trabajo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20"/>
          <p:cNvSpPr/>
          <p:nvPr/>
        </p:nvSpPr>
        <p:spPr>
          <a:xfrm>
            <a:off x="5786575" y="2590750"/>
            <a:ext cx="3157200" cy="1901400"/>
          </a:xfrm>
          <a:prstGeom prst="rect">
            <a:avLst/>
          </a:prstGeom>
          <a:solidFill>
            <a:srgbClr val="BEBEBE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20"/>
          <p:cNvSpPr txBox="1"/>
          <p:nvPr>
            <p:ph idx="4294967295" type="title"/>
          </p:nvPr>
        </p:nvSpPr>
        <p:spPr>
          <a:xfrm>
            <a:off x="3370800" y="276625"/>
            <a:ext cx="2897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Primer clasificador: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Regresión Logística</a:t>
            </a:r>
            <a:endParaRPr sz="2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7" name="Google Shape;1707;p20"/>
          <p:cNvSpPr txBox="1"/>
          <p:nvPr>
            <p:ph idx="4294967295" type="title"/>
          </p:nvPr>
        </p:nvSpPr>
        <p:spPr>
          <a:xfrm>
            <a:off x="723175" y="1320925"/>
            <a:ext cx="77967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Accuracy: ¡ 85% !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¿Y la matriz de confusión? 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708" name="Google Shape;1708;p20"/>
          <p:cNvGraphicFramePr/>
          <p:nvPr/>
        </p:nvGraphicFramePr>
        <p:xfrm>
          <a:off x="6657750" y="330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{CDDA7153-AC2E-41E5-852F-3BD3E0F4D74E}</a:tableStyleId>
              </a:tblPr>
              <a:tblGrid>
                <a:gridCol w="1074625"/>
                <a:gridCol w="1074625"/>
              </a:tblGrid>
              <a:tr h="4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932</a:t>
                      </a:r>
                      <a:endParaRPr sz="22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22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114</a:t>
                      </a:r>
                      <a:endParaRPr sz="22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2200" u="none" cap="none" strike="noStrike">
                        <a:solidFill>
                          <a:schemeClr val="lt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9" name="Google Shape;1709;p20"/>
          <p:cNvSpPr txBox="1"/>
          <p:nvPr/>
        </p:nvSpPr>
        <p:spPr>
          <a:xfrm>
            <a:off x="7021050" y="2534600"/>
            <a:ext cx="157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Predicción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0" name="Google Shape;1710;p20"/>
          <p:cNvSpPr txBox="1"/>
          <p:nvPr/>
        </p:nvSpPr>
        <p:spPr>
          <a:xfrm>
            <a:off x="6152850" y="3286975"/>
            <a:ext cx="576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endParaRPr b="0" i="0" sz="19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Sí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1" name="Google Shape;1711;p20"/>
          <p:cNvSpPr txBox="1"/>
          <p:nvPr/>
        </p:nvSpPr>
        <p:spPr>
          <a:xfrm>
            <a:off x="6657750" y="2886175"/>
            <a:ext cx="214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    No            Sí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2" name="Google Shape;1712;p20"/>
          <p:cNvSpPr txBox="1"/>
          <p:nvPr/>
        </p:nvSpPr>
        <p:spPr>
          <a:xfrm rot="-5400000">
            <a:off x="5196450" y="3559050"/>
            <a:ext cx="157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Real</a:t>
            </a:r>
            <a:endParaRPr b="0" i="0" sz="19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3" name="Google Shape;1713;p20"/>
          <p:cNvSpPr txBox="1"/>
          <p:nvPr/>
        </p:nvSpPr>
        <p:spPr>
          <a:xfrm>
            <a:off x="723175" y="2610800"/>
            <a:ext cx="506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 está diagnosticando como positivo al 12% de los que realmente tienen riesgo de la enfermedad.</a:t>
            </a:r>
            <a:endParaRPr b="0" i="0" sz="21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La columna target está </a:t>
            </a:r>
            <a:r>
              <a:rPr b="1" i="0" lang="en" sz="21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desbalanceada</a:t>
            </a:r>
            <a:r>
              <a:rPr b="0" i="0" lang="en" sz="21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b="0" i="0" sz="21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4" name="Google Shape;1714;p20"/>
          <p:cNvSpPr txBox="1"/>
          <p:nvPr/>
        </p:nvSpPr>
        <p:spPr>
          <a:xfrm>
            <a:off x="723175" y="2034275"/>
            <a:ext cx="73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En la medicina, el error de tipo II es importante.</a:t>
            </a:r>
            <a:endParaRPr b="0" i="0" sz="22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9" name="Google Shape;17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650" y="844313"/>
            <a:ext cx="6096699" cy="40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21"/>
          <p:cNvSpPr txBox="1"/>
          <p:nvPr>
            <p:ph idx="4294967295" type="title"/>
          </p:nvPr>
        </p:nvSpPr>
        <p:spPr>
          <a:xfrm>
            <a:off x="723175" y="25525"/>
            <a:ext cx="77967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Probamos con agregar pesos a las instancias que sean inversos al tamaño de su clase.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22"/>
          <p:cNvSpPr txBox="1"/>
          <p:nvPr>
            <p:ph idx="4294967295" type="title"/>
          </p:nvPr>
        </p:nvSpPr>
        <p:spPr>
          <a:xfrm>
            <a:off x="673650" y="976500"/>
            <a:ext cx="77967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La accuracy bajo a 66.2%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Pero ahora se diagnostica como positivo al 71.7% de los que realmente tienen riesgo de enfermedad coronaria.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Por otro lado, hay un 34.4% de falsos positivos. (antes había 0.3%)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Asumimos que el error tipo I es preferible al de tipo II. El resto de los modelos estarán balanceados.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6" name="Google Shape;1726;p22"/>
          <p:cNvSpPr txBox="1"/>
          <p:nvPr>
            <p:ph idx="4294967295" type="title"/>
          </p:nvPr>
        </p:nvSpPr>
        <p:spPr>
          <a:xfrm>
            <a:off x="3370800" y="276625"/>
            <a:ext cx="2897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900">
                <a:latin typeface="Nunito"/>
                <a:ea typeface="Nunito"/>
                <a:cs typeface="Nunito"/>
                <a:sym typeface="Nunito"/>
              </a:rPr>
              <a:t>¿Cuál es mejor?</a:t>
            </a:r>
            <a:endParaRPr sz="2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1" name="Google Shape;1731;p23"/>
          <p:cNvPicPr preferRelativeResize="0"/>
          <p:nvPr/>
        </p:nvPicPr>
        <p:blipFill rotWithShape="1">
          <a:blip r:embed="rId3">
            <a:alphaModFix/>
          </a:blip>
          <a:srcRect b="0" l="7234" r="8448" t="0"/>
          <a:stretch/>
        </p:blipFill>
        <p:spPr>
          <a:xfrm>
            <a:off x="231637" y="702713"/>
            <a:ext cx="8680724" cy="34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23"/>
          <p:cNvSpPr txBox="1"/>
          <p:nvPr>
            <p:ph idx="4294967295" type="title"/>
          </p:nvPr>
        </p:nvSpPr>
        <p:spPr>
          <a:xfrm>
            <a:off x="673650" y="138300"/>
            <a:ext cx="77967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Miramos la probabilidad que devuelve la regresión logística.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La edad, presión sistólica, y ser hombre aumentan la probabilidad de tener riesgo según el modelo.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24"/>
          <p:cNvSpPr txBox="1"/>
          <p:nvPr>
            <p:ph idx="4294967295" type="title"/>
          </p:nvPr>
        </p:nvSpPr>
        <p:spPr>
          <a:xfrm>
            <a:off x="2928600" y="366700"/>
            <a:ext cx="32868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Modelos utilizados</a:t>
            </a:r>
            <a:endParaRPr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8" name="Google Shape;1738;p24"/>
          <p:cNvSpPr txBox="1"/>
          <p:nvPr>
            <p:ph idx="4294967295" type="title"/>
          </p:nvPr>
        </p:nvSpPr>
        <p:spPr>
          <a:xfrm>
            <a:off x="606500" y="1262575"/>
            <a:ext cx="77967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Logistic Regression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Support Vector Machine (lineal)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Decision Tree (profundidad 8)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Random Forest (profundidad 8, 100 árboles)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K-Nearest neighbours (5 vecinos, no se puede balancear)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Los modelos fueron evaluados con validación cruzada, tomando 5 folds.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" name="Google Shape;17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8500"/>
            <a:ext cx="8839204" cy="336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8" name="Google Shape;1748;p26"/>
          <p:cNvPicPr preferRelativeResize="0"/>
          <p:nvPr/>
        </p:nvPicPr>
        <p:blipFill rotWithShape="1">
          <a:blip r:embed="rId3">
            <a:alphaModFix/>
          </a:blip>
          <a:srcRect b="18183" l="11433" r="8552" t="17807"/>
          <a:stretch/>
        </p:blipFill>
        <p:spPr>
          <a:xfrm>
            <a:off x="110800" y="-104975"/>
            <a:ext cx="8922399" cy="535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7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27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755" name="Google Shape;1755;p27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56" name="Google Shape;1756;p27"/>
          <p:cNvSpPr txBox="1"/>
          <p:nvPr>
            <p:ph idx="1" type="subTitle"/>
          </p:nvPr>
        </p:nvSpPr>
        <p:spPr>
          <a:xfrm>
            <a:off x="1496988" y="3130200"/>
            <a:ext cx="615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Información extraída del análisis.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762" name="Google Shape;1762;p28"/>
          <p:cNvSpPr txBox="1"/>
          <p:nvPr>
            <p:ph idx="1" type="subTitle"/>
          </p:nvPr>
        </p:nvSpPr>
        <p:spPr>
          <a:xfrm>
            <a:off x="1666325" y="2590800"/>
            <a:ext cx="1952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1763" name="Google Shape;1763;p28"/>
          <p:cNvSpPr txBox="1"/>
          <p:nvPr>
            <p:ph idx="2" type="subTitle"/>
          </p:nvPr>
        </p:nvSpPr>
        <p:spPr>
          <a:xfrm>
            <a:off x="713225" y="2915900"/>
            <a:ext cx="384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modelos Regresión Logística y Support Vector Machine tienen sensibilidad alta. Son efectivos en detectar el riesgo de enfermedad cardíaca.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análisis mostró cuáles factores de riesgo se correlacionan más con la enfermedad coronaria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4" name="Google Shape;1764;p28"/>
          <p:cNvSpPr txBox="1"/>
          <p:nvPr>
            <p:ph idx="3" type="subTitle"/>
          </p:nvPr>
        </p:nvSpPr>
        <p:spPr>
          <a:xfrm>
            <a:off x="5513825" y="2590800"/>
            <a:ext cx="1956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Desventajas</a:t>
            </a:r>
            <a:endParaRPr/>
          </a:p>
        </p:txBody>
      </p:sp>
      <p:sp>
        <p:nvSpPr>
          <p:cNvPr id="1765" name="Google Shape;1765;p28"/>
          <p:cNvSpPr txBox="1"/>
          <p:nvPr>
            <p:ph idx="4" type="subTitle"/>
          </p:nvPr>
        </p:nvSpPr>
        <p:spPr>
          <a:xfrm>
            <a:off x="4572125" y="2915900"/>
            <a:ext cx="38586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participantes del estudio representan un sector demográfico muy específico. No se puede utilizar el modelo en cualquier lugar del mundo.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dataset está desbalanceado. Los modelos mejorarían con un dataset más balanceado. KNN es el modelo más perjudicado por esto.</a:t>
            </a:r>
            <a:endParaRPr/>
          </a:p>
        </p:txBody>
      </p:sp>
      <p:sp>
        <p:nvSpPr>
          <p:cNvPr id="1766" name="Google Shape;1766;p28"/>
          <p:cNvSpPr/>
          <p:nvPr/>
        </p:nvSpPr>
        <p:spPr>
          <a:xfrm>
            <a:off x="2235453" y="1675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28"/>
          <p:cNvSpPr/>
          <p:nvPr/>
        </p:nvSpPr>
        <p:spPr>
          <a:xfrm>
            <a:off x="6085053" y="1675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28"/>
          <p:cNvSpPr/>
          <p:nvPr/>
        </p:nvSpPr>
        <p:spPr>
          <a:xfrm>
            <a:off x="2285000" y="1565724"/>
            <a:ext cx="715349" cy="744121"/>
          </a:xfrm>
          <a:custGeom>
            <a:rect b="b" l="l" r="r" t="t"/>
            <a:pathLst>
              <a:path extrusionOk="0" h="122489" w="117753">
                <a:moveTo>
                  <a:pt x="109755" y="0"/>
                </a:moveTo>
                <a:cubicBezTo>
                  <a:pt x="109509" y="0"/>
                  <a:pt x="109257" y="7"/>
                  <a:pt x="108998" y="20"/>
                </a:cubicBezTo>
                <a:cubicBezTo>
                  <a:pt x="104752" y="184"/>
                  <a:pt x="101287" y="2540"/>
                  <a:pt x="98137" y="5060"/>
                </a:cubicBezTo>
                <a:cubicBezTo>
                  <a:pt x="72935" y="24440"/>
                  <a:pt x="55760" y="50108"/>
                  <a:pt x="41748" y="77994"/>
                </a:cubicBezTo>
                <a:cubicBezTo>
                  <a:pt x="40803" y="80035"/>
                  <a:pt x="40488" y="82404"/>
                  <a:pt x="38282" y="83665"/>
                </a:cubicBezTo>
                <a:cubicBezTo>
                  <a:pt x="35762" y="82089"/>
                  <a:pt x="35283" y="79254"/>
                  <a:pt x="34338" y="76885"/>
                </a:cubicBezTo>
                <a:cubicBezTo>
                  <a:pt x="29777" y="66175"/>
                  <a:pt x="25682" y="55464"/>
                  <a:pt x="21107" y="44917"/>
                </a:cubicBezTo>
                <a:cubicBezTo>
                  <a:pt x="18884" y="39730"/>
                  <a:pt x="15306" y="37061"/>
                  <a:pt x="11210" y="37061"/>
                </a:cubicBezTo>
                <a:cubicBezTo>
                  <a:pt x="10082" y="37061"/>
                  <a:pt x="8914" y="37263"/>
                  <a:pt x="7725" y="37671"/>
                </a:cubicBezTo>
                <a:cubicBezTo>
                  <a:pt x="2521" y="39398"/>
                  <a:pt x="1" y="44287"/>
                  <a:pt x="1110" y="50902"/>
                </a:cubicBezTo>
                <a:cubicBezTo>
                  <a:pt x="2521" y="58778"/>
                  <a:pt x="5835" y="66023"/>
                  <a:pt x="8670" y="73420"/>
                </a:cubicBezTo>
                <a:cubicBezTo>
                  <a:pt x="14341" y="88226"/>
                  <a:pt x="20477" y="102881"/>
                  <a:pt x="29928" y="115797"/>
                </a:cubicBezTo>
                <a:cubicBezTo>
                  <a:pt x="32758" y="119832"/>
                  <a:pt x="36497" y="122488"/>
                  <a:pt x="41358" y="122488"/>
                </a:cubicBezTo>
                <a:cubicBezTo>
                  <a:pt x="42189" y="122488"/>
                  <a:pt x="43054" y="122410"/>
                  <a:pt x="43953" y="122248"/>
                </a:cubicBezTo>
                <a:cubicBezTo>
                  <a:pt x="49459" y="121152"/>
                  <a:pt x="51980" y="116893"/>
                  <a:pt x="53240" y="111701"/>
                </a:cubicBezTo>
                <a:cubicBezTo>
                  <a:pt x="57020" y="97210"/>
                  <a:pt x="63635" y="83816"/>
                  <a:pt x="71196" y="70900"/>
                </a:cubicBezTo>
                <a:cubicBezTo>
                  <a:pt x="81907" y="52314"/>
                  <a:pt x="96561" y="36726"/>
                  <a:pt x="109629" y="19866"/>
                </a:cubicBezTo>
                <a:cubicBezTo>
                  <a:pt x="112313" y="16565"/>
                  <a:pt x="115148" y="13251"/>
                  <a:pt x="116244" y="9004"/>
                </a:cubicBezTo>
                <a:cubicBezTo>
                  <a:pt x="117753" y="3415"/>
                  <a:pt x="115365" y="0"/>
                  <a:pt x="1097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28"/>
          <p:cNvSpPr/>
          <p:nvPr/>
        </p:nvSpPr>
        <p:spPr>
          <a:xfrm>
            <a:off x="6085059" y="1635593"/>
            <a:ext cx="814433" cy="714142"/>
          </a:xfrm>
          <a:custGeom>
            <a:rect b="b" l="l" r="r" t="t"/>
            <a:pathLst>
              <a:path extrusionOk="0" h="109531" w="124913">
                <a:moveTo>
                  <a:pt x="104615" y="1"/>
                </a:moveTo>
                <a:cubicBezTo>
                  <a:pt x="102660" y="1"/>
                  <a:pt x="100711" y="758"/>
                  <a:pt x="98917" y="1927"/>
                </a:cubicBezTo>
                <a:cubicBezTo>
                  <a:pt x="94671" y="4448"/>
                  <a:pt x="91987" y="8379"/>
                  <a:pt x="88836" y="12008"/>
                </a:cubicBezTo>
                <a:cubicBezTo>
                  <a:pt x="83481" y="18308"/>
                  <a:pt x="78604" y="25075"/>
                  <a:pt x="71825" y="30909"/>
                </a:cubicBezTo>
                <a:cubicBezTo>
                  <a:pt x="63950" y="25075"/>
                  <a:pt x="57019" y="18624"/>
                  <a:pt x="50253" y="12008"/>
                </a:cubicBezTo>
                <a:cubicBezTo>
                  <a:pt x="46938" y="8858"/>
                  <a:pt x="43788" y="5708"/>
                  <a:pt x="39378" y="3818"/>
                </a:cubicBezTo>
                <a:cubicBezTo>
                  <a:pt x="37847" y="3214"/>
                  <a:pt x="36354" y="2896"/>
                  <a:pt x="34925" y="2896"/>
                </a:cubicBezTo>
                <a:cubicBezTo>
                  <a:pt x="32238" y="2896"/>
                  <a:pt x="29779" y="4021"/>
                  <a:pt x="27722" y="6489"/>
                </a:cubicBezTo>
                <a:cubicBezTo>
                  <a:pt x="24736" y="9954"/>
                  <a:pt x="25051" y="14049"/>
                  <a:pt x="27256" y="17830"/>
                </a:cubicBezTo>
                <a:cubicBezTo>
                  <a:pt x="28201" y="19569"/>
                  <a:pt x="29612" y="21144"/>
                  <a:pt x="30872" y="22719"/>
                </a:cubicBezTo>
                <a:cubicBezTo>
                  <a:pt x="38118" y="31539"/>
                  <a:pt x="46472" y="39566"/>
                  <a:pt x="56238" y="47606"/>
                </a:cubicBezTo>
                <a:cubicBezTo>
                  <a:pt x="53718" y="49811"/>
                  <a:pt x="51828" y="51386"/>
                  <a:pt x="49937" y="52961"/>
                </a:cubicBezTo>
                <a:cubicBezTo>
                  <a:pt x="36228" y="64768"/>
                  <a:pt x="22367" y="76424"/>
                  <a:pt x="8821" y="88395"/>
                </a:cubicBezTo>
                <a:cubicBezTo>
                  <a:pt x="1890" y="94695"/>
                  <a:pt x="0" y="102570"/>
                  <a:pt x="3629" y="106830"/>
                </a:cubicBezTo>
                <a:cubicBezTo>
                  <a:pt x="5166" y="108633"/>
                  <a:pt x="7357" y="109530"/>
                  <a:pt x="9949" y="109530"/>
                </a:cubicBezTo>
                <a:cubicBezTo>
                  <a:pt x="13458" y="109530"/>
                  <a:pt x="17703" y="107886"/>
                  <a:pt x="22052" y="104624"/>
                </a:cubicBezTo>
                <a:cubicBezTo>
                  <a:pt x="37652" y="92969"/>
                  <a:pt x="52609" y="80519"/>
                  <a:pt x="66155" y="66507"/>
                </a:cubicBezTo>
                <a:cubicBezTo>
                  <a:pt x="68859" y="63802"/>
                  <a:pt x="71009" y="62462"/>
                  <a:pt x="73202" y="62462"/>
                </a:cubicBezTo>
                <a:cubicBezTo>
                  <a:pt x="75229" y="62462"/>
                  <a:pt x="77292" y="63607"/>
                  <a:pt x="79865" y="65877"/>
                </a:cubicBezTo>
                <a:cubicBezTo>
                  <a:pt x="89945" y="74849"/>
                  <a:pt x="100026" y="83669"/>
                  <a:pt x="111997" y="89655"/>
                </a:cubicBezTo>
                <a:cubicBezTo>
                  <a:pt x="113886" y="90602"/>
                  <a:pt x="115868" y="91408"/>
                  <a:pt x="117740" y="91408"/>
                </a:cubicBezTo>
                <a:cubicBezTo>
                  <a:pt x="119303" y="91408"/>
                  <a:pt x="120788" y="90847"/>
                  <a:pt x="122077" y="89340"/>
                </a:cubicBezTo>
                <a:cubicBezTo>
                  <a:pt x="124913" y="86353"/>
                  <a:pt x="123653" y="82724"/>
                  <a:pt x="121914" y="79259"/>
                </a:cubicBezTo>
                <a:cubicBezTo>
                  <a:pt x="117037" y="69808"/>
                  <a:pt x="109313" y="62727"/>
                  <a:pt x="101752" y="55632"/>
                </a:cubicBezTo>
                <a:cubicBezTo>
                  <a:pt x="97657" y="51537"/>
                  <a:pt x="93247" y="47757"/>
                  <a:pt x="88685" y="43825"/>
                </a:cubicBezTo>
                <a:cubicBezTo>
                  <a:pt x="93877" y="37361"/>
                  <a:pt x="98766" y="31376"/>
                  <a:pt x="103327" y="25239"/>
                </a:cubicBezTo>
                <a:cubicBezTo>
                  <a:pt x="106641" y="20980"/>
                  <a:pt x="110258" y="16733"/>
                  <a:pt x="111682" y="11378"/>
                </a:cubicBezTo>
                <a:cubicBezTo>
                  <a:pt x="112627" y="7598"/>
                  <a:pt x="112463" y="3969"/>
                  <a:pt x="108998" y="1449"/>
                </a:cubicBezTo>
                <a:cubicBezTo>
                  <a:pt x="107576" y="434"/>
                  <a:pt x="106094" y="1"/>
                  <a:pt x="1046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29"/>
          <p:cNvSpPr txBox="1"/>
          <p:nvPr>
            <p:ph type="title"/>
          </p:nvPr>
        </p:nvSpPr>
        <p:spPr>
          <a:xfrm>
            <a:off x="-402825" y="80577"/>
            <a:ext cx="99498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300"/>
              <a:t>¡Gracias!</a:t>
            </a:r>
            <a:endParaRPr sz="5300"/>
          </a:p>
        </p:txBody>
      </p:sp>
      <p:sp>
        <p:nvSpPr>
          <p:cNvPr id="1775" name="Google Shape;1775;p29"/>
          <p:cNvSpPr txBox="1"/>
          <p:nvPr>
            <p:ph idx="1" type="body"/>
          </p:nvPr>
        </p:nvSpPr>
        <p:spPr>
          <a:xfrm>
            <a:off x="3040571" y="791341"/>
            <a:ext cx="3063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0000"/>
                </a:solidFill>
              </a:rPr>
              <a:t>¿Alguien tiene preguntas?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76" name="Google Shape;17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699" y="1345138"/>
            <a:ext cx="3376714" cy="28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29"/>
          <p:cNvSpPr txBox="1"/>
          <p:nvPr/>
        </p:nvSpPr>
        <p:spPr>
          <a:xfrm>
            <a:off x="752025" y="4504775"/>
            <a:ext cx="764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Slidesgo, including incos by Flaticon,</a:t>
            </a:r>
            <a:endParaRPr b="0" i="0" sz="13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Freepik</a:t>
            </a:r>
            <a:endParaRPr b="0" i="0" sz="13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3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Enfermedad y Diagnóstico</a:t>
            </a:r>
            <a:endParaRPr/>
          </a:p>
        </p:txBody>
      </p:sp>
      <p:sp>
        <p:nvSpPr>
          <p:cNvPr id="1499" name="Google Shape;1499;p3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0" name="Google Shape;1500;p3"/>
          <p:cNvSpPr txBox="1"/>
          <p:nvPr>
            <p:ph idx="1" type="subTitle"/>
          </p:nvPr>
        </p:nvSpPr>
        <p:spPr>
          <a:xfrm>
            <a:off x="1496988" y="3130200"/>
            <a:ext cx="615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¿Qué es la enfermedad coronaria? ¿Cómo se diagnostica?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"/>
          <p:cNvSpPr/>
          <p:nvPr/>
        </p:nvSpPr>
        <p:spPr>
          <a:xfrm rot="502985">
            <a:off x="82551" y="456047"/>
            <a:ext cx="8820041" cy="395823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4"/>
          <p:cNvSpPr txBox="1"/>
          <p:nvPr>
            <p:ph idx="1" type="subTitle"/>
          </p:nvPr>
        </p:nvSpPr>
        <p:spPr>
          <a:xfrm>
            <a:off x="1952100" y="0"/>
            <a:ext cx="5239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300">
                <a:latin typeface="Lilita One"/>
                <a:ea typeface="Lilita One"/>
                <a:cs typeface="Lilita One"/>
                <a:sym typeface="Lilita One"/>
              </a:rPr>
              <a:t>Enfermedad </a:t>
            </a:r>
            <a:endParaRPr sz="3300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1507" name="Google Shape;1507;p4"/>
          <p:cNvPicPr preferRelativeResize="0"/>
          <p:nvPr/>
        </p:nvPicPr>
        <p:blipFill rotWithShape="1">
          <a:blip r:embed="rId3">
            <a:alphaModFix/>
          </a:blip>
          <a:srcRect b="4279" l="0" r="0" t="4279"/>
          <a:stretch/>
        </p:blipFill>
        <p:spPr>
          <a:xfrm>
            <a:off x="671475" y="1073375"/>
            <a:ext cx="7801050" cy="32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4"/>
          <p:cNvSpPr txBox="1"/>
          <p:nvPr/>
        </p:nvSpPr>
        <p:spPr>
          <a:xfrm>
            <a:off x="671475" y="3760250"/>
            <a:ext cx="148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Corazón Sano</a:t>
            </a:r>
            <a:endParaRPr b="1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9" name="Google Shape;1509;p4"/>
          <p:cNvSpPr txBox="1"/>
          <p:nvPr/>
        </p:nvSpPr>
        <p:spPr>
          <a:xfrm>
            <a:off x="2663700" y="3760250"/>
            <a:ext cx="148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Insuficiencia Cardíaca</a:t>
            </a:r>
            <a:endParaRPr b="1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0" name="Google Shape;1510;p4"/>
          <p:cNvSpPr txBox="1"/>
          <p:nvPr/>
        </p:nvSpPr>
        <p:spPr>
          <a:xfrm>
            <a:off x="3795975" y="1831100"/>
            <a:ext cx="139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Arteria Bloqueada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11" name="Google Shape;1511;p4"/>
          <p:cNvCxnSpPr/>
          <p:nvPr/>
        </p:nvCxnSpPr>
        <p:spPr>
          <a:xfrm>
            <a:off x="3733400" y="3236500"/>
            <a:ext cx="416400" cy="2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2" name="Google Shape;1512;p4"/>
          <p:cNvSpPr txBox="1"/>
          <p:nvPr/>
        </p:nvSpPr>
        <p:spPr>
          <a:xfrm>
            <a:off x="3875400" y="3236500"/>
            <a:ext cx="139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Musculo Muriendo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13" name="Google Shape;1513;p4"/>
          <p:cNvCxnSpPr/>
          <p:nvPr/>
        </p:nvCxnSpPr>
        <p:spPr>
          <a:xfrm flipH="1" rot="10800000">
            <a:off x="3657500" y="2605375"/>
            <a:ext cx="371400" cy="3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4" name="Google Shape;1514;p4"/>
          <p:cNvCxnSpPr/>
          <p:nvPr/>
        </p:nvCxnSpPr>
        <p:spPr>
          <a:xfrm>
            <a:off x="4028775" y="2605400"/>
            <a:ext cx="2283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"/>
          <p:cNvSpPr/>
          <p:nvPr/>
        </p:nvSpPr>
        <p:spPr>
          <a:xfrm>
            <a:off x="3587350" y="2879063"/>
            <a:ext cx="1996500" cy="1930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5"/>
          <p:cNvSpPr/>
          <p:nvPr/>
        </p:nvSpPr>
        <p:spPr>
          <a:xfrm>
            <a:off x="6194100" y="2879050"/>
            <a:ext cx="2073000" cy="1930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5"/>
          <p:cNvSpPr/>
          <p:nvPr/>
        </p:nvSpPr>
        <p:spPr>
          <a:xfrm>
            <a:off x="904088" y="2938975"/>
            <a:ext cx="2073000" cy="1906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5"/>
          <p:cNvSpPr/>
          <p:nvPr/>
        </p:nvSpPr>
        <p:spPr>
          <a:xfrm>
            <a:off x="6205275" y="832650"/>
            <a:ext cx="2073000" cy="1906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5"/>
          <p:cNvSpPr/>
          <p:nvPr/>
        </p:nvSpPr>
        <p:spPr>
          <a:xfrm>
            <a:off x="865700" y="832650"/>
            <a:ext cx="2073000" cy="1930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5"/>
          <p:cNvSpPr/>
          <p:nvPr/>
        </p:nvSpPr>
        <p:spPr>
          <a:xfrm>
            <a:off x="3573763" y="808688"/>
            <a:ext cx="1996500" cy="1930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5"/>
          <p:cNvSpPr txBox="1"/>
          <p:nvPr>
            <p:ph idx="4294967295" type="title"/>
          </p:nvPr>
        </p:nvSpPr>
        <p:spPr>
          <a:xfrm>
            <a:off x="713250" y="1903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Diagnóstico</a:t>
            </a:r>
            <a:endParaRPr sz="3500"/>
          </a:p>
        </p:txBody>
      </p:sp>
      <p:pic>
        <p:nvPicPr>
          <p:cNvPr id="1526" name="Google Shape;15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425" y="975875"/>
            <a:ext cx="1930250" cy="1542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527" name="Google Shape;15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8013" y="999763"/>
            <a:ext cx="1548025" cy="154802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60000" dist="28575">
              <a:srgbClr val="000000">
                <a:alpha val="78823"/>
              </a:srgbClr>
            </a:outerShdw>
          </a:effectLst>
        </p:spPr>
      </p:pic>
      <p:grpSp>
        <p:nvGrpSpPr>
          <p:cNvPr id="1528" name="Google Shape;1528;p5"/>
          <p:cNvGrpSpPr/>
          <p:nvPr/>
        </p:nvGrpSpPr>
        <p:grpSpPr>
          <a:xfrm>
            <a:off x="6667287" y="1023671"/>
            <a:ext cx="1126714" cy="1548015"/>
            <a:chOff x="2993425" y="1692150"/>
            <a:chExt cx="227000" cy="319600"/>
          </a:xfrm>
        </p:grpSpPr>
        <p:sp>
          <p:nvSpPr>
            <p:cNvPr id="1529" name="Google Shape;1529;p5"/>
            <p:cNvSpPr/>
            <p:nvPr/>
          </p:nvSpPr>
          <p:spPr>
            <a:xfrm>
              <a:off x="3008875" y="1723025"/>
              <a:ext cx="72625" cy="288725"/>
            </a:xfrm>
            <a:custGeom>
              <a:rect b="b" l="l" r="r" t="t"/>
              <a:pathLst>
                <a:path extrusionOk="0" h="11549" w="2905">
                  <a:moveTo>
                    <a:pt x="0" y="1"/>
                  </a:moveTo>
                  <a:lnTo>
                    <a:pt x="0" y="10067"/>
                  </a:lnTo>
                  <a:cubicBezTo>
                    <a:pt x="0" y="10931"/>
                    <a:pt x="618" y="11549"/>
                    <a:pt x="1423" y="11549"/>
                  </a:cubicBezTo>
                  <a:cubicBezTo>
                    <a:pt x="2223" y="11549"/>
                    <a:pt x="2905" y="10931"/>
                    <a:pt x="2905" y="10067"/>
                  </a:cubicBezTo>
                  <a:lnTo>
                    <a:pt x="2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2993425" y="1692150"/>
              <a:ext cx="103500" cy="34000"/>
            </a:xfrm>
            <a:custGeom>
              <a:rect b="b" l="l" r="r" t="t"/>
              <a:pathLst>
                <a:path extrusionOk="0" h="1360" w="4140">
                  <a:moveTo>
                    <a:pt x="495" y="1"/>
                  </a:moveTo>
                  <a:cubicBezTo>
                    <a:pt x="248" y="1"/>
                    <a:pt x="1" y="188"/>
                    <a:pt x="1" y="371"/>
                  </a:cubicBezTo>
                  <a:lnTo>
                    <a:pt x="1" y="989"/>
                  </a:lnTo>
                  <a:cubicBezTo>
                    <a:pt x="1" y="1176"/>
                    <a:pt x="248" y="1359"/>
                    <a:pt x="495" y="1359"/>
                  </a:cubicBezTo>
                  <a:lnTo>
                    <a:pt x="3582" y="1359"/>
                  </a:lnTo>
                  <a:cubicBezTo>
                    <a:pt x="3893" y="1359"/>
                    <a:pt x="4140" y="1176"/>
                    <a:pt x="4140" y="989"/>
                  </a:cubicBezTo>
                  <a:lnTo>
                    <a:pt x="4140" y="371"/>
                  </a:lnTo>
                  <a:cubicBezTo>
                    <a:pt x="4140" y="188"/>
                    <a:pt x="3893" y="1"/>
                    <a:pt x="35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3019725" y="1764775"/>
              <a:ext cx="50900" cy="234625"/>
            </a:xfrm>
            <a:custGeom>
              <a:rect b="b" l="l" r="r" t="t"/>
              <a:pathLst>
                <a:path extrusionOk="0" h="9385" w="2036">
                  <a:moveTo>
                    <a:pt x="1" y="0"/>
                  </a:moveTo>
                  <a:lnTo>
                    <a:pt x="1" y="8397"/>
                  </a:lnTo>
                  <a:cubicBezTo>
                    <a:pt x="1" y="8950"/>
                    <a:pt x="431" y="9385"/>
                    <a:pt x="989" y="9385"/>
                  </a:cubicBezTo>
                  <a:cubicBezTo>
                    <a:pt x="1542" y="9385"/>
                    <a:pt x="2036" y="8950"/>
                    <a:pt x="2036" y="8397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3132350" y="1723025"/>
              <a:ext cx="72625" cy="288725"/>
            </a:xfrm>
            <a:custGeom>
              <a:rect b="b" l="l" r="r" t="t"/>
              <a:pathLst>
                <a:path extrusionOk="0" h="11549" w="2905">
                  <a:moveTo>
                    <a:pt x="1" y="1"/>
                  </a:moveTo>
                  <a:lnTo>
                    <a:pt x="1" y="10067"/>
                  </a:lnTo>
                  <a:cubicBezTo>
                    <a:pt x="1" y="10931"/>
                    <a:pt x="618" y="11549"/>
                    <a:pt x="1423" y="11549"/>
                  </a:cubicBezTo>
                  <a:cubicBezTo>
                    <a:pt x="2223" y="11549"/>
                    <a:pt x="2905" y="10931"/>
                    <a:pt x="2905" y="10067"/>
                  </a:cubicBezTo>
                  <a:lnTo>
                    <a:pt x="2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3116925" y="1692150"/>
              <a:ext cx="103500" cy="34000"/>
            </a:xfrm>
            <a:custGeom>
              <a:rect b="b" l="l" r="r" t="t"/>
              <a:pathLst>
                <a:path extrusionOk="0" h="1360" w="4140">
                  <a:moveTo>
                    <a:pt x="494" y="1"/>
                  </a:moveTo>
                  <a:cubicBezTo>
                    <a:pt x="247" y="1"/>
                    <a:pt x="0" y="188"/>
                    <a:pt x="0" y="371"/>
                  </a:cubicBezTo>
                  <a:lnTo>
                    <a:pt x="0" y="989"/>
                  </a:lnTo>
                  <a:cubicBezTo>
                    <a:pt x="0" y="1176"/>
                    <a:pt x="247" y="1359"/>
                    <a:pt x="494" y="1359"/>
                  </a:cubicBezTo>
                  <a:lnTo>
                    <a:pt x="3581" y="1359"/>
                  </a:lnTo>
                  <a:cubicBezTo>
                    <a:pt x="3892" y="1359"/>
                    <a:pt x="4139" y="1176"/>
                    <a:pt x="4139" y="989"/>
                  </a:cubicBezTo>
                  <a:lnTo>
                    <a:pt x="4139" y="371"/>
                  </a:lnTo>
                  <a:cubicBezTo>
                    <a:pt x="4139" y="188"/>
                    <a:pt x="3892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3143225" y="1764775"/>
              <a:ext cx="50900" cy="234625"/>
            </a:xfrm>
            <a:custGeom>
              <a:rect b="b" l="l" r="r" t="t"/>
              <a:pathLst>
                <a:path extrusionOk="0" h="9385" w="2036">
                  <a:moveTo>
                    <a:pt x="0" y="0"/>
                  </a:moveTo>
                  <a:lnTo>
                    <a:pt x="0" y="8397"/>
                  </a:lnTo>
                  <a:cubicBezTo>
                    <a:pt x="0" y="8950"/>
                    <a:pt x="430" y="9385"/>
                    <a:pt x="988" y="9385"/>
                  </a:cubicBezTo>
                  <a:cubicBezTo>
                    <a:pt x="1541" y="9385"/>
                    <a:pt x="2035" y="8950"/>
                    <a:pt x="2035" y="8397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3174100" y="1781675"/>
              <a:ext cx="30875" cy="10900"/>
            </a:xfrm>
            <a:custGeom>
              <a:rect b="b" l="l" r="r" t="t"/>
              <a:pathLst>
                <a:path extrusionOk="0" h="436" w="1235">
                  <a:moveTo>
                    <a:pt x="0" y="1"/>
                  </a:moveTo>
                  <a:lnTo>
                    <a:pt x="0" y="435"/>
                  </a:lnTo>
                  <a:lnTo>
                    <a:pt x="1235" y="435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3174100" y="1815650"/>
              <a:ext cx="30875" cy="10875"/>
            </a:xfrm>
            <a:custGeom>
              <a:rect b="b" l="l" r="r" t="t"/>
              <a:pathLst>
                <a:path extrusionOk="0" h="435" w="1235">
                  <a:moveTo>
                    <a:pt x="0" y="0"/>
                  </a:moveTo>
                  <a:lnTo>
                    <a:pt x="0" y="435"/>
                  </a:lnTo>
                  <a:lnTo>
                    <a:pt x="1235" y="435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3174100" y="1849600"/>
              <a:ext cx="30875" cy="9275"/>
            </a:xfrm>
            <a:custGeom>
              <a:rect b="b" l="l" r="r" t="t"/>
              <a:pathLst>
                <a:path extrusionOk="0" h="371" w="1235">
                  <a:moveTo>
                    <a:pt x="0" y="0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3174100" y="1883550"/>
              <a:ext cx="30875" cy="9300"/>
            </a:xfrm>
            <a:custGeom>
              <a:rect b="b" l="l" r="r" t="t"/>
              <a:pathLst>
                <a:path extrusionOk="0" h="372" w="1235">
                  <a:moveTo>
                    <a:pt x="0" y="1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3174100" y="1917525"/>
              <a:ext cx="30875" cy="9275"/>
            </a:xfrm>
            <a:custGeom>
              <a:rect b="b" l="l" r="r" t="t"/>
              <a:pathLst>
                <a:path extrusionOk="0" h="371" w="1235">
                  <a:moveTo>
                    <a:pt x="0" y="0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3174100" y="1951475"/>
              <a:ext cx="30875" cy="9275"/>
            </a:xfrm>
            <a:custGeom>
              <a:rect b="b" l="l" r="r" t="t"/>
              <a:pathLst>
                <a:path extrusionOk="0" h="371" w="1235">
                  <a:moveTo>
                    <a:pt x="0" y="0"/>
                  </a:moveTo>
                  <a:lnTo>
                    <a:pt x="0" y="371"/>
                  </a:lnTo>
                  <a:lnTo>
                    <a:pt x="1235" y="3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C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41" name="Google Shape;15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5475" y="2879025"/>
            <a:ext cx="1930250" cy="19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4375" y="2933175"/>
            <a:ext cx="1774750" cy="1774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543" name="Google Shape;1543;p5"/>
          <p:cNvPicPr preferRelativeResize="0"/>
          <p:nvPr/>
        </p:nvPicPr>
        <p:blipFill rotWithShape="1">
          <a:blip r:embed="rId7">
            <a:alphaModFix/>
          </a:blip>
          <a:srcRect b="0" l="6067" r="0" t="0"/>
          <a:stretch/>
        </p:blipFill>
        <p:spPr>
          <a:xfrm>
            <a:off x="3798025" y="2879075"/>
            <a:ext cx="1813194" cy="193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9525">
              <a:srgbClr val="000000">
                <a:alpha val="17647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6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6"/>
          <p:cNvSpPr txBox="1"/>
          <p:nvPr>
            <p:ph type="title"/>
          </p:nvPr>
        </p:nvSpPr>
        <p:spPr>
          <a:xfrm>
            <a:off x="389400" y="2288400"/>
            <a:ext cx="8365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Factores de Riesgo y Prevención</a:t>
            </a:r>
            <a:endParaRPr/>
          </a:p>
        </p:txBody>
      </p:sp>
      <p:sp>
        <p:nvSpPr>
          <p:cNvPr id="1550" name="Google Shape;1550;p6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1" name="Google Shape;1551;p6"/>
          <p:cNvSpPr txBox="1"/>
          <p:nvPr>
            <p:ph idx="1" type="subTitle"/>
          </p:nvPr>
        </p:nvSpPr>
        <p:spPr>
          <a:xfrm>
            <a:off x="1496988" y="3130200"/>
            <a:ext cx="615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¿Qué aumenta el riesgo de padecer la enfermedad?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"/>
          <p:cNvSpPr/>
          <p:nvPr/>
        </p:nvSpPr>
        <p:spPr>
          <a:xfrm rot="10800000">
            <a:off x="6270600" y="3163625"/>
            <a:ext cx="1217700" cy="1579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7"/>
          <p:cNvSpPr/>
          <p:nvPr/>
        </p:nvSpPr>
        <p:spPr>
          <a:xfrm rot="10800000">
            <a:off x="4798725" y="3167375"/>
            <a:ext cx="1217700" cy="15792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7"/>
          <p:cNvSpPr/>
          <p:nvPr/>
        </p:nvSpPr>
        <p:spPr>
          <a:xfrm rot="5400000">
            <a:off x="3255375" y="3199050"/>
            <a:ext cx="1103700" cy="17325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7"/>
          <p:cNvSpPr/>
          <p:nvPr/>
        </p:nvSpPr>
        <p:spPr>
          <a:xfrm>
            <a:off x="1195225" y="3112925"/>
            <a:ext cx="1543200" cy="16881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7"/>
          <p:cNvSpPr/>
          <p:nvPr/>
        </p:nvSpPr>
        <p:spPr>
          <a:xfrm rot="5400000">
            <a:off x="5535850" y="1183100"/>
            <a:ext cx="1863300" cy="15957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7"/>
          <p:cNvSpPr/>
          <p:nvPr/>
        </p:nvSpPr>
        <p:spPr>
          <a:xfrm rot="5400000">
            <a:off x="6966975" y="1578350"/>
            <a:ext cx="1863300" cy="8016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7"/>
          <p:cNvSpPr/>
          <p:nvPr/>
        </p:nvSpPr>
        <p:spPr>
          <a:xfrm rot="5400000">
            <a:off x="3668825" y="1009875"/>
            <a:ext cx="1859700" cy="18417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7"/>
          <p:cNvSpPr/>
          <p:nvPr/>
        </p:nvSpPr>
        <p:spPr>
          <a:xfrm rot="5400000">
            <a:off x="2101675" y="837825"/>
            <a:ext cx="1108800" cy="17430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7"/>
          <p:cNvSpPr/>
          <p:nvPr/>
        </p:nvSpPr>
        <p:spPr>
          <a:xfrm>
            <a:off x="563600" y="1000875"/>
            <a:ext cx="994500" cy="1844400"/>
          </a:xfrm>
          <a:prstGeom prst="flowChartAlternateProcess">
            <a:avLst/>
          </a:prstGeom>
          <a:solidFill>
            <a:schemeClr val="accent6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5" name="Google Shape;1565;p7"/>
          <p:cNvPicPr preferRelativeResize="0"/>
          <p:nvPr/>
        </p:nvPicPr>
        <p:blipFill rotWithShape="1">
          <a:blip r:embed="rId3">
            <a:alphaModFix/>
          </a:blip>
          <a:srcRect b="10215" l="29783" r="29783" t="10222"/>
          <a:stretch/>
        </p:blipFill>
        <p:spPr>
          <a:xfrm>
            <a:off x="563600" y="958012"/>
            <a:ext cx="909525" cy="18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7"/>
          <p:cNvSpPr txBox="1"/>
          <p:nvPr>
            <p:ph type="title"/>
          </p:nvPr>
        </p:nvSpPr>
        <p:spPr>
          <a:xfrm>
            <a:off x="1558000" y="226866"/>
            <a:ext cx="59400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solidFill>
                  <a:schemeClr val="lt2"/>
                </a:solidFill>
              </a:rPr>
              <a:t>Factores de Riesgo y Prevención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1567" name="Google Shape;1567;p7"/>
          <p:cNvPicPr preferRelativeResize="0"/>
          <p:nvPr/>
        </p:nvPicPr>
        <p:blipFill rotWithShape="1">
          <a:blip r:embed="rId4">
            <a:alphaModFix/>
          </a:blip>
          <a:srcRect b="36558" l="0" r="0" t="21178"/>
          <a:stretch/>
        </p:blipFill>
        <p:spPr>
          <a:xfrm>
            <a:off x="1558000" y="1275800"/>
            <a:ext cx="2035025" cy="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7"/>
          <p:cNvPicPr preferRelativeResize="0"/>
          <p:nvPr/>
        </p:nvPicPr>
        <p:blipFill rotWithShape="1">
          <a:blip r:embed="rId5">
            <a:alphaModFix/>
          </a:blip>
          <a:srcRect b="0" l="0" r="19361" t="16079"/>
          <a:stretch/>
        </p:blipFill>
        <p:spPr>
          <a:xfrm>
            <a:off x="3417826" y="1098823"/>
            <a:ext cx="2035025" cy="21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7"/>
          <p:cNvPicPr preferRelativeResize="0"/>
          <p:nvPr/>
        </p:nvPicPr>
        <p:blipFill rotWithShape="1">
          <a:blip r:embed="rId6">
            <a:alphaModFix/>
          </a:blip>
          <a:srcRect b="22552" l="0" r="0" t="0"/>
          <a:stretch/>
        </p:blipFill>
        <p:spPr>
          <a:xfrm>
            <a:off x="5315700" y="856348"/>
            <a:ext cx="2182450" cy="17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7"/>
          <p:cNvPicPr preferRelativeResize="0"/>
          <p:nvPr/>
        </p:nvPicPr>
        <p:blipFill rotWithShape="1">
          <a:blip r:embed="rId7">
            <a:alphaModFix/>
          </a:blip>
          <a:srcRect b="0" l="0" r="0" t="14265"/>
          <a:stretch/>
        </p:blipFill>
        <p:spPr>
          <a:xfrm>
            <a:off x="910625" y="3161226"/>
            <a:ext cx="2077100" cy="18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7"/>
          <p:cNvPicPr preferRelativeResize="0"/>
          <p:nvPr/>
        </p:nvPicPr>
        <p:blipFill rotWithShape="1">
          <a:blip r:embed="rId8">
            <a:alphaModFix/>
          </a:blip>
          <a:srcRect b="0" l="0" r="0" t="18619"/>
          <a:stretch/>
        </p:blipFill>
        <p:spPr>
          <a:xfrm>
            <a:off x="6868050" y="1308252"/>
            <a:ext cx="2077100" cy="17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7"/>
          <p:cNvPicPr preferRelativeResize="0"/>
          <p:nvPr/>
        </p:nvPicPr>
        <p:blipFill rotWithShape="1">
          <a:blip r:embed="rId9">
            <a:alphaModFix/>
          </a:blip>
          <a:srcRect b="0" l="0" r="0" t="38279"/>
          <a:stretch/>
        </p:blipFill>
        <p:spPr>
          <a:xfrm>
            <a:off x="2738425" y="3670980"/>
            <a:ext cx="2144125" cy="13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7"/>
          <p:cNvPicPr preferRelativeResize="0"/>
          <p:nvPr/>
        </p:nvPicPr>
        <p:blipFill rotWithShape="1">
          <a:blip r:embed="rId10">
            <a:alphaModFix/>
          </a:blip>
          <a:srcRect b="23768" l="22359" r="20848" t="16526"/>
          <a:stretch/>
        </p:blipFill>
        <p:spPr>
          <a:xfrm>
            <a:off x="4798725" y="3190375"/>
            <a:ext cx="1217700" cy="1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7"/>
          <p:cNvPicPr preferRelativeResize="0"/>
          <p:nvPr/>
        </p:nvPicPr>
        <p:blipFill rotWithShape="1">
          <a:blip r:embed="rId11">
            <a:alphaModFix/>
          </a:blip>
          <a:srcRect b="13471" l="0" r="0" t="0"/>
          <a:stretch/>
        </p:blipFill>
        <p:spPr>
          <a:xfrm>
            <a:off x="6016425" y="3052223"/>
            <a:ext cx="1742000" cy="15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8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8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¿Por qué Machine Learning?</a:t>
            </a:r>
            <a:endParaRPr/>
          </a:p>
        </p:txBody>
      </p:sp>
      <p:sp>
        <p:nvSpPr>
          <p:cNvPr id="1581" name="Google Shape;1581;p8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82" name="Google Shape;1582;p8"/>
          <p:cNvSpPr txBox="1"/>
          <p:nvPr>
            <p:ph idx="1" type="subTitle"/>
          </p:nvPr>
        </p:nvSpPr>
        <p:spPr>
          <a:xfrm>
            <a:off x="1496988" y="3130200"/>
            <a:ext cx="615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Motivación del análisis realizado en el trabajo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"/>
          <p:cNvSpPr txBox="1"/>
          <p:nvPr>
            <p:ph type="title"/>
          </p:nvPr>
        </p:nvSpPr>
        <p:spPr>
          <a:xfrm>
            <a:off x="1870475" y="101000"/>
            <a:ext cx="5403000" cy="5589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¿Por qué Machine Learning?</a:t>
            </a:r>
            <a:endParaRPr sz="3300"/>
          </a:p>
        </p:txBody>
      </p:sp>
      <p:sp>
        <p:nvSpPr>
          <p:cNvPr id="1588" name="Google Shape;1588;p9"/>
          <p:cNvSpPr txBox="1"/>
          <p:nvPr>
            <p:ph idx="2" type="title"/>
          </p:nvPr>
        </p:nvSpPr>
        <p:spPr>
          <a:xfrm>
            <a:off x="1093775" y="1413188"/>
            <a:ext cx="6956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Ayudar a profesionales y pacientes</a:t>
            </a:r>
            <a:endParaRPr u="sng"/>
          </a:p>
        </p:txBody>
      </p:sp>
      <p:sp>
        <p:nvSpPr>
          <p:cNvPr id="1589" name="Google Shape;1589;p9"/>
          <p:cNvSpPr txBox="1"/>
          <p:nvPr>
            <p:ph idx="1" type="subTitle"/>
          </p:nvPr>
        </p:nvSpPr>
        <p:spPr>
          <a:xfrm>
            <a:off x="2023475" y="2009934"/>
            <a:ext cx="5097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Mediante un diagnóstico rápido y confiable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0" name="Google Shape;1590;p9"/>
          <p:cNvSpPr txBox="1"/>
          <p:nvPr>
            <p:ph idx="3" type="title"/>
          </p:nvPr>
        </p:nvSpPr>
        <p:spPr>
          <a:xfrm>
            <a:off x="2234275" y="3811988"/>
            <a:ext cx="4756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Reducir costos</a:t>
            </a:r>
            <a:endParaRPr u="sng"/>
          </a:p>
        </p:txBody>
      </p:sp>
      <p:sp>
        <p:nvSpPr>
          <p:cNvPr id="1591" name="Google Shape;1591;p9"/>
          <p:cNvSpPr txBox="1"/>
          <p:nvPr>
            <p:ph idx="4" type="subTitle"/>
          </p:nvPr>
        </p:nvSpPr>
        <p:spPr>
          <a:xfrm>
            <a:off x="2064175" y="4354750"/>
            <a:ext cx="5097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Mediante el decremento de la carga laboral para los profesionales y la prevención de posibles situaciones futuras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2" name="Google Shape;1592;p9"/>
          <p:cNvSpPr txBox="1"/>
          <p:nvPr>
            <p:ph idx="5" type="title"/>
          </p:nvPr>
        </p:nvSpPr>
        <p:spPr>
          <a:xfrm>
            <a:off x="1393075" y="2612600"/>
            <a:ext cx="6439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u="sng"/>
              <a:t>Descubrir nuevos conocimientos</a:t>
            </a:r>
            <a:endParaRPr u="sng"/>
          </a:p>
        </p:txBody>
      </p:sp>
      <p:sp>
        <p:nvSpPr>
          <p:cNvPr id="1593" name="Google Shape;1593;p9"/>
          <p:cNvSpPr txBox="1"/>
          <p:nvPr>
            <p:ph idx="6" type="subTitle"/>
          </p:nvPr>
        </p:nvSpPr>
        <p:spPr>
          <a:xfrm>
            <a:off x="1870475" y="3284188"/>
            <a:ext cx="5403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Mediante el poder de almacenamiento, procesamiento y análisis de nueva información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4" name="Google Shape;1594;p9"/>
          <p:cNvSpPr txBox="1"/>
          <p:nvPr>
            <p:ph idx="1" type="subTitle"/>
          </p:nvPr>
        </p:nvSpPr>
        <p:spPr>
          <a:xfrm>
            <a:off x="2023475" y="792351"/>
            <a:ext cx="509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</a:rPr>
              <a:t>Los beneficios del poder de cómputo en la medicina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