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5" r:id="rId3"/>
    <p:sldId id="308" r:id="rId4"/>
    <p:sldId id="309" r:id="rId5"/>
    <p:sldId id="307" r:id="rId6"/>
    <p:sldId id="311" r:id="rId7"/>
    <p:sldId id="31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07"/>
    <p:restoredTop sz="77951"/>
  </p:normalViewPr>
  <p:slideViewPr>
    <p:cSldViewPr snapToGrid="0" snapToObjects="1">
      <p:cViewPr varScale="1">
        <p:scale>
          <a:sx n="75" d="100"/>
          <a:sy n="75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52E83-B118-4A46-92AC-2998DB9C039C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D0348-B66E-EB45-9F66-A3A4C71E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D0348-B66E-EB45-9F66-A3A4C71ECE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D0348-B66E-EB45-9F66-A3A4C71EC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is </a:t>
            </a:r>
            <a:r>
              <a:rPr lang="en-US" dirty="0" smtClean="0"/>
              <a:t>not </a:t>
            </a:r>
            <a:r>
              <a:rPr lang="en-US" dirty="0" smtClean="0"/>
              <a:t>needed</a:t>
            </a:r>
            <a:r>
              <a:rPr lang="en-US" baseline="0" dirty="0" smtClean="0"/>
              <a:t> </a:t>
            </a:r>
            <a:r>
              <a:rPr lang="en-US" dirty="0" smtClean="0"/>
              <a:t>for today’s </a:t>
            </a:r>
            <a:r>
              <a:rPr lang="en-US" dirty="0" err="1" smtClean="0"/>
              <a:t>hw</a:t>
            </a:r>
            <a:r>
              <a:rPr lang="en-US" dirty="0" smtClean="0"/>
              <a:t>. We’ll have a separate</a:t>
            </a:r>
            <a:r>
              <a:rPr lang="en-US" baseline="0" dirty="0" smtClean="0"/>
              <a:t> tutorial talking about making </a:t>
            </a:r>
            <a:r>
              <a:rPr lang="en-US" baseline="0" dirty="0" smtClean="0"/>
              <a:t>plots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pandas and </a:t>
            </a:r>
            <a:r>
              <a:rPr lang="en-US" baseline="0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D0348-B66E-EB45-9F66-A3A4C71ECE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os.chdir</a:t>
            </a:r>
            <a:r>
              <a:rPr lang="en-US" dirty="0" smtClean="0"/>
              <a:t> after the SWC exercise and</a:t>
            </a:r>
            <a:r>
              <a:rPr lang="en-US" baseline="0" dirty="0" smtClean="0"/>
              <a:t> change it to the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repo </a:t>
            </a:r>
            <a:r>
              <a:rPr lang="en-US" baseline="0" dirty="0" err="1" smtClean="0"/>
              <a:t>dir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D0348-B66E-EB45-9F66-A3A4C71ECE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5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sure you used single quotation 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D0348-B66E-EB45-9F66-A3A4C71ECE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780D0-53AF-0446-AAE1-8BFC9D84669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E698-D278-2E48-8F2B-500F1D60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python-novice-inflammation/01-numpy/" TargetMode="External"/><Relationship Id="rId4" Type="http://schemas.openxmlformats.org/officeDocument/2006/relationships/hyperlink" Target="https://github.com/lyy005/Intro_Biocom_ND_319_Tutorial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9279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Biocomputing Tutorial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25962"/>
            <a:ext cx="6858000" cy="1165302"/>
          </a:xfrm>
        </p:spPr>
        <p:txBody>
          <a:bodyPr/>
          <a:lstStyle/>
          <a:p>
            <a:r>
              <a:rPr lang="en-US" dirty="0" err="1" smtClean="0"/>
              <a:t>Debartolo</a:t>
            </a:r>
            <a:r>
              <a:rPr lang="en-US" dirty="0" smtClean="0"/>
              <a:t> 319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hour: Monday </a:t>
            </a:r>
            <a:r>
              <a:rPr lang="en-US" dirty="0" smtClean="0"/>
              <a:t>4-5 </a:t>
            </a:r>
            <a:r>
              <a:rPr lang="en-US" dirty="0" smtClean="0"/>
              <a:t>pm, Galvin 266</a:t>
            </a:r>
          </a:p>
          <a:p>
            <a:endParaRPr lang="en-US" dirty="0"/>
          </a:p>
          <a:p>
            <a:r>
              <a:rPr lang="en-US" dirty="0" smtClean="0"/>
              <a:t>Work through "Making </a:t>
            </a:r>
            <a:r>
              <a:rPr lang="en-US" dirty="0"/>
              <a:t>choices" section of the Software </a:t>
            </a:r>
            <a:r>
              <a:rPr lang="en-US" dirty="0" smtClean="0"/>
              <a:t>Carpentry, Quiz on Monday</a:t>
            </a:r>
          </a:p>
          <a:p>
            <a:endParaRPr lang="en-US" dirty="0"/>
          </a:p>
          <a:p>
            <a:r>
              <a:rPr lang="en-US" dirty="0" smtClean="0"/>
              <a:t>Homework is due </a:t>
            </a:r>
            <a:r>
              <a:rPr lang="en-US" dirty="0" smtClean="0"/>
              <a:t>before next tutorial on </a:t>
            </a:r>
            <a:r>
              <a:rPr lang="en-US" dirty="0" smtClean="0"/>
              <a:t>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3852"/>
            <a:ext cx="7886700" cy="52384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Analyzing Patient Data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UNTIL </a:t>
            </a: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://swcarpentry.github.io/python-novice-inflammation/01-numpy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%</a:t>
            </a:r>
            <a:r>
              <a:rPr lang="en-US" dirty="0" err="1"/>
              <a:t>matplotlib</a:t>
            </a:r>
            <a:r>
              <a:rPr lang="en-US" dirty="0"/>
              <a:t> inline is not needed for now. It is for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smtClean="0"/>
              <a:t>later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Exercise </a:t>
            </a:r>
            <a:r>
              <a:rPr lang="en-US" dirty="0" smtClean="0"/>
              <a:t>5</a:t>
            </a:r>
          </a:p>
          <a:p>
            <a:r>
              <a:rPr lang="en-US" dirty="0" smtClean="0"/>
              <a:t>GitHub repo: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github.com/lyy005/Intro_Biocom_ND_319_Tutorial5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416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7728"/>
          </a:xfrm>
        </p:spPr>
        <p:txBody>
          <a:bodyPr/>
          <a:lstStyle/>
          <a:p>
            <a:r>
              <a:rPr lang="en-US" dirty="0" smtClean="0"/>
              <a:t>Rodeo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6841"/>
            <a:ext cx="7886700" cy="47201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0" y="1332855"/>
            <a:ext cx="8255088" cy="5288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09625" y="3027358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684" y="5272030"/>
            <a:ext cx="1197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2487" y="3027357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Workspace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0413" y="5272029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Plots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755"/>
          </a:xfrm>
        </p:spPr>
        <p:txBody>
          <a:bodyPr/>
          <a:lstStyle/>
          <a:p>
            <a:r>
              <a:rPr lang="en-US" dirty="0" smtClean="0"/>
              <a:t>Read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4881"/>
            <a:ext cx="7886700" cy="5092082"/>
          </a:xfrm>
        </p:spPr>
        <p:txBody>
          <a:bodyPr/>
          <a:lstStyle/>
          <a:p>
            <a:r>
              <a:rPr lang="en-US" dirty="0"/>
              <a:t>data = </a:t>
            </a:r>
            <a:r>
              <a:rPr lang="en-US" dirty="0" err="1" smtClean="0"/>
              <a:t>numpy.loadtxt</a:t>
            </a:r>
            <a:r>
              <a:rPr lang="en-US" dirty="0" smtClean="0"/>
              <a:t>(</a:t>
            </a:r>
            <a:r>
              <a:rPr lang="en-US" dirty="0" err="1" smtClean="0"/>
              <a:t>fname</a:t>
            </a:r>
            <a:r>
              <a:rPr lang="en-US" dirty="0" smtClean="0"/>
              <a:t>=’</a:t>
            </a:r>
            <a:r>
              <a:rPr lang="en-US" dirty="0" err="1" smtClean="0">
                <a:solidFill>
                  <a:srgbClr val="FF0000"/>
                </a:solidFill>
              </a:rPr>
              <a:t>path_to_the_file</a:t>
            </a:r>
            <a:r>
              <a:rPr lang="en-US" dirty="0" smtClean="0"/>
              <a:t>/inflammation-01.csv</a:t>
            </a:r>
            <a:r>
              <a:rPr lang="en-US" dirty="0"/>
              <a:t>', delimiter=',')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os.listdir</a:t>
            </a:r>
            <a:r>
              <a:rPr lang="en-US" dirty="0"/>
              <a:t>('.') == ls</a:t>
            </a:r>
          </a:p>
          <a:p>
            <a:r>
              <a:rPr lang="en-US" dirty="0" err="1"/>
              <a:t>os.chdir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>
                <a:solidFill>
                  <a:srgbClr val="FF0000"/>
                </a:solidFill>
              </a:rPr>
              <a:t>path_to_the_file</a:t>
            </a:r>
            <a:r>
              <a:rPr lang="en-US" dirty="0" smtClean="0"/>
              <a:t>') </a:t>
            </a:r>
            <a:r>
              <a:rPr lang="en-US" dirty="0"/>
              <a:t>== cd</a:t>
            </a:r>
          </a:p>
          <a:p>
            <a:r>
              <a:rPr lang="en-US" dirty="0" err="1"/>
              <a:t>os.getcwd</a:t>
            </a:r>
            <a:r>
              <a:rPr lang="en-US" dirty="0"/>
              <a:t>() == </a:t>
            </a:r>
            <a:r>
              <a:rPr lang="en-US" dirty="0" err="1" smtClean="0"/>
              <a:t>pwd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6" y="5172115"/>
            <a:ext cx="8092248" cy="16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9831"/>
            <a:ext cx="7886700" cy="4627132"/>
          </a:xfrm>
        </p:spPr>
        <p:txBody>
          <a:bodyPr>
            <a:noAutofit/>
          </a:bodyPr>
          <a:lstStyle/>
          <a:p>
            <a:r>
              <a:rPr lang="en-US" sz="3200" dirty="0" smtClean="0"/>
              <a:t>Have </a:t>
            </a:r>
            <a:r>
              <a:rPr lang="en-US" sz="3200" dirty="0"/>
              <a:t>a terminal open with the repo as the working directory and run </a:t>
            </a:r>
            <a:r>
              <a:rPr lang="en-US" sz="3200" dirty="0" err="1"/>
              <a:t>git</a:t>
            </a:r>
            <a:r>
              <a:rPr lang="en-US" sz="3200" dirty="0"/>
              <a:t> add/commit and push/pull using the terminal, but edit the script in </a:t>
            </a:r>
            <a:r>
              <a:rPr lang="en-US" sz="3200" dirty="0" smtClean="0"/>
              <a:t>Rodeo (Cygwin, Rodeo, </a:t>
            </a:r>
            <a:r>
              <a:rPr lang="en-US" sz="3200" dirty="0" err="1" smtClean="0"/>
              <a:t>IPython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3200" dirty="0" smtClean="0"/>
              <a:t>Use system </a:t>
            </a:r>
            <a:r>
              <a:rPr lang="en-US" sz="3200" dirty="0"/>
              <a:t>commands from Rodeo </a:t>
            </a:r>
            <a:r>
              <a:rPr lang="en-US" sz="3200" dirty="0" smtClean="0"/>
              <a:t>to </a:t>
            </a:r>
            <a:r>
              <a:rPr lang="en-US" sz="3200" dirty="0"/>
              <a:t>do your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work (Rodeo, </a:t>
            </a:r>
            <a:r>
              <a:rPr lang="en-US" sz="3200" dirty="0" err="1" smtClean="0"/>
              <a:t>IPython</a:t>
            </a:r>
            <a:r>
              <a:rPr lang="en-US" sz="3200" dirty="0" smtClean="0"/>
              <a:t>):</a:t>
            </a:r>
            <a:endParaRPr lang="en-US" sz="3200" dirty="0"/>
          </a:p>
          <a:p>
            <a:pPr lvl="1"/>
            <a:r>
              <a:rPr lang="en-US" sz="2800" dirty="0" smtClean="0"/>
              <a:t>import </a:t>
            </a:r>
            <a:r>
              <a:rPr lang="en-US" sz="2800" dirty="0" err="1" smtClean="0"/>
              <a:t>os</a:t>
            </a:r>
            <a:endParaRPr lang="en-US" sz="2800" dirty="0"/>
          </a:p>
          <a:p>
            <a:pPr lvl="1"/>
            <a:r>
              <a:rPr lang="en-US" sz="2800" dirty="0" err="1" smtClean="0"/>
              <a:t>os.system</a:t>
            </a:r>
            <a:r>
              <a:rPr lang="en-US" sz="2800" dirty="0"/>
              <a:t>("</a:t>
            </a:r>
            <a:r>
              <a:rPr lang="en-US" sz="2800" dirty="0" err="1"/>
              <a:t>git</a:t>
            </a:r>
            <a:r>
              <a:rPr lang="en-US" sz="2800" dirty="0"/>
              <a:t> add -A</a:t>
            </a:r>
            <a:r>
              <a:rPr lang="en-US" sz="2800" dirty="0" smtClean="0"/>
              <a:t>")</a:t>
            </a:r>
          </a:p>
          <a:p>
            <a:pPr lvl="1"/>
            <a:r>
              <a:rPr lang="en-US" sz="2800" dirty="0" err="1" smtClean="0"/>
              <a:t>os.system</a:t>
            </a:r>
            <a:r>
              <a:rPr lang="en-US" sz="2800" dirty="0"/>
              <a:t>("</a:t>
            </a:r>
            <a:r>
              <a:rPr lang="en-US" sz="2800" dirty="0" err="1"/>
              <a:t>git</a:t>
            </a:r>
            <a:r>
              <a:rPr lang="en-US" sz="2800" dirty="0"/>
              <a:t> commit -m </a:t>
            </a:r>
            <a:r>
              <a:rPr lang="en-US" sz="2800" dirty="0">
                <a:solidFill>
                  <a:srgbClr val="FF0000"/>
                </a:solidFill>
              </a:rPr>
              <a:t>'</a:t>
            </a:r>
            <a:r>
              <a:rPr lang="en-US" sz="2800" dirty="0"/>
              <a:t>commit message</a:t>
            </a:r>
            <a:r>
              <a:rPr lang="en-US" sz="2800" dirty="0">
                <a:solidFill>
                  <a:srgbClr val="FF0000"/>
                </a:solidFill>
              </a:rPr>
              <a:t>'</a:t>
            </a:r>
            <a:r>
              <a:rPr lang="en-US" sz="2800" dirty="0"/>
              <a:t>")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413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a partner. One of you will be the owner, the other on will be the collaborator. </a:t>
            </a:r>
          </a:p>
          <a:p>
            <a:endParaRPr lang="en-US" dirty="0" smtClean="0"/>
          </a:p>
          <a:p>
            <a:r>
              <a:rPr lang="en-US" dirty="0"/>
              <a:t>Devise a plan for splitting up the work and generating the required code. </a:t>
            </a:r>
            <a:r>
              <a:rPr lang="en-US" dirty="0" smtClean="0"/>
              <a:t>Work </a:t>
            </a:r>
            <a:r>
              <a:rPr lang="en-US" dirty="0"/>
              <a:t>in </a:t>
            </a:r>
            <a:r>
              <a:rPr lang="en-US" dirty="0" smtClean="0"/>
              <a:t>parallel and check each other’s code (commit, pull and push). </a:t>
            </a:r>
          </a:p>
          <a:p>
            <a:endParaRPr lang="en-US" dirty="0" smtClean="0"/>
          </a:p>
          <a:p>
            <a:r>
              <a:rPr lang="en-US" dirty="0" smtClean="0"/>
              <a:t>Homework </a:t>
            </a:r>
            <a:r>
              <a:rPr lang="en-US" dirty="0"/>
              <a:t>is due on </a:t>
            </a:r>
            <a:r>
              <a:rPr lang="en-US" dirty="0" smtClean="0"/>
              <a:t>Friday. Turn in homework through pull request with your names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4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4667</TotalTime>
  <Words>288</Words>
  <Application>Microsoft Macintosh PowerPoint</Application>
  <PresentationFormat>On-screen Show (4:3)</PresentationFormat>
  <Paragraphs>51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Introduction to Biocomputing Tutorial  Week 5</vt:lpstr>
      <vt:lpstr>Announcements</vt:lpstr>
      <vt:lpstr>Tutorial</vt:lpstr>
      <vt:lpstr>Rodeo</vt:lpstr>
      <vt:lpstr>Read file</vt:lpstr>
      <vt:lpstr>Track changes</vt:lpstr>
      <vt:lpstr>Homework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Yiyuan LI</dc:creator>
  <cp:lastModifiedBy>Yiyuan LI</cp:lastModifiedBy>
  <cp:revision>921</cp:revision>
  <cp:lastPrinted>2017-09-15T01:05:27Z</cp:lastPrinted>
  <dcterms:created xsi:type="dcterms:W3CDTF">2017-08-24T15:23:36Z</dcterms:created>
  <dcterms:modified xsi:type="dcterms:W3CDTF">2017-09-22T14:26:40Z</dcterms:modified>
</cp:coreProperties>
</file>