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svg" ContentType="image/sv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C81501-9BC9-4DFF-AF44-9167E1B099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EB58520-0C39-416E-B4BF-2FD20681FB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0D96AFD-3F8C-42A3-A820-DEFD610A93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E10FE171-5D2B-48B2-9636-4040F70C2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0FFE2-9C1B-463C-A240-3FB41596C6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330D61-8419-4D40-8105-A9BBC8491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9D6062-6D32-40BB-AA9C-12D91D6BF0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DF2036D-4378-4B22-B931-26F44614DA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65094B-605A-41D7-A5FC-6D660B0C02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D899479-7E6D-4131-B0E3-B51C33F647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64B0AEA-F44B-45D2-9929-E7224B289D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B7CBF9D-2A29-41F9-85A4-BBFF82D077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6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 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D9ED27-AE7E-4568-B187-2DF6BAEB97AB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16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reeform: Shape 6"/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Arc 7"/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Kliknij, aby edytować format tekstu konspektu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Drugi poziom konspektu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00" spc="-1" strike="noStrike">
                <a:solidFill>
                  <a:schemeClr val="dk1"/>
                </a:solidFill>
                <a:latin typeface="Century Gothic"/>
              </a:rPr>
              <a:t>Trzeci poziom konspektu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00" spc="-1" strike="noStrike">
                <a:solidFill>
                  <a:schemeClr val="dk1"/>
                </a:solidFill>
                <a:latin typeface="Century Gothic"/>
              </a:rPr>
              <a:t>Czwarty poziom konspektu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entury Gothic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entury Gothic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entury Gothic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414BF5-9AF3-498A-A0F4-0C49DCCAF9A4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Freeform: Shape 7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Freeform: Shape 8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D43645-0E31-416D-82E1-FF8189DE6542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Freeform: Shape 7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Freeform: Shape 8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859983-0E59-416A-A568-CF4DCD562D1E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Freeform: 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>
              <a:gd name="textAreaLeft" fmla="*/ 360 w 1771200"/>
              <a:gd name="textAreaRight" fmla="*/ 1771920 w 1771200"/>
              <a:gd name="textAreaTop" fmla="*/ 0 h 1139760"/>
              <a:gd name="textAreaBottom" fmla="*/ 1140120 h 113976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9CED88-746D-427C-A6A8-20E1DC41C7F9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Freeform: Shape 6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BF1579-7C9E-494C-B23E-5BE65737145F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Freeform: Shape 6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Freeform: Shape 7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BFE3F5-3669-472A-A569-7B03E38D1FC2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Freeform: 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>
              <a:gd name="textAreaLeft" fmla="*/ 360 w 1771200"/>
              <a:gd name="textAreaRight" fmla="*/ 1771920 w 1771200"/>
              <a:gd name="textAreaTop" fmla="*/ 0 h 1139760"/>
              <a:gd name="textAreaBottom" fmla="*/ 1140120 h 113976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6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E60B91-00D9-41B6-AC24-8C4E206E3CC7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Freeform: Shape 8"/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Arc 9"/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31D793-8BC9-4BE9-8CE6-644EDA225FDF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Freeform: Shape 7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Freeform: Shape 8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pl-PL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pl-PL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1B6D65-1A17-4984-938B-6CC7145DDA31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Freeform: Shape 9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Freeform: Shape 10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49DEA7-BC35-468B-90C7-98D7466C312B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Freeform: Shape 5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&lt;data/godzina&gt;</a:t>
            </a:r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F94671-9431-473B-A57A-9739182CD826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&lt;numer&gt;</a:t>
            </a:fld>
            <a:endParaRPr b="0" lang="pl-PL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Freeform: Shape 4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Freeform: Shape 5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Moying-moe/python_ranking_visualization_based_on_pygame" TargetMode="External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gapminder.org/tools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machinelearningmastery.com/time-series-data-visualization-with-python/" TargetMode="External"/><Relationship Id="rId2" Type="http://schemas.openxmlformats.org/officeDocument/2006/relationships/hyperlink" Target="https://raw.githubusercontent.com/jbrownlee/Datasets/master/daily-min-temperatures.csv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machinelearningmastery.com/time-series-data-visualization-with-python/" TargetMode="External"/><Relationship Id="rId4" Type="http://schemas.openxmlformats.org/officeDocument/2006/relationships/hyperlink" Target="https://raw.githubusercontent.com/jbrownlee/Datasets/master/daily-min-temperatures.csv" TargetMode="External"/><Relationship Id="rId5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ozlerhakan/datacamp/blob/master/Visualizing%20Time%20Series%20Data%20in%20Python/Visualizing-Time-Series-Data-in-Python.ipynb" TargetMode="External"/><Relationship Id="rId2" Type="http://schemas.openxmlformats.org/officeDocument/2006/relationships/hyperlink" Target="https://github.com/ozlerhakan/datacamp/blob/master/Visualizing%20Time%20Series%20Data%20in%20Python/ch4_meat.csv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8-visualizations-with-python-to-handle-multiple-time-series-data-19b5b2e66dd0" TargetMode="External"/><Relationship Id="rId2" Type="http://schemas.openxmlformats.org/officeDocument/2006/relationships/hyperlink" Target="https://www.kaggle.com/datasets/bappekim/air-pollution-in-seoul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towardsdatascience.com/8-visualizations-with-python-to-handle-multiple-time-series-data-19b5b2e66dd0" TargetMode="External"/><Relationship Id="rId3" Type="http://schemas.openxmlformats.org/officeDocument/2006/relationships/hyperlink" Target="https://www.kaggle.com/datasets/bappekim/air-pollution-in-seoul" TargetMode="External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towardsdatascience.com/8-visualizations-with-python-to-handle-multiple-time-series-data-19b5b2e66dd0" TargetMode="External"/><Relationship Id="rId3" Type="http://schemas.openxmlformats.org/officeDocument/2006/relationships/hyperlink" Target="https://www.kaggle.com/datasets/bappekim/air-pollution-in-seoul" TargetMode="External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hyperlink" Target="https://towardsdatascience.com/8-visualizations-with-python-to-handle-multiple-time-series-data-19b5b2e66dd0" TargetMode="External"/><Relationship Id="rId4" Type="http://schemas.openxmlformats.org/officeDocument/2006/relationships/hyperlink" Target="https://www.kaggle.com/datasets/bappekim/air-pollution-in-seoul" TargetMode="External"/><Relationship Id="rId5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640"/>
            <a:ext cx="12191760" cy="686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8" name="Picture 3" descr="Górny widok tła z kolorami"/>
          <p:cNvPicPr/>
          <p:nvPr/>
        </p:nvPicPr>
        <p:blipFill>
          <a:blip r:embed="rId1">
            <a:alphaModFix amt="55000"/>
          </a:blip>
          <a:srcRect l="0" t="0" r="0" b="174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9" name="Rectangle: Rounded Corners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27480" y="643320"/>
            <a:ext cx="5520600" cy="5215320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57160" y="795600"/>
            <a:ext cx="5037120" cy="30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chemeClr val="dk1"/>
                </a:solidFill>
                <a:latin typeface="Century Gothic"/>
              </a:rPr>
              <a:t>Wizualizacja szeregów czasowych</a:t>
            </a:r>
            <a:endParaRPr b="0" lang="pl-PL" sz="6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257160" y="3898800"/>
            <a:ext cx="5037120" cy="177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Monika Etrych, Julian Leśniak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Arc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6640" y="906840"/>
            <a:ext cx="2987640" cy="2987640"/>
          </a:xfrm>
          <a:prstGeom prst="arc">
            <a:avLst>
              <a:gd name="adj1" fmla="val 16200000"/>
              <a:gd name="adj2" fmla="val 114657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Klasyczny wykres spiralny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820000" y="4680000"/>
            <a:ext cx="3243600" cy="193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Interactive Visualization of Serial Periodic Data - John V. Carlis and Joseph A. Konstan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40000" y="1558800"/>
            <a:ext cx="4624200" cy="40212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17823" t="0" r="14508" b="0"/>
          <a:stretch/>
        </p:blipFill>
        <p:spPr>
          <a:xfrm>
            <a:off x="5940000" y="540000"/>
            <a:ext cx="2519640" cy="582012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 txBox="1"/>
          <p:nvPr/>
        </p:nvSpPr>
        <p:spPr>
          <a:xfrm>
            <a:off x="900000" y="1080000"/>
            <a:ext cx="46900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pożywieniu szympansów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8765280" y="1080000"/>
            <a:ext cx="311472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Wykres spiralny z użyciem Two-Tone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9000000" y="4500000"/>
            <a:ext cx="3243600" cy="193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Enhanced Interactive Spiral Display - C. Tominski and H. Schumann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00000" y="1248120"/>
            <a:ext cx="4314960" cy="397188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580000" y="1832040"/>
            <a:ext cx="3228840" cy="28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Widok kalendarzowy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820000" y="4680000"/>
            <a:ext cx="3243600" cy="193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Cluster and calendar based visualization of time series data - J. J. Van Wijk and E. R. Van Selow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00000" y="1080000"/>
            <a:ext cx="46900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liczbie pracowników w biurze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900000" y="1576440"/>
            <a:ext cx="7449120" cy="454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ThemeRiver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820000" y="4680000"/>
            <a:ext cx="3243600" cy="193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ThemeRiver: Visualizing theme changes over time - S. Havre, B. Hetzler, and L. Nowell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900000" y="1080000"/>
            <a:ext cx="46900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popularności tematów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049040" y="1519200"/>
            <a:ext cx="7410960" cy="46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Połączenie wykresu spiralnego i ThemeRiver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820000" y="4680000"/>
            <a:ext cx="3243600" cy="193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Spiral theme plot - S. Jiang, S. Fang, and S. Grannis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00000" y="1080000"/>
            <a:ext cx="46900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chorobach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384640" y="1548000"/>
            <a:ext cx="571536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70000" y="1690200"/>
            <a:ext cx="1904760" cy="27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Times New Roman"/>
              </a:rPr>
              <a:t>Źródło: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 Survey of Time Series Data Visualization Methods </a:t>
            </a:r>
            <a:br>
              <a:rPr sz="1800"/>
            </a:br>
            <a:r>
              <a:rPr b="0" lang="pl-PL" sz="1800" spc="-1" strike="noStrike">
                <a:solidFill>
                  <a:srgbClr val="000000"/>
                </a:solidFill>
                <a:latin typeface="Times New Roman"/>
              </a:rPr>
              <a:t>dane:</a:t>
            </a:r>
            <a:br>
              <a:rPr sz="1800"/>
            </a:br>
            <a:r>
              <a:rPr b="0" lang="pl-PL" sz="1800" spc="-1" strike="noStrike">
                <a:solidFill>
                  <a:srgbClr val="56c7aa"/>
                </a:solidFill>
                <a:latin typeface="Times New Roman"/>
                <a:hlinkClick r:id="rId1"/>
              </a:rPr>
              <a:t>https://github.com/Moying-moe/python_ranking_visualization_based_on_pygame</a:t>
            </a:r>
            <a:endParaRPr b="0" lang="pl-PL" sz="18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61" name="Symbol zastępczy zawartości 4" descr="Obraz zawierający tekst, zrzut ekranu, linia, Wykres&#10;&#10;Opis wygenerowany automatycznie"/>
          <p:cNvPicPr/>
          <p:nvPr/>
        </p:nvPicPr>
        <p:blipFill>
          <a:blip r:embed="rId2"/>
          <a:stretch/>
        </p:blipFill>
        <p:spPr>
          <a:xfrm>
            <a:off x="2334960" y="1078200"/>
            <a:ext cx="9856800" cy="577944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 txBox="1"/>
          <p:nvPr/>
        </p:nvSpPr>
        <p:spPr>
          <a:xfrm>
            <a:off x="299880" y="360000"/>
            <a:ext cx="852012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Animacja wielu szeregów czasowych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Gapminder Trendalyzer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820000" y="4680000"/>
            <a:ext cx="3243600" cy="193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Effectiveness of Animation in Trend Visualization - G. Robertson, R. Fernandez, D. Fisher, B. Lee, and J. Stasko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  <a:hlinkClick r:id="rId1"/>
              </a:rPr>
              <a:t>https://www.gapminder.org/tools/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00000" y="1080000"/>
            <a:ext cx="46900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państwach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720000" y="1620000"/>
            <a:ext cx="8100000" cy="47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Wykres punktowy/ liniowy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299520" y="4681800"/>
            <a:ext cx="2764080" cy="175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 u="sng">
                <a:solidFill>
                  <a:schemeClr val="dk1"/>
                </a:solidFill>
                <a:uFillTx/>
                <a:latin typeface="Century Gothic"/>
                <a:hlinkClick r:id="rId1"/>
              </a:rPr>
              <a:t>https://machinelearningmastery.com/time-series-data-visualization-with-python/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 u="sng">
                <a:solidFill>
                  <a:schemeClr val="dk1"/>
                </a:solidFill>
                <a:uFillTx/>
                <a:latin typeface="Century Gothic"/>
                <a:hlinkClick r:id="rId2"/>
              </a:rPr>
              <a:t>https://raw.githubusercontent.com/jbrownlee/Datasets/master/daily-min-temperatures.csv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5" name="Obraz 4" descr=""/>
          <p:cNvPicPr/>
          <p:nvPr/>
        </p:nvPicPr>
        <p:blipFill>
          <a:blip r:embed="rId3"/>
          <a:stretch/>
        </p:blipFill>
        <p:spPr>
          <a:xfrm>
            <a:off x="969120" y="1456200"/>
            <a:ext cx="8097840" cy="5145480"/>
          </a:xfrm>
          <a:prstGeom prst="rect">
            <a:avLst/>
          </a:prstGeom>
          <a:ln w="0">
            <a:noFill/>
          </a:ln>
        </p:spPr>
      </p:pic>
      <p:sp>
        <p:nvSpPr>
          <p:cNvPr id="106" name="pole tekstowe 5"/>
          <p:cNvSpPr/>
          <p:nvPr/>
        </p:nvSpPr>
        <p:spPr>
          <a:xfrm>
            <a:off x="838080" y="964800"/>
            <a:ext cx="552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minimalnej temperaturze w Melbourn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373440" y="757440"/>
            <a:ext cx="50990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Wykres pudełkowy, </a:t>
            </a:r>
            <a:br>
              <a:rPr sz="3200"/>
            </a:b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Obraz 4"/>
          <p:cNvSpPr/>
          <p:nvPr/>
        </p:nvSpPr>
        <p:spPr>
          <a:xfrm>
            <a:off x="336960" y="272880"/>
            <a:ext cx="5382000" cy="3619080"/>
          </a:xfrm>
          <a:custGeom>
            <a:avLst/>
            <a:gdLst>
              <a:gd name="textAreaLeft" fmla="*/ 0 w 5382000"/>
              <a:gd name="textAreaRight" fmla="*/ 5382360 w 5382000"/>
              <a:gd name="textAreaTop" fmla="*/ 0 h 3619080"/>
              <a:gd name="textAreaBottom" fmla="*/ 3619440 h 3619080"/>
            </a:gdLst>
            <a:ahLst/>
            <a:rect l="textAreaLeft" t="textAreaTop" r="textAreaRight" b="textAreaBottom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braz 6"/>
          <p:cNvSpPr/>
          <p:nvPr/>
        </p:nvSpPr>
        <p:spPr>
          <a:xfrm>
            <a:off x="6095880" y="2720160"/>
            <a:ext cx="5913360" cy="3917520"/>
          </a:xfrm>
          <a:custGeom>
            <a:avLst/>
            <a:gdLst>
              <a:gd name="textAreaLeft" fmla="*/ 0 w 5913360"/>
              <a:gd name="textAreaRight" fmla="*/ 5913720 w 5913360"/>
              <a:gd name="textAreaTop" fmla="*/ 0 h 3917520"/>
              <a:gd name="textAreaBottom" fmla="*/ 3917880 h 3917520"/>
            </a:gdLst>
            <a:ahLst/>
            <a:rect l="textAreaLeft" t="textAreaTop" r="textAreaRight" b="textAreaBottom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869840" y="4602240"/>
            <a:ext cx="3849120" cy="18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 u="sng">
                <a:solidFill>
                  <a:schemeClr val="dk1"/>
                </a:solidFill>
                <a:uFillTx/>
                <a:latin typeface="Century Gothic"/>
                <a:hlinkClick r:id="rId3"/>
              </a:rPr>
              <a:t>https://machinelearningmastery.com/time-series-data-visualization-with-python/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400" spc="-1" strike="noStrike" u="sng">
                <a:solidFill>
                  <a:schemeClr val="dk1"/>
                </a:solidFill>
                <a:uFillTx/>
                <a:latin typeface="Century Gothic"/>
                <a:hlinkClick r:id="rId4"/>
              </a:rPr>
              <a:t>https://raw.githubusercontent.com/jbrownlee/Datasets/master/daily-min-temperatures.csv</a:t>
            </a:r>
            <a:endParaRPr b="0" lang="pl-PL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1" name="pole tekstowe 7"/>
          <p:cNvSpPr/>
          <p:nvPr/>
        </p:nvSpPr>
        <p:spPr>
          <a:xfrm>
            <a:off x="6373440" y="1513800"/>
            <a:ext cx="552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minimalnej temperaturze w Melbourn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3120" y="196920"/>
            <a:ext cx="10515240" cy="80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Wykres liniowy dla wielu szeregów czasowych</a:t>
            </a:r>
            <a:endParaRPr b="0" lang="pl-PL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107000" y="3537720"/>
            <a:ext cx="1886400" cy="315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1"/>
              </a:rPr>
              <a:t>https://github.com/ozlerhakan/datacamp/blob/master/Visualizing%20Time%20Series%20Data%20in%20Python/Visualizing-Time-Series-Data-in-Python.ipynb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2"/>
              </a:rPr>
              <a:t>https://github.com/ozlerhakan/datacamp/blob/master/Visualizing%20Time%20Series%20Data%20in%20Python/ch4_meat.csv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14" name="Obraz 4" descr=""/>
          <p:cNvPicPr/>
          <p:nvPr/>
        </p:nvPicPr>
        <p:blipFill>
          <a:blip r:embed="rId3"/>
          <a:stretch/>
        </p:blipFill>
        <p:spPr>
          <a:xfrm>
            <a:off x="109800" y="1353240"/>
            <a:ext cx="9884160" cy="5504400"/>
          </a:xfrm>
          <a:prstGeom prst="rect">
            <a:avLst/>
          </a:prstGeom>
          <a:ln w="0">
            <a:noFill/>
          </a:ln>
        </p:spPr>
      </p:pic>
      <p:sp>
        <p:nvSpPr>
          <p:cNvPr id="115" name="pole tekstowe 5"/>
          <p:cNvSpPr/>
          <p:nvPr/>
        </p:nvSpPr>
        <p:spPr>
          <a:xfrm>
            <a:off x="573120" y="860040"/>
            <a:ext cx="552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sprzedaży mięsa w USA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10195560" y="3468600"/>
            <a:ext cx="1849680" cy="324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1"/>
              </a:rPr>
              <a:t>https://towardsdatascience.com/8-visualizations-with-python-to-handle-multiple-time-series-data-19b5b2e66dd0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2"/>
              </a:rPr>
              <a:t>https://www.kaggle.com/datasets/bappekim/air-pollution-in-seoul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17" name="Obraz 4" descr=""/>
          <p:cNvPicPr/>
          <p:nvPr/>
        </p:nvPicPr>
        <p:blipFill>
          <a:blip r:embed="rId3"/>
          <a:stretch/>
        </p:blipFill>
        <p:spPr>
          <a:xfrm>
            <a:off x="0" y="1576080"/>
            <a:ext cx="10088640" cy="5281560"/>
          </a:xfrm>
          <a:prstGeom prst="rect">
            <a:avLst/>
          </a:prstGeom>
          <a:ln w="0">
            <a:noFill/>
          </a:ln>
        </p:spPr>
      </p:pic>
      <p:sp>
        <p:nvSpPr>
          <p:cNvPr id="118" name="Tytuł 1"/>
          <p:cNvSpPr/>
          <p:nvPr/>
        </p:nvSpPr>
        <p:spPr>
          <a:xfrm>
            <a:off x="605160" y="207720"/>
            <a:ext cx="1051524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Wykres liniowy dla wielu szeregów czasowych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ole tekstowe 8"/>
          <p:cNvSpPr/>
          <p:nvPr/>
        </p:nvSpPr>
        <p:spPr>
          <a:xfrm>
            <a:off x="605160" y="830880"/>
            <a:ext cx="552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zanieczyszczeniu powietrza w Seulu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Obraz 4" descr=""/>
          <p:cNvPicPr/>
          <p:nvPr/>
        </p:nvPicPr>
        <p:blipFill>
          <a:blip r:embed="rId1"/>
          <a:srcRect l="1625" t="14761" r="0" b="8077"/>
          <a:stretch/>
        </p:blipFill>
        <p:spPr>
          <a:xfrm>
            <a:off x="99000" y="948600"/>
            <a:ext cx="11993400" cy="4389120"/>
          </a:xfrm>
          <a:prstGeom prst="rect">
            <a:avLst/>
          </a:prstGeom>
          <a:ln w="0">
            <a:noFill/>
          </a:ln>
        </p:spPr>
      </p:pic>
      <p:sp>
        <p:nvSpPr>
          <p:cNvPr id="121" name="Tytuł 1"/>
          <p:cNvSpPr/>
          <p:nvPr/>
        </p:nvSpPr>
        <p:spPr>
          <a:xfrm>
            <a:off x="134280" y="141120"/>
            <a:ext cx="1199340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Interaktywny wykres liniowy dla wielu szeregów czasowych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ole tekstowe 6"/>
          <p:cNvSpPr/>
          <p:nvPr/>
        </p:nvSpPr>
        <p:spPr>
          <a:xfrm>
            <a:off x="198000" y="740160"/>
            <a:ext cx="552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zanieczyszczeniu powietrza w Seulu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304560" y="5338080"/>
            <a:ext cx="1165248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998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2"/>
              </a:rPr>
              <a:t>https://towardsdatascience.com/8-visualizations-with-python-to-handle-multiple-time-series-data-19b5b2e66dd0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3"/>
              </a:rPr>
              <a:t>https://www.kaggle.com/datasets/bappekim/air-pollution-in-seoul</a:t>
            </a: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l-PL" sz="2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Obraz 4" descr=""/>
          <p:cNvPicPr/>
          <p:nvPr/>
        </p:nvPicPr>
        <p:blipFill>
          <a:blip r:embed="rId1"/>
          <a:srcRect l="7264" t="12647" r="0" b="7151"/>
          <a:stretch/>
        </p:blipFill>
        <p:spPr>
          <a:xfrm>
            <a:off x="6314760" y="1807920"/>
            <a:ext cx="5877000" cy="5118120"/>
          </a:xfrm>
          <a:prstGeom prst="rect">
            <a:avLst/>
          </a:prstGeom>
          <a:ln w="0">
            <a:noFill/>
          </a:ln>
        </p:spPr>
      </p:pic>
      <p:sp>
        <p:nvSpPr>
          <p:cNvPr id="125" name="Symbol zastępczy zawartości 2"/>
          <p:cNvSpPr/>
          <p:nvPr/>
        </p:nvSpPr>
        <p:spPr>
          <a:xfrm>
            <a:off x="547920" y="3741840"/>
            <a:ext cx="394560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2"/>
              </a:rPr>
              <a:t>https://towardsdatascience.com/8-visualizations-with-python-to-handle-multiple-time-series-data-19b5b2e66dd0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 u="sng">
                <a:solidFill>
                  <a:schemeClr val="dk1"/>
                </a:solidFill>
                <a:uFillTx/>
                <a:latin typeface="Century Gothic"/>
                <a:hlinkClick r:id="rId3"/>
              </a:rPr>
              <a:t>https://www.kaggle.com/datasets/bappekim/air-pollution-in-seoul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ytuł 1"/>
          <p:cNvSpPr/>
          <p:nvPr/>
        </p:nvSpPr>
        <p:spPr>
          <a:xfrm>
            <a:off x="462600" y="0"/>
            <a:ext cx="6645600" cy="24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Interaktywny wykres radarowy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0" lang="pl-PL" sz="3200" spc="-1" strike="noStrike">
                <a:solidFill>
                  <a:schemeClr val="dk1"/>
                </a:solidFill>
                <a:latin typeface="Century Gothic"/>
              </a:rPr>
              <a:t>dla wielu szeregów czasowych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ole tekstowe 7"/>
          <p:cNvSpPr/>
          <p:nvPr/>
        </p:nvSpPr>
        <p:spPr>
          <a:xfrm>
            <a:off x="462600" y="1807920"/>
            <a:ext cx="552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Century Gothic"/>
              </a:rPr>
              <a:t>dane o zanieczyszczeniu powietrza w Seulu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Arc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 useBgFill="1">
        <p:nvSpPr>
          <p:cNvPr id="13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Arc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5880" y="775800"/>
            <a:ext cx="298764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5dce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ytuł 1"/>
          <p:cNvSpPr/>
          <p:nvPr/>
        </p:nvSpPr>
        <p:spPr>
          <a:xfrm>
            <a:off x="6417720" y="957600"/>
            <a:ext cx="5130360" cy="27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4700" spc="-1" strike="noStrike">
                <a:solidFill>
                  <a:schemeClr val="dk1"/>
                </a:solidFill>
                <a:latin typeface="Century Gothic"/>
              </a:rPr>
              <a:t>Mapa ciepła </a:t>
            </a:r>
            <a:endParaRPr b="0" lang="pl-PL" sz="4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4700" spc="-1" strike="noStrike">
                <a:solidFill>
                  <a:schemeClr val="dk1"/>
                </a:solidFill>
                <a:latin typeface="Century Gothic"/>
              </a:rPr>
              <a:t>dla wielu szeregów czasowych</a:t>
            </a:r>
            <a:endParaRPr b="0" lang="pl-PL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ole tekstowe 3"/>
          <p:cNvSpPr/>
          <p:nvPr/>
        </p:nvSpPr>
        <p:spPr>
          <a:xfrm>
            <a:off x="6417720" y="3800160"/>
            <a:ext cx="5130360" cy="23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dane o zanieczyszczeniu powietrza w Seulu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raphic 11"/>
          <p:cNvSpPr/>
          <p:nvPr/>
        </p:nvSpPr>
        <p:spPr>
          <a:xfrm>
            <a:off x="0" y="503640"/>
            <a:ext cx="5850000" cy="5850000"/>
          </a:xfrm>
          <a:custGeom>
            <a:avLst/>
            <a:gdLst>
              <a:gd name="textAreaLeft" fmla="*/ 0 w 5850000"/>
              <a:gd name="textAreaRight" fmla="*/ 5850360 w 5850000"/>
              <a:gd name="textAreaTop" fmla="*/ 0 h 5850000"/>
              <a:gd name="textAreaBottom" fmla="*/ 5850360 h 5850000"/>
            </a:gdLst>
            <a:ahLst/>
            <a:rect l="textAreaLeft" t="textAreaTop" r="textAreaRight" b="textAreaBottom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val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7000" y="5607720"/>
            <a:ext cx="513000" cy="499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Symbol zastępczy zawartości 2"/>
          <p:cNvSpPr/>
          <p:nvPr/>
        </p:nvSpPr>
        <p:spPr>
          <a:xfrm>
            <a:off x="8476560" y="4974480"/>
            <a:ext cx="3504960" cy="18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300" spc="-1" strike="noStrike">
                <a:solidFill>
                  <a:schemeClr val="dk1"/>
                </a:solidFill>
                <a:latin typeface="Century Gothic"/>
              </a:rPr>
              <a:t>Źródło:</a:t>
            </a:r>
            <a:endParaRPr b="0" lang="pl-PL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300" spc="-1" strike="noStrike" u="sng">
                <a:solidFill>
                  <a:schemeClr val="dk1"/>
                </a:solidFill>
                <a:uFillTx/>
                <a:latin typeface="Century Gothic"/>
                <a:hlinkClick r:id="rId3"/>
              </a:rPr>
              <a:t>https://towardsdatascience.com/8-visualizations-with-python-to-handle-multiple-time-series-data-19b5b2e66dd0</a:t>
            </a:r>
            <a:endParaRPr b="0" lang="pl-PL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300" spc="-1" strike="noStrike">
                <a:solidFill>
                  <a:schemeClr val="dk1"/>
                </a:solidFill>
                <a:latin typeface="Century Gothic"/>
              </a:rPr>
              <a:t>Dane:</a:t>
            </a:r>
            <a:endParaRPr b="0" lang="pl-PL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300" spc="-1" strike="noStrike" u="sng">
                <a:solidFill>
                  <a:schemeClr val="dk1"/>
                </a:solidFill>
                <a:uFillTx/>
                <a:latin typeface="Century Gothic"/>
                <a:hlinkClick r:id="rId4"/>
              </a:rPr>
              <a:t>https://www.kaggle.com/datasets/bappekim/air-pollution-in-seoul</a:t>
            </a:r>
            <a:endParaRPr b="0" lang="pl-PL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b="0" lang="pl-PL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b="0" lang="pl-PL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raz 6" descr=""/>
          <p:cNvPicPr/>
          <p:nvPr/>
        </p:nvPicPr>
        <p:blipFill>
          <a:blip r:embed="rId1"/>
          <a:stretch/>
        </p:blipFill>
        <p:spPr>
          <a:xfrm>
            <a:off x="34200" y="156240"/>
            <a:ext cx="12123000" cy="666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LibreOffice/24.2.1.2$Windows_X86_64 LibreOffice_project/db4def46b0453cc22e2d0305797cf981b68ef5ac</Application>
  <AppVersion>15.0000</AppVersion>
  <Words>342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2024-03-25T07:25:51Z</dcterms:created>
  <dc:creator>Monika Etrych</dc:creator>
  <dc:description/>
  <dc:language>pl-PL</dc:language>
  <cp:lastModifiedBy/>
  <dcterms:modified xsi:type="dcterms:W3CDTF">2024-04-12T12:24:46Z</dcterms:modified>
  <cp:revision>5</cp:revision>
  <dc:subject/>
  <dc:title>Wizualizacja szeregów czasowych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Panoramiczny</vt:lpwstr>
  </property>
  <property fmtid="{D5CDD505-2E9C-101B-9397-08002B2CF9AE}" pid="3" name="Slides">
    <vt:i4>10</vt:i4>
  </property>
</Properties>
</file>