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11309350" cx="20104100"/>
  <p:notesSz cx="20104100" cy="11309350"/>
  <p:embeddedFontLst>
    <p:embeddedFont>
      <p:font typeface="Open Sans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GoogleSlidesCustomDataVersion2">
      <go:slidesCustomData xmlns:go="http://customooxmlschemas.google.com/" r:id="rId22" roundtripDataSignature="AMtx7mhaTnO1RFa7e8V+DPHL1i/qnPKDi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italic.fntdata"/><Relationship Id="rId11" Type="http://schemas.openxmlformats.org/officeDocument/2006/relationships/slide" Target="slides/slide6.xml"/><Relationship Id="rId22" Type="http://customschemas.google.com/relationships/presentationmetadata" Target="metadata"/><Relationship Id="rId10" Type="http://schemas.openxmlformats.org/officeDocument/2006/relationships/slide" Target="slides/slide5.xml"/><Relationship Id="rId21" Type="http://schemas.openxmlformats.org/officeDocument/2006/relationships/font" Target="fonts/OpenSans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bold.fntdata"/><Relationship Id="rId6" Type="http://schemas.openxmlformats.org/officeDocument/2006/relationships/slide" Target="slides/slide1.xml"/><Relationship Id="rId18" Type="http://schemas.openxmlformats.org/officeDocument/2006/relationships/font" Target="fonts/OpenSans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87122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11387138" y="0"/>
            <a:ext cx="87122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10742613"/>
            <a:ext cx="8712200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s-CL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2" name="Google Shape;72;p1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785bdbd836_0_46:notes"/>
          <p:cNvSpPr txBox="1"/>
          <p:nvPr>
            <p:ph idx="1" type="body"/>
          </p:nvPr>
        </p:nvSpPr>
        <p:spPr>
          <a:xfrm>
            <a:off x="2009775" y="5441950"/>
            <a:ext cx="16084500" cy="44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5" name="Google Shape;135;g3785bdbd836_0_46:notes"/>
          <p:cNvSpPr/>
          <p:nvPr>
            <p:ph idx="2" type="sldImg"/>
          </p:nvPr>
        </p:nvSpPr>
        <p:spPr>
          <a:xfrm>
            <a:off x="6659563" y="1414463"/>
            <a:ext cx="6785100" cy="38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159995b4bf_4_68:notes"/>
          <p:cNvSpPr/>
          <p:nvPr>
            <p:ph idx="2" type="sldImg"/>
          </p:nvPr>
        </p:nvSpPr>
        <p:spPr>
          <a:xfrm>
            <a:off x="6659563" y="1414463"/>
            <a:ext cx="6785100" cy="38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g2159995b4bf_4_68:notes"/>
          <p:cNvSpPr txBox="1"/>
          <p:nvPr>
            <p:ph idx="1" type="body"/>
          </p:nvPr>
        </p:nvSpPr>
        <p:spPr>
          <a:xfrm>
            <a:off x="2009775" y="5441950"/>
            <a:ext cx="16084500" cy="44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3" name="Google Shape;143;g2159995b4bf_4_68:notes"/>
          <p:cNvSpPr txBox="1"/>
          <p:nvPr>
            <p:ph idx="12" type="sldNum"/>
          </p:nvPr>
        </p:nvSpPr>
        <p:spPr>
          <a:xfrm>
            <a:off x="11387138" y="10742613"/>
            <a:ext cx="87123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8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0" name="Google Shape;150;p18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785bdbd836_0_4:notes"/>
          <p:cNvSpPr txBox="1"/>
          <p:nvPr>
            <p:ph idx="1" type="body"/>
          </p:nvPr>
        </p:nvSpPr>
        <p:spPr>
          <a:xfrm>
            <a:off x="2009775" y="5441950"/>
            <a:ext cx="16084500" cy="44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9" name="Google Shape;79;g3785bdbd836_0_4:notes"/>
          <p:cNvSpPr/>
          <p:nvPr>
            <p:ph idx="2" type="sldImg"/>
          </p:nvPr>
        </p:nvSpPr>
        <p:spPr>
          <a:xfrm>
            <a:off x="6659563" y="1414463"/>
            <a:ext cx="6785100" cy="38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785bdbd836_0_10:notes"/>
          <p:cNvSpPr txBox="1"/>
          <p:nvPr>
            <p:ph idx="1" type="body"/>
          </p:nvPr>
        </p:nvSpPr>
        <p:spPr>
          <a:xfrm>
            <a:off x="2009775" y="5441950"/>
            <a:ext cx="16084500" cy="44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" name="Google Shape;86;g3785bdbd836_0_10:notes"/>
          <p:cNvSpPr/>
          <p:nvPr>
            <p:ph idx="2" type="sldImg"/>
          </p:nvPr>
        </p:nvSpPr>
        <p:spPr>
          <a:xfrm>
            <a:off x="6659563" y="1414463"/>
            <a:ext cx="6785100" cy="38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3" name="Google Shape;93;p2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159995b4bf_4_12:notes"/>
          <p:cNvSpPr txBox="1"/>
          <p:nvPr>
            <p:ph idx="1" type="body"/>
          </p:nvPr>
        </p:nvSpPr>
        <p:spPr>
          <a:xfrm>
            <a:off x="2009775" y="5441950"/>
            <a:ext cx="16084500" cy="44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0" name="Google Shape;100;g2159995b4bf_4_12:notes"/>
          <p:cNvSpPr/>
          <p:nvPr>
            <p:ph idx="2" type="sldImg"/>
          </p:nvPr>
        </p:nvSpPr>
        <p:spPr>
          <a:xfrm>
            <a:off x="6659563" y="1414463"/>
            <a:ext cx="6785100" cy="38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785bdbd836_0_16:notes"/>
          <p:cNvSpPr txBox="1"/>
          <p:nvPr>
            <p:ph idx="1" type="body"/>
          </p:nvPr>
        </p:nvSpPr>
        <p:spPr>
          <a:xfrm>
            <a:off x="2009775" y="5441950"/>
            <a:ext cx="16084500" cy="44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7" name="Google Shape;107;g3785bdbd836_0_16:notes"/>
          <p:cNvSpPr/>
          <p:nvPr>
            <p:ph idx="2" type="sldImg"/>
          </p:nvPr>
        </p:nvSpPr>
        <p:spPr>
          <a:xfrm>
            <a:off x="6659563" y="1414463"/>
            <a:ext cx="6785100" cy="38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785bdbd836_0_22:notes"/>
          <p:cNvSpPr txBox="1"/>
          <p:nvPr>
            <p:ph idx="1" type="body"/>
          </p:nvPr>
        </p:nvSpPr>
        <p:spPr>
          <a:xfrm>
            <a:off x="2009775" y="5441950"/>
            <a:ext cx="16084500" cy="44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4" name="Google Shape;114;g3785bdbd836_0_22:notes"/>
          <p:cNvSpPr/>
          <p:nvPr>
            <p:ph idx="2" type="sldImg"/>
          </p:nvPr>
        </p:nvSpPr>
        <p:spPr>
          <a:xfrm>
            <a:off x="6659563" y="1414463"/>
            <a:ext cx="6785100" cy="38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785bdbd836_0_33:notes"/>
          <p:cNvSpPr txBox="1"/>
          <p:nvPr>
            <p:ph idx="1" type="body"/>
          </p:nvPr>
        </p:nvSpPr>
        <p:spPr>
          <a:xfrm>
            <a:off x="2009775" y="5441950"/>
            <a:ext cx="16084500" cy="44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1" name="Google Shape;121;g3785bdbd836_0_33:notes"/>
          <p:cNvSpPr/>
          <p:nvPr>
            <p:ph idx="2" type="sldImg"/>
          </p:nvPr>
        </p:nvSpPr>
        <p:spPr>
          <a:xfrm>
            <a:off x="6659563" y="1414463"/>
            <a:ext cx="6785100" cy="38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785bdbd836_0_28:notes"/>
          <p:cNvSpPr/>
          <p:nvPr>
            <p:ph idx="2" type="sldImg"/>
          </p:nvPr>
        </p:nvSpPr>
        <p:spPr>
          <a:xfrm>
            <a:off x="6659563" y="1414463"/>
            <a:ext cx="6785100" cy="38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785bdbd836_0_28:notes"/>
          <p:cNvSpPr txBox="1"/>
          <p:nvPr>
            <p:ph idx="1" type="body"/>
          </p:nvPr>
        </p:nvSpPr>
        <p:spPr>
          <a:xfrm>
            <a:off x="2009775" y="5441950"/>
            <a:ext cx="16084500" cy="4454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g3785bdbd836_0_28:notes"/>
          <p:cNvSpPr txBox="1"/>
          <p:nvPr>
            <p:ph idx="12" type="sldNum"/>
          </p:nvPr>
        </p:nvSpPr>
        <p:spPr>
          <a:xfrm>
            <a:off x="11387138" y="10742613"/>
            <a:ext cx="8712300" cy="566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Relationship Id="rId3" Type="http://schemas.openxmlformats.org/officeDocument/2006/relationships/image" Target="../media/image6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Relationship Id="rId3" Type="http://schemas.openxmlformats.org/officeDocument/2006/relationships/image" Target="../media/image5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jpg"/><Relationship Id="rId3" Type="http://schemas.openxmlformats.org/officeDocument/2006/relationships/image" Target="../media/image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16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396"/>
            <a:ext cx="20104810" cy="11308953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20"/>
          <p:cNvSpPr txBox="1"/>
          <p:nvPr>
            <p:ph type="ctrTitle"/>
          </p:nvPr>
        </p:nvSpPr>
        <p:spPr>
          <a:xfrm>
            <a:off x="2838209" y="8700548"/>
            <a:ext cx="67818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0"/>
          <p:cNvSpPr txBox="1"/>
          <p:nvPr>
            <p:ph idx="1" type="subTitle"/>
          </p:nvPr>
        </p:nvSpPr>
        <p:spPr>
          <a:xfrm>
            <a:off x="2838209" y="9612314"/>
            <a:ext cx="871268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0"/>
          <p:cNvSpPr/>
          <p:nvPr/>
        </p:nvSpPr>
        <p:spPr>
          <a:xfrm>
            <a:off x="2838209" y="9464675"/>
            <a:ext cx="8841105" cy="0"/>
          </a:xfrm>
          <a:custGeom>
            <a:rect b="b" l="l" r="r" t="t"/>
            <a:pathLst>
              <a:path extrusionOk="0" h="120000" w="8841105">
                <a:moveTo>
                  <a:pt x="0" y="0"/>
                </a:moveTo>
                <a:lnTo>
                  <a:pt x="8840652" y="0"/>
                </a:lnTo>
              </a:path>
            </a:pathLst>
          </a:custGeom>
          <a:noFill/>
          <a:ln cap="flat" cmpd="sng" w="104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Diseño personalizado">
  <p:cSld name="6_Diseño personalizado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396"/>
            <a:ext cx="20104810" cy="11308953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62" y="0"/>
            <a:ext cx="20097375" cy="1130935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29"/>
          <p:cNvSpPr/>
          <p:nvPr/>
        </p:nvSpPr>
        <p:spPr>
          <a:xfrm>
            <a:off x="7232650" y="7880350"/>
            <a:ext cx="9892434" cy="2286000"/>
          </a:xfrm>
          <a:prstGeom prst="rect">
            <a:avLst/>
          </a:prstGeom>
          <a:solidFill>
            <a:schemeClr val="dk1">
              <a:alpha val="57254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29"/>
          <p:cNvSpPr txBox="1"/>
          <p:nvPr>
            <p:ph type="title"/>
          </p:nvPr>
        </p:nvSpPr>
        <p:spPr>
          <a:xfrm>
            <a:off x="7661428" y="8207476"/>
            <a:ext cx="9020022" cy="15388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000">
                <a:solidFill>
                  <a:srgbClr val="257CE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396"/>
            <a:ext cx="20104810" cy="11308953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3340"/>
            <a:ext cx="20109342" cy="11305614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30"/>
          <p:cNvSpPr/>
          <p:nvPr/>
        </p:nvSpPr>
        <p:spPr>
          <a:xfrm>
            <a:off x="755650" y="6264275"/>
            <a:ext cx="9892434" cy="2286000"/>
          </a:xfrm>
          <a:prstGeom prst="rect">
            <a:avLst/>
          </a:prstGeom>
          <a:solidFill>
            <a:schemeClr val="dk1">
              <a:alpha val="57254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30"/>
          <p:cNvSpPr txBox="1"/>
          <p:nvPr>
            <p:ph type="title"/>
          </p:nvPr>
        </p:nvSpPr>
        <p:spPr>
          <a:xfrm>
            <a:off x="1184428" y="6591401"/>
            <a:ext cx="9020022" cy="15388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000">
                <a:solidFill>
                  <a:srgbClr val="257CE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wo Content">
  <p:cSld name="1_Two Conten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396"/>
            <a:ext cx="20104810" cy="11308953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62" y="0"/>
            <a:ext cx="20097375" cy="1130935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31"/>
          <p:cNvSpPr/>
          <p:nvPr/>
        </p:nvSpPr>
        <p:spPr>
          <a:xfrm>
            <a:off x="7004050" y="7331075"/>
            <a:ext cx="9892434" cy="2286000"/>
          </a:xfrm>
          <a:prstGeom prst="rect">
            <a:avLst/>
          </a:prstGeom>
          <a:solidFill>
            <a:schemeClr val="dk1">
              <a:alpha val="57254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31"/>
          <p:cNvSpPr txBox="1"/>
          <p:nvPr>
            <p:ph type="title"/>
          </p:nvPr>
        </p:nvSpPr>
        <p:spPr>
          <a:xfrm>
            <a:off x="7432828" y="7658201"/>
            <a:ext cx="9020022" cy="15388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000">
                <a:solidFill>
                  <a:srgbClr val="257CE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itle Only">
  <p:cSld name="3_Title Only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362" y="0"/>
            <a:ext cx="20097375" cy="1130935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21"/>
          <p:cNvSpPr txBox="1"/>
          <p:nvPr>
            <p:ph type="title"/>
          </p:nvPr>
        </p:nvSpPr>
        <p:spPr>
          <a:xfrm>
            <a:off x="4794250" y="6950075"/>
            <a:ext cx="9782022" cy="15388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">
  <p:cSld name="Diseño personalizado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2"/>
          <p:cNvSpPr txBox="1"/>
          <p:nvPr>
            <p:ph type="title"/>
          </p:nvPr>
        </p:nvSpPr>
        <p:spPr>
          <a:xfrm>
            <a:off x="2432050" y="714594"/>
            <a:ext cx="16988263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2"/>
          <p:cNvSpPr/>
          <p:nvPr/>
        </p:nvSpPr>
        <p:spPr>
          <a:xfrm>
            <a:off x="-6350" y="656116"/>
            <a:ext cx="2243455" cy="1060450"/>
          </a:xfrm>
          <a:custGeom>
            <a:rect b="b" l="l" r="r" t="t"/>
            <a:pathLst>
              <a:path extrusionOk="0" h="1060450" w="2243455">
                <a:moveTo>
                  <a:pt x="2243429" y="0"/>
                </a:moveTo>
                <a:lnTo>
                  <a:pt x="0" y="0"/>
                </a:lnTo>
                <a:lnTo>
                  <a:pt x="0" y="1059999"/>
                </a:lnTo>
                <a:lnTo>
                  <a:pt x="2243429" y="1059999"/>
                </a:lnTo>
                <a:lnTo>
                  <a:pt x="2243429" y="0"/>
                </a:lnTo>
                <a:close/>
              </a:path>
            </a:pathLst>
          </a:custGeom>
          <a:solidFill>
            <a:srgbClr val="257CE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22"/>
          <p:cNvSpPr/>
          <p:nvPr/>
        </p:nvSpPr>
        <p:spPr>
          <a:xfrm>
            <a:off x="16938421" y="10202309"/>
            <a:ext cx="1576070" cy="511175"/>
          </a:xfrm>
          <a:custGeom>
            <a:rect b="b" l="l" r="r" t="t"/>
            <a:pathLst>
              <a:path extrusionOk="0" h="511175" w="1576069">
                <a:moveTo>
                  <a:pt x="441172" y="241312"/>
                </a:moveTo>
                <a:lnTo>
                  <a:pt x="435267" y="179641"/>
                </a:lnTo>
                <a:lnTo>
                  <a:pt x="418414" y="127673"/>
                </a:lnTo>
                <a:lnTo>
                  <a:pt x="392747" y="86601"/>
                </a:lnTo>
                <a:lnTo>
                  <a:pt x="391845" y="85153"/>
                </a:lnTo>
                <a:lnTo>
                  <a:pt x="356819" y="51803"/>
                </a:lnTo>
                <a:lnTo>
                  <a:pt x="322008" y="30734"/>
                </a:lnTo>
                <a:lnTo>
                  <a:pt x="322008" y="245008"/>
                </a:lnTo>
                <a:lnTo>
                  <a:pt x="316534" y="299389"/>
                </a:lnTo>
                <a:lnTo>
                  <a:pt x="300723" y="343433"/>
                </a:lnTo>
                <a:lnTo>
                  <a:pt x="275463" y="377329"/>
                </a:lnTo>
                <a:lnTo>
                  <a:pt x="241617" y="401231"/>
                </a:lnTo>
                <a:lnTo>
                  <a:pt x="200088" y="415315"/>
                </a:lnTo>
                <a:lnTo>
                  <a:pt x="151752" y="419722"/>
                </a:lnTo>
                <a:lnTo>
                  <a:pt x="141351" y="419684"/>
                </a:lnTo>
                <a:lnTo>
                  <a:pt x="130746" y="419442"/>
                </a:lnTo>
                <a:lnTo>
                  <a:pt x="120827" y="418769"/>
                </a:lnTo>
                <a:lnTo>
                  <a:pt x="112496" y="417474"/>
                </a:lnTo>
                <a:lnTo>
                  <a:pt x="112496" y="91033"/>
                </a:lnTo>
                <a:lnTo>
                  <a:pt x="121107" y="89408"/>
                </a:lnTo>
                <a:lnTo>
                  <a:pt x="132499" y="87985"/>
                </a:lnTo>
                <a:lnTo>
                  <a:pt x="146659" y="86982"/>
                </a:lnTo>
                <a:lnTo>
                  <a:pt x="163588" y="86601"/>
                </a:lnTo>
                <a:lnTo>
                  <a:pt x="209257" y="90881"/>
                </a:lnTo>
                <a:lnTo>
                  <a:pt x="248094" y="103809"/>
                </a:lnTo>
                <a:lnTo>
                  <a:pt x="279438" y="125552"/>
                </a:lnTo>
                <a:lnTo>
                  <a:pt x="302653" y="156235"/>
                </a:lnTo>
                <a:lnTo>
                  <a:pt x="317055" y="196011"/>
                </a:lnTo>
                <a:lnTo>
                  <a:pt x="322008" y="245008"/>
                </a:lnTo>
                <a:lnTo>
                  <a:pt x="322008" y="30734"/>
                </a:lnTo>
                <a:lnTo>
                  <a:pt x="318211" y="28422"/>
                </a:lnTo>
                <a:lnTo>
                  <a:pt x="272313" y="12306"/>
                </a:lnTo>
                <a:lnTo>
                  <a:pt x="217411" y="2997"/>
                </a:lnTo>
                <a:lnTo>
                  <a:pt x="151752" y="0"/>
                </a:lnTo>
                <a:lnTo>
                  <a:pt x="110134" y="685"/>
                </a:lnTo>
                <a:lnTo>
                  <a:pt x="70319" y="2768"/>
                </a:lnTo>
                <a:lnTo>
                  <a:pt x="33286" y="6235"/>
                </a:lnTo>
                <a:lnTo>
                  <a:pt x="0" y="11099"/>
                </a:lnTo>
                <a:lnTo>
                  <a:pt x="0" y="500392"/>
                </a:lnTo>
                <a:lnTo>
                  <a:pt x="23342" y="503123"/>
                </a:lnTo>
                <a:lnTo>
                  <a:pt x="52374" y="505485"/>
                </a:lnTo>
                <a:lnTo>
                  <a:pt x="87236" y="507161"/>
                </a:lnTo>
                <a:lnTo>
                  <a:pt x="128054" y="507796"/>
                </a:lnTo>
                <a:lnTo>
                  <a:pt x="184556" y="505294"/>
                </a:lnTo>
                <a:lnTo>
                  <a:pt x="236435" y="497713"/>
                </a:lnTo>
                <a:lnTo>
                  <a:pt x="283159" y="484936"/>
                </a:lnTo>
                <a:lnTo>
                  <a:pt x="324205" y="466864"/>
                </a:lnTo>
                <a:lnTo>
                  <a:pt x="359016" y="443407"/>
                </a:lnTo>
                <a:lnTo>
                  <a:pt x="382054" y="419722"/>
                </a:lnTo>
                <a:lnTo>
                  <a:pt x="385749" y="415925"/>
                </a:lnTo>
                <a:lnTo>
                  <a:pt x="408393" y="382181"/>
                </a:lnTo>
                <a:lnTo>
                  <a:pt x="425894" y="341972"/>
                </a:lnTo>
                <a:lnTo>
                  <a:pt x="437172" y="295097"/>
                </a:lnTo>
                <a:lnTo>
                  <a:pt x="441172" y="241312"/>
                </a:lnTo>
                <a:close/>
              </a:path>
              <a:path extrusionOk="0" h="511175" w="1576069">
                <a:moveTo>
                  <a:pt x="827582" y="502602"/>
                </a:moveTo>
                <a:lnTo>
                  <a:pt x="826490" y="478307"/>
                </a:lnTo>
                <a:lnTo>
                  <a:pt x="825538" y="450888"/>
                </a:lnTo>
                <a:lnTo>
                  <a:pt x="824865" y="420268"/>
                </a:lnTo>
                <a:lnTo>
                  <a:pt x="824611" y="386397"/>
                </a:lnTo>
                <a:lnTo>
                  <a:pt x="824611" y="140639"/>
                </a:lnTo>
                <a:lnTo>
                  <a:pt x="712089" y="140639"/>
                </a:lnTo>
                <a:lnTo>
                  <a:pt x="712089" y="365671"/>
                </a:lnTo>
                <a:lnTo>
                  <a:pt x="710628" y="373811"/>
                </a:lnTo>
                <a:lnTo>
                  <a:pt x="688695" y="406768"/>
                </a:lnTo>
                <a:lnTo>
                  <a:pt x="651395" y="419722"/>
                </a:lnTo>
                <a:lnTo>
                  <a:pt x="625627" y="413918"/>
                </a:lnTo>
                <a:lnTo>
                  <a:pt x="607910" y="397230"/>
                </a:lnTo>
                <a:lnTo>
                  <a:pt x="597687" y="370674"/>
                </a:lnTo>
                <a:lnTo>
                  <a:pt x="594398" y="335330"/>
                </a:lnTo>
                <a:lnTo>
                  <a:pt x="594398" y="140639"/>
                </a:lnTo>
                <a:lnTo>
                  <a:pt x="481888" y="140639"/>
                </a:lnTo>
                <a:lnTo>
                  <a:pt x="481888" y="353072"/>
                </a:lnTo>
                <a:lnTo>
                  <a:pt x="488022" y="412394"/>
                </a:lnTo>
                <a:lnTo>
                  <a:pt x="505383" y="456869"/>
                </a:lnTo>
                <a:lnTo>
                  <a:pt x="532409" y="487451"/>
                </a:lnTo>
                <a:lnTo>
                  <a:pt x="567537" y="505091"/>
                </a:lnTo>
                <a:lnTo>
                  <a:pt x="609206" y="510768"/>
                </a:lnTo>
                <a:lnTo>
                  <a:pt x="652399" y="504634"/>
                </a:lnTo>
                <a:lnTo>
                  <a:pt x="684987" y="489483"/>
                </a:lnTo>
                <a:lnTo>
                  <a:pt x="707986" y="470154"/>
                </a:lnTo>
                <a:lnTo>
                  <a:pt x="722452" y="451535"/>
                </a:lnTo>
                <a:lnTo>
                  <a:pt x="724674" y="451535"/>
                </a:lnTo>
                <a:lnTo>
                  <a:pt x="729869" y="502602"/>
                </a:lnTo>
                <a:lnTo>
                  <a:pt x="827582" y="502602"/>
                </a:lnTo>
                <a:close/>
              </a:path>
              <a:path extrusionOk="0" h="511175" w="1576069">
                <a:moveTo>
                  <a:pt x="1244155" y="318274"/>
                </a:moveTo>
                <a:lnTo>
                  <a:pt x="1238161" y="266484"/>
                </a:lnTo>
                <a:lnTo>
                  <a:pt x="1220876" y="221424"/>
                </a:lnTo>
                <a:lnTo>
                  <a:pt x="1193355" y="184315"/>
                </a:lnTo>
                <a:lnTo>
                  <a:pt x="1156639" y="156324"/>
                </a:lnTo>
                <a:lnTo>
                  <a:pt x="1127175" y="144729"/>
                </a:lnTo>
                <a:lnTo>
                  <a:pt x="1127175" y="321259"/>
                </a:lnTo>
                <a:lnTo>
                  <a:pt x="1122210" y="365747"/>
                </a:lnTo>
                <a:lnTo>
                  <a:pt x="1107948" y="400088"/>
                </a:lnTo>
                <a:lnTo>
                  <a:pt x="1085354" y="422224"/>
                </a:lnTo>
                <a:lnTo>
                  <a:pt x="1055395" y="430072"/>
                </a:lnTo>
                <a:lnTo>
                  <a:pt x="1054658" y="430072"/>
                </a:lnTo>
                <a:lnTo>
                  <a:pt x="1023213" y="421817"/>
                </a:lnTo>
                <a:lnTo>
                  <a:pt x="1000239" y="399072"/>
                </a:lnTo>
                <a:lnTo>
                  <a:pt x="986155" y="364807"/>
                </a:lnTo>
                <a:lnTo>
                  <a:pt x="981367" y="322008"/>
                </a:lnTo>
                <a:lnTo>
                  <a:pt x="985443" y="282206"/>
                </a:lnTo>
                <a:lnTo>
                  <a:pt x="998397" y="247332"/>
                </a:lnTo>
                <a:lnTo>
                  <a:pt x="1021346" y="222580"/>
                </a:lnTo>
                <a:lnTo>
                  <a:pt x="1055395" y="213169"/>
                </a:lnTo>
                <a:lnTo>
                  <a:pt x="1088174" y="222580"/>
                </a:lnTo>
                <a:lnTo>
                  <a:pt x="1110437" y="247230"/>
                </a:lnTo>
                <a:lnTo>
                  <a:pt x="1123149" y="281889"/>
                </a:lnTo>
                <a:lnTo>
                  <a:pt x="1127175" y="321259"/>
                </a:lnTo>
                <a:lnTo>
                  <a:pt x="1127175" y="144729"/>
                </a:lnTo>
                <a:lnTo>
                  <a:pt x="1111783" y="138658"/>
                </a:lnTo>
                <a:lnTo>
                  <a:pt x="1059827" y="132511"/>
                </a:lnTo>
                <a:lnTo>
                  <a:pt x="1012253" y="136982"/>
                </a:lnTo>
                <a:lnTo>
                  <a:pt x="970229" y="150050"/>
                </a:lnTo>
                <a:lnTo>
                  <a:pt x="934402" y="171119"/>
                </a:lnTo>
                <a:lnTo>
                  <a:pt x="905395" y="199644"/>
                </a:lnTo>
                <a:lnTo>
                  <a:pt x="883894" y="235051"/>
                </a:lnTo>
                <a:lnTo>
                  <a:pt x="870508" y="276745"/>
                </a:lnTo>
                <a:lnTo>
                  <a:pt x="865911" y="324192"/>
                </a:lnTo>
                <a:lnTo>
                  <a:pt x="872426" y="378625"/>
                </a:lnTo>
                <a:lnTo>
                  <a:pt x="890930" y="424548"/>
                </a:lnTo>
                <a:lnTo>
                  <a:pt x="919835" y="461340"/>
                </a:lnTo>
                <a:lnTo>
                  <a:pt x="957567" y="488378"/>
                </a:lnTo>
                <a:lnTo>
                  <a:pt x="1002538" y="505066"/>
                </a:lnTo>
                <a:lnTo>
                  <a:pt x="1053160" y="510755"/>
                </a:lnTo>
                <a:lnTo>
                  <a:pt x="1053896" y="510755"/>
                </a:lnTo>
                <a:lnTo>
                  <a:pt x="1094740" y="507009"/>
                </a:lnTo>
                <a:lnTo>
                  <a:pt x="1133703" y="495655"/>
                </a:lnTo>
                <a:lnTo>
                  <a:pt x="1169187" y="476491"/>
                </a:lnTo>
                <a:lnTo>
                  <a:pt x="1199578" y="449364"/>
                </a:lnTo>
                <a:lnTo>
                  <a:pt x="1223276" y="414070"/>
                </a:lnTo>
                <a:lnTo>
                  <a:pt x="1238669" y="370433"/>
                </a:lnTo>
                <a:lnTo>
                  <a:pt x="1244155" y="318274"/>
                </a:lnTo>
                <a:close/>
              </a:path>
              <a:path extrusionOk="0" h="511175" w="1576069">
                <a:moveTo>
                  <a:pt x="1575854" y="146558"/>
                </a:moveTo>
                <a:lnTo>
                  <a:pt x="1556600" y="140614"/>
                </a:lnTo>
                <a:lnTo>
                  <a:pt x="1535125" y="136194"/>
                </a:lnTo>
                <a:lnTo>
                  <a:pt x="1512544" y="133451"/>
                </a:lnTo>
                <a:lnTo>
                  <a:pt x="1489964" y="132499"/>
                </a:lnTo>
                <a:lnTo>
                  <a:pt x="1436065" y="137604"/>
                </a:lnTo>
                <a:lnTo>
                  <a:pt x="1389964" y="152133"/>
                </a:lnTo>
                <a:lnTo>
                  <a:pt x="1351838" y="174917"/>
                </a:lnTo>
                <a:lnTo>
                  <a:pt x="1321866" y="204762"/>
                </a:lnTo>
                <a:lnTo>
                  <a:pt x="1300238" y="240499"/>
                </a:lnTo>
                <a:lnTo>
                  <a:pt x="1287132" y="280949"/>
                </a:lnTo>
                <a:lnTo>
                  <a:pt x="1282712" y="324942"/>
                </a:lnTo>
                <a:lnTo>
                  <a:pt x="1287195" y="371144"/>
                </a:lnTo>
                <a:lnTo>
                  <a:pt x="1300264" y="411645"/>
                </a:lnTo>
                <a:lnTo>
                  <a:pt x="1321346" y="445947"/>
                </a:lnTo>
                <a:lnTo>
                  <a:pt x="1349870" y="473532"/>
                </a:lnTo>
                <a:lnTo>
                  <a:pt x="1385277" y="493864"/>
                </a:lnTo>
                <a:lnTo>
                  <a:pt x="1426984" y="506450"/>
                </a:lnTo>
                <a:lnTo>
                  <a:pt x="1474431" y="510755"/>
                </a:lnTo>
                <a:lnTo>
                  <a:pt x="1505470" y="509460"/>
                </a:lnTo>
                <a:lnTo>
                  <a:pt x="1556994" y="500468"/>
                </a:lnTo>
                <a:lnTo>
                  <a:pt x="1561782" y="410832"/>
                </a:lnTo>
                <a:lnTo>
                  <a:pt x="1548282" y="415810"/>
                </a:lnTo>
                <a:lnTo>
                  <a:pt x="1533182" y="419531"/>
                </a:lnTo>
                <a:lnTo>
                  <a:pt x="1516278" y="421868"/>
                </a:lnTo>
                <a:lnTo>
                  <a:pt x="1497355" y="422681"/>
                </a:lnTo>
                <a:lnTo>
                  <a:pt x="1458760" y="416090"/>
                </a:lnTo>
                <a:lnTo>
                  <a:pt x="1427226" y="396582"/>
                </a:lnTo>
                <a:lnTo>
                  <a:pt x="1405966" y="364591"/>
                </a:lnTo>
                <a:lnTo>
                  <a:pt x="1398155" y="320522"/>
                </a:lnTo>
                <a:lnTo>
                  <a:pt x="1404683" y="279692"/>
                </a:lnTo>
                <a:lnTo>
                  <a:pt x="1424178" y="247599"/>
                </a:lnTo>
                <a:lnTo>
                  <a:pt x="1454924" y="226606"/>
                </a:lnTo>
                <a:lnTo>
                  <a:pt x="1495171" y="219087"/>
                </a:lnTo>
                <a:lnTo>
                  <a:pt x="1515630" y="219989"/>
                </a:lnTo>
                <a:lnTo>
                  <a:pt x="1532737" y="222427"/>
                </a:lnTo>
                <a:lnTo>
                  <a:pt x="1546796" y="225971"/>
                </a:lnTo>
                <a:lnTo>
                  <a:pt x="1558086" y="230212"/>
                </a:lnTo>
                <a:lnTo>
                  <a:pt x="1575854" y="14655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22"/>
          <p:cNvSpPr/>
          <p:nvPr/>
        </p:nvSpPr>
        <p:spPr>
          <a:xfrm>
            <a:off x="18623540" y="10245307"/>
            <a:ext cx="378460" cy="469900"/>
          </a:xfrm>
          <a:custGeom>
            <a:rect b="b" l="l" r="r" t="t"/>
            <a:pathLst>
              <a:path extrusionOk="0" h="469900" w="378459">
                <a:moveTo>
                  <a:pt x="377967" y="0"/>
                </a:moveTo>
                <a:lnTo>
                  <a:pt x="273688" y="0"/>
                </a:lnTo>
                <a:lnTo>
                  <a:pt x="273688" y="266117"/>
                </a:lnTo>
                <a:lnTo>
                  <a:pt x="268116" y="319317"/>
                </a:lnTo>
                <a:lnTo>
                  <a:pt x="251744" y="356757"/>
                </a:lnTo>
                <a:lnTo>
                  <a:pt x="225083" y="378889"/>
                </a:lnTo>
                <a:lnTo>
                  <a:pt x="188643" y="386166"/>
                </a:lnTo>
                <a:lnTo>
                  <a:pt x="152992" y="378600"/>
                </a:lnTo>
                <a:lnTo>
                  <a:pt x="126738" y="355987"/>
                </a:lnTo>
                <a:lnTo>
                  <a:pt x="110518" y="318451"/>
                </a:lnTo>
                <a:lnTo>
                  <a:pt x="104970" y="266117"/>
                </a:lnTo>
                <a:lnTo>
                  <a:pt x="104970" y="0"/>
                </a:lnTo>
                <a:lnTo>
                  <a:pt x="0" y="0"/>
                </a:lnTo>
                <a:lnTo>
                  <a:pt x="0" y="257897"/>
                </a:lnTo>
                <a:lnTo>
                  <a:pt x="4140" y="316080"/>
                </a:lnTo>
                <a:lnTo>
                  <a:pt x="16320" y="364420"/>
                </a:lnTo>
                <a:lnTo>
                  <a:pt x="36180" y="403244"/>
                </a:lnTo>
                <a:lnTo>
                  <a:pt x="63360" y="432875"/>
                </a:lnTo>
                <a:lnTo>
                  <a:pt x="97498" y="453638"/>
                </a:lnTo>
                <a:lnTo>
                  <a:pt x="138234" y="465858"/>
                </a:lnTo>
                <a:lnTo>
                  <a:pt x="185209" y="469860"/>
                </a:lnTo>
                <a:lnTo>
                  <a:pt x="233897" y="465682"/>
                </a:lnTo>
                <a:lnTo>
                  <a:pt x="276216" y="453068"/>
                </a:lnTo>
                <a:lnTo>
                  <a:pt x="311756" y="431899"/>
                </a:lnTo>
                <a:lnTo>
                  <a:pt x="340111" y="402056"/>
                </a:lnTo>
                <a:lnTo>
                  <a:pt x="360870" y="363417"/>
                </a:lnTo>
                <a:lnTo>
                  <a:pt x="373625" y="315865"/>
                </a:lnTo>
                <a:lnTo>
                  <a:pt x="377967" y="259280"/>
                </a:lnTo>
                <a:lnTo>
                  <a:pt x="377967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" name="Google Shape;28;p22"/>
          <p:cNvGrpSpPr/>
          <p:nvPr/>
        </p:nvGrpSpPr>
        <p:grpSpPr>
          <a:xfrm>
            <a:off x="19053919" y="10117702"/>
            <a:ext cx="427015" cy="597582"/>
            <a:chOff x="19053919" y="10117702"/>
            <a:chExt cx="427015" cy="597582"/>
          </a:xfrm>
        </p:grpSpPr>
        <p:sp>
          <p:nvSpPr>
            <p:cNvPr id="29" name="Google Shape;29;p22"/>
            <p:cNvSpPr/>
            <p:nvPr/>
          </p:nvSpPr>
          <p:spPr>
            <a:xfrm>
              <a:off x="19053919" y="10237764"/>
              <a:ext cx="366395" cy="477520"/>
            </a:xfrm>
            <a:custGeom>
              <a:rect b="b" l="l" r="r" t="t"/>
              <a:pathLst>
                <a:path extrusionOk="0" h="477520" w="366394">
                  <a:moveTo>
                    <a:pt x="252421" y="0"/>
                  </a:moveTo>
                  <a:lnTo>
                    <a:pt x="206913" y="3226"/>
                  </a:lnTo>
                  <a:lnTo>
                    <a:pt x="164136" y="12810"/>
                  </a:lnTo>
                  <a:lnTo>
                    <a:pt x="124791" y="28603"/>
                  </a:lnTo>
                  <a:lnTo>
                    <a:pt x="89578" y="50459"/>
                  </a:lnTo>
                  <a:lnTo>
                    <a:pt x="59197" y="78232"/>
                  </a:lnTo>
                  <a:lnTo>
                    <a:pt x="34348" y="111776"/>
                  </a:lnTo>
                  <a:lnTo>
                    <a:pt x="15732" y="150943"/>
                  </a:lnTo>
                  <a:lnTo>
                    <a:pt x="4049" y="195587"/>
                  </a:lnTo>
                  <a:lnTo>
                    <a:pt x="0" y="245563"/>
                  </a:lnTo>
                  <a:lnTo>
                    <a:pt x="3849" y="293331"/>
                  </a:lnTo>
                  <a:lnTo>
                    <a:pt x="15359" y="337340"/>
                  </a:lnTo>
                  <a:lnTo>
                    <a:pt x="34475" y="376785"/>
                  </a:lnTo>
                  <a:lnTo>
                    <a:pt x="61138" y="410861"/>
                  </a:lnTo>
                  <a:lnTo>
                    <a:pt x="95292" y="438765"/>
                  </a:lnTo>
                  <a:lnTo>
                    <a:pt x="136882" y="459692"/>
                  </a:lnTo>
                  <a:lnTo>
                    <a:pt x="185849" y="472838"/>
                  </a:lnTo>
                  <a:lnTo>
                    <a:pt x="242139" y="477399"/>
                  </a:lnTo>
                  <a:lnTo>
                    <a:pt x="281711" y="475535"/>
                  </a:lnTo>
                  <a:lnTo>
                    <a:pt x="315367" y="470716"/>
                  </a:lnTo>
                  <a:lnTo>
                    <a:pt x="342072" y="464093"/>
                  </a:lnTo>
                  <a:lnTo>
                    <a:pt x="360795" y="456823"/>
                  </a:lnTo>
                  <a:lnTo>
                    <a:pt x="345036" y="375213"/>
                  </a:lnTo>
                  <a:lnTo>
                    <a:pt x="327174" y="381031"/>
                  </a:lnTo>
                  <a:lnTo>
                    <a:pt x="305583" y="385825"/>
                  </a:lnTo>
                  <a:lnTo>
                    <a:pt x="281936" y="389081"/>
                  </a:lnTo>
                  <a:lnTo>
                    <a:pt x="257908" y="390281"/>
                  </a:lnTo>
                  <a:lnTo>
                    <a:pt x="206680" y="383477"/>
                  </a:lnTo>
                  <a:lnTo>
                    <a:pt x="165463" y="363832"/>
                  </a:lnTo>
                  <a:lnTo>
                    <a:pt x="135046" y="332499"/>
                  </a:lnTo>
                  <a:lnTo>
                    <a:pt x="116217" y="290629"/>
                  </a:lnTo>
                  <a:lnTo>
                    <a:pt x="109766" y="239374"/>
                  </a:lnTo>
                  <a:lnTo>
                    <a:pt x="117134" y="183960"/>
                  </a:lnTo>
                  <a:lnTo>
                    <a:pt x="137767" y="141083"/>
                  </a:lnTo>
                  <a:lnTo>
                    <a:pt x="169464" y="110615"/>
                  </a:lnTo>
                  <a:lnTo>
                    <a:pt x="210018" y="92429"/>
                  </a:lnTo>
                  <a:lnTo>
                    <a:pt x="257227" y="86395"/>
                  </a:lnTo>
                  <a:lnTo>
                    <a:pt x="283580" y="87824"/>
                  </a:lnTo>
                  <a:lnTo>
                    <a:pt x="307041" y="91638"/>
                  </a:lnTo>
                  <a:lnTo>
                    <a:pt x="327548" y="97129"/>
                  </a:lnTo>
                  <a:lnTo>
                    <a:pt x="345036" y="103588"/>
                  </a:lnTo>
                  <a:lnTo>
                    <a:pt x="366302" y="20575"/>
                  </a:lnTo>
                  <a:lnTo>
                    <a:pt x="348314" y="13309"/>
                  </a:lnTo>
                  <a:lnTo>
                    <a:pt x="322736" y="6686"/>
                  </a:lnTo>
                  <a:lnTo>
                    <a:pt x="290470" y="1864"/>
                  </a:lnTo>
                  <a:lnTo>
                    <a:pt x="25242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0" name="Google Shape;30;p22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9368634" y="10117702"/>
              <a:ext cx="112300" cy="112268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Diseño personalizado">
  <p:cSld name="4_Diseño personalizado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396"/>
            <a:ext cx="20104810" cy="11308953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Google Shape;33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62" y="0"/>
            <a:ext cx="20097375" cy="11309350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25"/>
          <p:cNvSpPr/>
          <p:nvPr/>
        </p:nvSpPr>
        <p:spPr>
          <a:xfrm>
            <a:off x="4413250" y="4206875"/>
            <a:ext cx="9892434" cy="2286000"/>
          </a:xfrm>
          <a:prstGeom prst="rect">
            <a:avLst/>
          </a:prstGeom>
          <a:solidFill>
            <a:schemeClr val="dk1">
              <a:alpha val="57254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25"/>
          <p:cNvSpPr txBox="1"/>
          <p:nvPr>
            <p:ph type="title"/>
          </p:nvPr>
        </p:nvSpPr>
        <p:spPr>
          <a:xfrm>
            <a:off x="4842028" y="4534001"/>
            <a:ext cx="9020022" cy="15388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000">
                <a:solidFill>
                  <a:srgbClr val="257CE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Diseño personalizado">
  <p:cSld name="5_Diseño personalizado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3340"/>
            <a:ext cx="20110047" cy="1130601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26"/>
          <p:cNvSpPr txBox="1"/>
          <p:nvPr>
            <p:ph type="title"/>
          </p:nvPr>
        </p:nvSpPr>
        <p:spPr>
          <a:xfrm>
            <a:off x="831850" y="7178675"/>
            <a:ext cx="9782022" cy="15388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3"/>
          <p:cNvSpPr/>
          <p:nvPr/>
        </p:nvSpPr>
        <p:spPr>
          <a:xfrm>
            <a:off x="727227" y="10202309"/>
            <a:ext cx="1576070" cy="511175"/>
          </a:xfrm>
          <a:custGeom>
            <a:rect b="b" l="l" r="r" t="t"/>
            <a:pathLst>
              <a:path extrusionOk="0" h="511175" w="1576070">
                <a:moveTo>
                  <a:pt x="441172" y="241312"/>
                </a:moveTo>
                <a:lnTo>
                  <a:pt x="435267" y="179641"/>
                </a:lnTo>
                <a:lnTo>
                  <a:pt x="418414" y="127673"/>
                </a:lnTo>
                <a:lnTo>
                  <a:pt x="392747" y="86601"/>
                </a:lnTo>
                <a:lnTo>
                  <a:pt x="391845" y="85153"/>
                </a:lnTo>
                <a:lnTo>
                  <a:pt x="356819" y="51803"/>
                </a:lnTo>
                <a:lnTo>
                  <a:pt x="322008" y="30734"/>
                </a:lnTo>
                <a:lnTo>
                  <a:pt x="322008" y="245008"/>
                </a:lnTo>
                <a:lnTo>
                  <a:pt x="316547" y="299389"/>
                </a:lnTo>
                <a:lnTo>
                  <a:pt x="300736" y="343433"/>
                </a:lnTo>
                <a:lnTo>
                  <a:pt x="275463" y="377329"/>
                </a:lnTo>
                <a:lnTo>
                  <a:pt x="241617" y="401231"/>
                </a:lnTo>
                <a:lnTo>
                  <a:pt x="200088" y="415315"/>
                </a:lnTo>
                <a:lnTo>
                  <a:pt x="151752" y="419722"/>
                </a:lnTo>
                <a:lnTo>
                  <a:pt x="141351" y="419684"/>
                </a:lnTo>
                <a:lnTo>
                  <a:pt x="130746" y="419442"/>
                </a:lnTo>
                <a:lnTo>
                  <a:pt x="120827" y="418769"/>
                </a:lnTo>
                <a:lnTo>
                  <a:pt x="112496" y="417474"/>
                </a:lnTo>
                <a:lnTo>
                  <a:pt x="112496" y="91033"/>
                </a:lnTo>
                <a:lnTo>
                  <a:pt x="121119" y="89408"/>
                </a:lnTo>
                <a:lnTo>
                  <a:pt x="132499" y="87985"/>
                </a:lnTo>
                <a:lnTo>
                  <a:pt x="146659" y="86982"/>
                </a:lnTo>
                <a:lnTo>
                  <a:pt x="163601" y="86601"/>
                </a:lnTo>
                <a:lnTo>
                  <a:pt x="209257" y="90881"/>
                </a:lnTo>
                <a:lnTo>
                  <a:pt x="248094" y="103809"/>
                </a:lnTo>
                <a:lnTo>
                  <a:pt x="279450" y="125552"/>
                </a:lnTo>
                <a:lnTo>
                  <a:pt x="302653" y="156235"/>
                </a:lnTo>
                <a:lnTo>
                  <a:pt x="317055" y="196011"/>
                </a:lnTo>
                <a:lnTo>
                  <a:pt x="322008" y="245008"/>
                </a:lnTo>
                <a:lnTo>
                  <a:pt x="322008" y="30734"/>
                </a:lnTo>
                <a:lnTo>
                  <a:pt x="318211" y="28422"/>
                </a:lnTo>
                <a:lnTo>
                  <a:pt x="272313" y="12306"/>
                </a:lnTo>
                <a:lnTo>
                  <a:pt x="217411" y="2997"/>
                </a:lnTo>
                <a:lnTo>
                  <a:pt x="151752" y="0"/>
                </a:lnTo>
                <a:lnTo>
                  <a:pt x="110134" y="685"/>
                </a:lnTo>
                <a:lnTo>
                  <a:pt x="70319" y="2768"/>
                </a:lnTo>
                <a:lnTo>
                  <a:pt x="33286" y="6235"/>
                </a:lnTo>
                <a:lnTo>
                  <a:pt x="0" y="11099"/>
                </a:lnTo>
                <a:lnTo>
                  <a:pt x="0" y="500392"/>
                </a:lnTo>
                <a:lnTo>
                  <a:pt x="23342" y="503123"/>
                </a:lnTo>
                <a:lnTo>
                  <a:pt x="52374" y="505485"/>
                </a:lnTo>
                <a:lnTo>
                  <a:pt x="87236" y="507161"/>
                </a:lnTo>
                <a:lnTo>
                  <a:pt x="128054" y="507796"/>
                </a:lnTo>
                <a:lnTo>
                  <a:pt x="184556" y="505294"/>
                </a:lnTo>
                <a:lnTo>
                  <a:pt x="236435" y="497713"/>
                </a:lnTo>
                <a:lnTo>
                  <a:pt x="283171" y="484936"/>
                </a:lnTo>
                <a:lnTo>
                  <a:pt x="324205" y="466864"/>
                </a:lnTo>
                <a:lnTo>
                  <a:pt x="359029" y="443407"/>
                </a:lnTo>
                <a:lnTo>
                  <a:pt x="382054" y="419722"/>
                </a:lnTo>
                <a:lnTo>
                  <a:pt x="385749" y="415925"/>
                </a:lnTo>
                <a:lnTo>
                  <a:pt x="408393" y="382181"/>
                </a:lnTo>
                <a:lnTo>
                  <a:pt x="425894" y="341972"/>
                </a:lnTo>
                <a:lnTo>
                  <a:pt x="437172" y="295097"/>
                </a:lnTo>
                <a:lnTo>
                  <a:pt x="441172" y="241312"/>
                </a:lnTo>
                <a:close/>
              </a:path>
              <a:path extrusionOk="0" h="511175" w="1576070">
                <a:moveTo>
                  <a:pt x="827582" y="502602"/>
                </a:moveTo>
                <a:lnTo>
                  <a:pt x="826503" y="478307"/>
                </a:lnTo>
                <a:lnTo>
                  <a:pt x="825550" y="450888"/>
                </a:lnTo>
                <a:lnTo>
                  <a:pt x="824865" y="420268"/>
                </a:lnTo>
                <a:lnTo>
                  <a:pt x="824611" y="386397"/>
                </a:lnTo>
                <a:lnTo>
                  <a:pt x="824611" y="140639"/>
                </a:lnTo>
                <a:lnTo>
                  <a:pt x="712089" y="140639"/>
                </a:lnTo>
                <a:lnTo>
                  <a:pt x="712089" y="365671"/>
                </a:lnTo>
                <a:lnTo>
                  <a:pt x="710641" y="373811"/>
                </a:lnTo>
                <a:lnTo>
                  <a:pt x="688695" y="406768"/>
                </a:lnTo>
                <a:lnTo>
                  <a:pt x="651395" y="419722"/>
                </a:lnTo>
                <a:lnTo>
                  <a:pt x="625627" y="413918"/>
                </a:lnTo>
                <a:lnTo>
                  <a:pt x="607910" y="397230"/>
                </a:lnTo>
                <a:lnTo>
                  <a:pt x="597687" y="370674"/>
                </a:lnTo>
                <a:lnTo>
                  <a:pt x="594398" y="335330"/>
                </a:lnTo>
                <a:lnTo>
                  <a:pt x="594398" y="140639"/>
                </a:lnTo>
                <a:lnTo>
                  <a:pt x="481888" y="140639"/>
                </a:lnTo>
                <a:lnTo>
                  <a:pt x="481888" y="353072"/>
                </a:lnTo>
                <a:lnTo>
                  <a:pt x="488022" y="412394"/>
                </a:lnTo>
                <a:lnTo>
                  <a:pt x="505383" y="456869"/>
                </a:lnTo>
                <a:lnTo>
                  <a:pt x="532409" y="487451"/>
                </a:lnTo>
                <a:lnTo>
                  <a:pt x="567537" y="505091"/>
                </a:lnTo>
                <a:lnTo>
                  <a:pt x="609206" y="510768"/>
                </a:lnTo>
                <a:lnTo>
                  <a:pt x="652399" y="504634"/>
                </a:lnTo>
                <a:lnTo>
                  <a:pt x="684987" y="489483"/>
                </a:lnTo>
                <a:lnTo>
                  <a:pt x="707986" y="470154"/>
                </a:lnTo>
                <a:lnTo>
                  <a:pt x="722452" y="451535"/>
                </a:lnTo>
                <a:lnTo>
                  <a:pt x="724674" y="451535"/>
                </a:lnTo>
                <a:lnTo>
                  <a:pt x="729869" y="502602"/>
                </a:lnTo>
                <a:lnTo>
                  <a:pt x="827582" y="502602"/>
                </a:lnTo>
                <a:close/>
              </a:path>
              <a:path extrusionOk="0" h="511175" w="1576070">
                <a:moveTo>
                  <a:pt x="1244155" y="318274"/>
                </a:moveTo>
                <a:lnTo>
                  <a:pt x="1238161" y="266484"/>
                </a:lnTo>
                <a:lnTo>
                  <a:pt x="1220889" y="221424"/>
                </a:lnTo>
                <a:lnTo>
                  <a:pt x="1193355" y="184315"/>
                </a:lnTo>
                <a:lnTo>
                  <a:pt x="1156652" y="156324"/>
                </a:lnTo>
                <a:lnTo>
                  <a:pt x="1127175" y="144729"/>
                </a:lnTo>
                <a:lnTo>
                  <a:pt x="1127175" y="321259"/>
                </a:lnTo>
                <a:lnTo>
                  <a:pt x="1122210" y="365747"/>
                </a:lnTo>
                <a:lnTo>
                  <a:pt x="1107948" y="400088"/>
                </a:lnTo>
                <a:lnTo>
                  <a:pt x="1085354" y="422224"/>
                </a:lnTo>
                <a:lnTo>
                  <a:pt x="1055395" y="430072"/>
                </a:lnTo>
                <a:lnTo>
                  <a:pt x="1054658" y="430072"/>
                </a:lnTo>
                <a:lnTo>
                  <a:pt x="1023213" y="421817"/>
                </a:lnTo>
                <a:lnTo>
                  <a:pt x="1000252" y="399072"/>
                </a:lnTo>
                <a:lnTo>
                  <a:pt x="986155" y="364807"/>
                </a:lnTo>
                <a:lnTo>
                  <a:pt x="981367" y="322008"/>
                </a:lnTo>
                <a:lnTo>
                  <a:pt x="985443" y="282206"/>
                </a:lnTo>
                <a:lnTo>
                  <a:pt x="998397" y="247332"/>
                </a:lnTo>
                <a:lnTo>
                  <a:pt x="1021359" y="222580"/>
                </a:lnTo>
                <a:lnTo>
                  <a:pt x="1055395" y="213169"/>
                </a:lnTo>
                <a:lnTo>
                  <a:pt x="1088174" y="222580"/>
                </a:lnTo>
                <a:lnTo>
                  <a:pt x="1110449" y="247230"/>
                </a:lnTo>
                <a:lnTo>
                  <a:pt x="1123149" y="281889"/>
                </a:lnTo>
                <a:lnTo>
                  <a:pt x="1127175" y="321259"/>
                </a:lnTo>
                <a:lnTo>
                  <a:pt x="1127175" y="144729"/>
                </a:lnTo>
                <a:lnTo>
                  <a:pt x="1111783" y="138658"/>
                </a:lnTo>
                <a:lnTo>
                  <a:pt x="1059827" y="132511"/>
                </a:lnTo>
                <a:lnTo>
                  <a:pt x="1012253" y="136982"/>
                </a:lnTo>
                <a:lnTo>
                  <a:pt x="970229" y="150050"/>
                </a:lnTo>
                <a:lnTo>
                  <a:pt x="934402" y="171119"/>
                </a:lnTo>
                <a:lnTo>
                  <a:pt x="905408" y="199644"/>
                </a:lnTo>
                <a:lnTo>
                  <a:pt x="883894" y="235051"/>
                </a:lnTo>
                <a:lnTo>
                  <a:pt x="870508" y="276745"/>
                </a:lnTo>
                <a:lnTo>
                  <a:pt x="865911" y="324192"/>
                </a:lnTo>
                <a:lnTo>
                  <a:pt x="872426" y="378625"/>
                </a:lnTo>
                <a:lnTo>
                  <a:pt x="890930" y="424548"/>
                </a:lnTo>
                <a:lnTo>
                  <a:pt x="919848" y="461340"/>
                </a:lnTo>
                <a:lnTo>
                  <a:pt x="957580" y="488378"/>
                </a:lnTo>
                <a:lnTo>
                  <a:pt x="1002538" y="505066"/>
                </a:lnTo>
                <a:lnTo>
                  <a:pt x="1053160" y="510755"/>
                </a:lnTo>
                <a:lnTo>
                  <a:pt x="1053909" y="510755"/>
                </a:lnTo>
                <a:lnTo>
                  <a:pt x="1094740" y="507009"/>
                </a:lnTo>
                <a:lnTo>
                  <a:pt x="1133703" y="495655"/>
                </a:lnTo>
                <a:lnTo>
                  <a:pt x="1169187" y="476491"/>
                </a:lnTo>
                <a:lnTo>
                  <a:pt x="1199578" y="449364"/>
                </a:lnTo>
                <a:lnTo>
                  <a:pt x="1223276" y="414070"/>
                </a:lnTo>
                <a:lnTo>
                  <a:pt x="1238669" y="370433"/>
                </a:lnTo>
                <a:lnTo>
                  <a:pt x="1244155" y="318274"/>
                </a:lnTo>
                <a:close/>
              </a:path>
              <a:path extrusionOk="0" h="511175" w="1576070">
                <a:moveTo>
                  <a:pt x="1575854" y="146558"/>
                </a:moveTo>
                <a:lnTo>
                  <a:pt x="1556600" y="140614"/>
                </a:lnTo>
                <a:lnTo>
                  <a:pt x="1535125" y="136194"/>
                </a:lnTo>
                <a:lnTo>
                  <a:pt x="1512557" y="133451"/>
                </a:lnTo>
                <a:lnTo>
                  <a:pt x="1489964" y="132499"/>
                </a:lnTo>
                <a:lnTo>
                  <a:pt x="1436077" y="137604"/>
                </a:lnTo>
                <a:lnTo>
                  <a:pt x="1389964" y="152133"/>
                </a:lnTo>
                <a:lnTo>
                  <a:pt x="1351838" y="174917"/>
                </a:lnTo>
                <a:lnTo>
                  <a:pt x="1321866" y="204762"/>
                </a:lnTo>
                <a:lnTo>
                  <a:pt x="1300238" y="240499"/>
                </a:lnTo>
                <a:lnTo>
                  <a:pt x="1287132" y="280949"/>
                </a:lnTo>
                <a:lnTo>
                  <a:pt x="1282712" y="324942"/>
                </a:lnTo>
                <a:lnTo>
                  <a:pt x="1287195" y="371144"/>
                </a:lnTo>
                <a:lnTo>
                  <a:pt x="1300264" y="411645"/>
                </a:lnTo>
                <a:lnTo>
                  <a:pt x="1321346" y="445947"/>
                </a:lnTo>
                <a:lnTo>
                  <a:pt x="1349870" y="473532"/>
                </a:lnTo>
                <a:lnTo>
                  <a:pt x="1385277" y="493864"/>
                </a:lnTo>
                <a:lnTo>
                  <a:pt x="1426984" y="506450"/>
                </a:lnTo>
                <a:lnTo>
                  <a:pt x="1474431" y="510755"/>
                </a:lnTo>
                <a:lnTo>
                  <a:pt x="1505470" y="509460"/>
                </a:lnTo>
                <a:lnTo>
                  <a:pt x="1556994" y="500468"/>
                </a:lnTo>
                <a:lnTo>
                  <a:pt x="1561782" y="410832"/>
                </a:lnTo>
                <a:lnTo>
                  <a:pt x="1548282" y="415810"/>
                </a:lnTo>
                <a:lnTo>
                  <a:pt x="1533194" y="419531"/>
                </a:lnTo>
                <a:lnTo>
                  <a:pt x="1516278" y="421868"/>
                </a:lnTo>
                <a:lnTo>
                  <a:pt x="1497355" y="422681"/>
                </a:lnTo>
                <a:lnTo>
                  <a:pt x="1458760" y="416090"/>
                </a:lnTo>
                <a:lnTo>
                  <a:pt x="1427226" y="396582"/>
                </a:lnTo>
                <a:lnTo>
                  <a:pt x="1405966" y="364591"/>
                </a:lnTo>
                <a:lnTo>
                  <a:pt x="1398155" y="320522"/>
                </a:lnTo>
                <a:lnTo>
                  <a:pt x="1404683" y="279692"/>
                </a:lnTo>
                <a:lnTo>
                  <a:pt x="1424178" y="247599"/>
                </a:lnTo>
                <a:lnTo>
                  <a:pt x="1454924" y="226606"/>
                </a:lnTo>
                <a:lnTo>
                  <a:pt x="1495171" y="219087"/>
                </a:lnTo>
                <a:lnTo>
                  <a:pt x="1515630" y="219989"/>
                </a:lnTo>
                <a:lnTo>
                  <a:pt x="1532737" y="222427"/>
                </a:lnTo>
                <a:lnTo>
                  <a:pt x="1546796" y="225971"/>
                </a:lnTo>
                <a:lnTo>
                  <a:pt x="1558086" y="230212"/>
                </a:lnTo>
                <a:lnTo>
                  <a:pt x="1575854" y="14655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23"/>
          <p:cNvSpPr/>
          <p:nvPr/>
        </p:nvSpPr>
        <p:spPr>
          <a:xfrm>
            <a:off x="2412348" y="10245307"/>
            <a:ext cx="378460" cy="469900"/>
          </a:xfrm>
          <a:custGeom>
            <a:rect b="b" l="l" r="r" t="t"/>
            <a:pathLst>
              <a:path extrusionOk="0" h="469900" w="378460">
                <a:moveTo>
                  <a:pt x="377967" y="0"/>
                </a:moveTo>
                <a:lnTo>
                  <a:pt x="273688" y="0"/>
                </a:lnTo>
                <a:lnTo>
                  <a:pt x="273688" y="266117"/>
                </a:lnTo>
                <a:lnTo>
                  <a:pt x="268116" y="319317"/>
                </a:lnTo>
                <a:lnTo>
                  <a:pt x="251744" y="356757"/>
                </a:lnTo>
                <a:lnTo>
                  <a:pt x="225083" y="378889"/>
                </a:lnTo>
                <a:lnTo>
                  <a:pt x="188643" y="386166"/>
                </a:lnTo>
                <a:lnTo>
                  <a:pt x="152992" y="378600"/>
                </a:lnTo>
                <a:lnTo>
                  <a:pt x="126738" y="355987"/>
                </a:lnTo>
                <a:lnTo>
                  <a:pt x="110518" y="318451"/>
                </a:lnTo>
                <a:lnTo>
                  <a:pt x="104970" y="266117"/>
                </a:lnTo>
                <a:lnTo>
                  <a:pt x="104970" y="0"/>
                </a:lnTo>
                <a:lnTo>
                  <a:pt x="0" y="0"/>
                </a:lnTo>
                <a:lnTo>
                  <a:pt x="0" y="257897"/>
                </a:lnTo>
                <a:lnTo>
                  <a:pt x="4140" y="316080"/>
                </a:lnTo>
                <a:lnTo>
                  <a:pt x="16320" y="364420"/>
                </a:lnTo>
                <a:lnTo>
                  <a:pt x="36180" y="403244"/>
                </a:lnTo>
                <a:lnTo>
                  <a:pt x="63360" y="432875"/>
                </a:lnTo>
                <a:lnTo>
                  <a:pt x="97498" y="453638"/>
                </a:lnTo>
                <a:lnTo>
                  <a:pt x="138234" y="465858"/>
                </a:lnTo>
                <a:lnTo>
                  <a:pt x="185209" y="469860"/>
                </a:lnTo>
                <a:lnTo>
                  <a:pt x="233897" y="465682"/>
                </a:lnTo>
                <a:lnTo>
                  <a:pt x="276216" y="453068"/>
                </a:lnTo>
                <a:lnTo>
                  <a:pt x="311756" y="431899"/>
                </a:lnTo>
                <a:lnTo>
                  <a:pt x="340111" y="402056"/>
                </a:lnTo>
                <a:lnTo>
                  <a:pt x="360870" y="363417"/>
                </a:lnTo>
                <a:lnTo>
                  <a:pt x="373625" y="315865"/>
                </a:lnTo>
                <a:lnTo>
                  <a:pt x="377967" y="259280"/>
                </a:lnTo>
                <a:lnTo>
                  <a:pt x="377967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2" name="Google Shape;42;p23"/>
          <p:cNvGrpSpPr/>
          <p:nvPr/>
        </p:nvGrpSpPr>
        <p:grpSpPr>
          <a:xfrm>
            <a:off x="2842727" y="10117702"/>
            <a:ext cx="427015" cy="597582"/>
            <a:chOff x="2842727" y="10117702"/>
            <a:chExt cx="427015" cy="597582"/>
          </a:xfrm>
        </p:grpSpPr>
        <p:sp>
          <p:nvSpPr>
            <p:cNvPr id="43" name="Google Shape;43;p23"/>
            <p:cNvSpPr/>
            <p:nvPr/>
          </p:nvSpPr>
          <p:spPr>
            <a:xfrm>
              <a:off x="2842727" y="10237764"/>
              <a:ext cx="366395" cy="477520"/>
            </a:xfrm>
            <a:custGeom>
              <a:rect b="b" l="l" r="r" t="t"/>
              <a:pathLst>
                <a:path extrusionOk="0" h="477520" w="366394">
                  <a:moveTo>
                    <a:pt x="252421" y="0"/>
                  </a:moveTo>
                  <a:lnTo>
                    <a:pt x="206913" y="3226"/>
                  </a:lnTo>
                  <a:lnTo>
                    <a:pt x="164136" y="12810"/>
                  </a:lnTo>
                  <a:lnTo>
                    <a:pt x="124791" y="28603"/>
                  </a:lnTo>
                  <a:lnTo>
                    <a:pt x="89578" y="50459"/>
                  </a:lnTo>
                  <a:lnTo>
                    <a:pt x="59197" y="78232"/>
                  </a:lnTo>
                  <a:lnTo>
                    <a:pt x="34348" y="111776"/>
                  </a:lnTo>
                  <a:lnTo>
                    <a:pt x="15732" y="150943"/>
                  </a:lnTo>
                  <a:lnTo>
                    <a:pt x="4049" y="195587"/>
                  </a:lnTo>
                  <a:lnTo>
                    <a:pt x="0" y="245563"/>
                  </a:lnTo>
                  <a:lnTo>
                    <a:pt x="3849" y="293331"/>
                  </a:lnTo>
                  <a:lnTo>
                    <a:pt x="15359" y="337340"/>
                  </a:lnTo>
                  <a:lnTo>
                    <a:pt x="34475" y="376785"/>
                  </a:lnTo>
                  <a:lnTo>
                    <a:pt x="61138" y="410861"/>
                  </a:lnTo>
                  <a:lnTo>
                    <a:pt x="95292" y="438765"/>
                  </a:lnTo>
                  <a:lnTo>
                    <a:pt x="136882" y="459692"/>
                  </a:lnTo>
                  <a:lnTo>
                    <a:pt x="185849" y="472838"/>
                  </a:lnTo>
                  <a:lnTo>
                    <a:pt x="242139" y="477399"/>
                  </a:lnTo>
                  <a:lnTo>
                    <a:pt x="281711" y="475535"/>
                  </a:lnTo>
                  <a:lnTo>
                    <a:pt x="315367" y="470716"/>
                  </a:lnTo>
                  <a:lnTo>
                    <a:pt x="342072" y="464093"/>
                  </a:lnTo>
                  <a:lnTo>
                    <a:pt x="360795" y="456823"/>
                  </a:lnTo>
                  <a:lnTo>
                    <a:pt x="345036" y="375213"/>
                  </a:lnTo>
                  <a:lnTo>
                    <a:pt x="327174" y="381031"/>
                  </a:lnTo>
                  <a:lnTo>
                    <a:pt x="305583" y="385825"/>
                  </a:lnTo>
                  <a:lnTo>
                    <a:pt x="281936" y="389081"/>
                  </a:lnTo>
                  <a:lnTo>
                    <a:pt x="257908" y="390281"/>
                  </a:lnTo>
                  <a:lnTo>
                    <a:pt x="206680" y="383477"/>
                  </a:lnTo>
                  <a:lnTo>
                    <a:pt x="165463" y="363832"/>
                  </a:lnTo>
                  <a:lnTo>
                    <a:pt x="135046" y="332499"/>
                  </a:lnTo>
                  <a:lnTo>
                    <a:pt x="116217" y="290629"/>
                  </a:lnTo>
                  <a:lnTo>
                    <a:pt x="109766" y="239374"/>
                  </a:lnTo>
                  <a:lnTo>
                    <a:pt x="117134" y="183960"/>
                  </a:lnTo>
                  <a:lnTo>
                    <a:pt x="137767" y="141083"/>
                  </a:lnTo>
                  <a:lnTo>
                    <a:pt x="169464" y="110615"/>
                  </a:lnTo>
                  <a:lnTo>
                    <a:pt x="210018" y="92429"/>
                  </a:lnTo>
                  <a:lnTo>
                    <a:pt x="257227" y="86395"/>
                  </a:lnTo>
                  <a:lnTo>
                    <a:pt x="283580" y="87824"/>
                  </a:lnTo>
                  <a:lnTo>
                    <a:pt x="307041" y="91638"/>
                  </a:lnTo>
                  <a:lnTo>
                    <a:pt x="327548" y="97129"/>
                  </a:lnTo>
                  <a:lnTo>
                    <a:pt x="345036" y="103588"/>
                  </a:lnTo>
                  <a:lnTo>
                    <a:pt x="366302" y="20575"/>
                  </a:lnTo>
                  <a:lnTo>
                    <a:pt x="348314" y="13309"/>
                  </a:lnTo>
                  <a:lnTo>
                    <a:pt x="322736" y="6686"/>
                  </a:lnTo>
                  <a:lnTo>
                    <a:pt x="290470" y="1864"/>
                  </a:lnTo>
                  <a:lnTo>
                    <a:pt x="25242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4" name="Google Shape;44;p23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3157442" y="10117702"/>
              <a:ext cx="112300" cy="11226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5" name="Google Shape;45;p23"/>
          <p:cNvSpPr/>
          <p:nvPr/>
        </p:nvSpPr>
        <p:spPr>
          <a:xfrm>
            <a:off x="17840597" y="656116"/>
            <a:ext cx="2243455" cy="1060450"/>
          </a:xfrm>
          <a:custGeom>
            <a:rect b="b" l="l" r="r" t="t"/>
            <a:pathLst>
              <a:path extrusionOk="0" h="1060450" w="2243455">
                <a:moveTo>
                  <a:pt x="2243429" y="0"/>
                </a:moveTo>
                <a:lnTo>
                  <a:pt x="0" y="0"/>
                </a:lnTo>
                <a:lnTo>
                  <a:pt x="0" y="1059999"/>
                </a:lnTo>
                <a:lnTo>
                  <a:pt x="2243429" y="1059999"/>
                </a:lnTo>
                <a:lnTo>
                  <a:pt x="2243429" y="0"/>
                </a:lnTo>
                <a:close/>
              </a:path>
            </a:pathLst>
          </a:custGeom>
          <a:solidFill>
            <a:srgbClr val="257CE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23"/>
          <p:cNvSpPr txBox="1"/>
          <p:nvPr>
            <p:ph idx="1" type="body"/>
          </p:nvPr>
        </p:nvSpPr>
        <p:spPr>
          <a:xfrm>
            <a:off x="727227" y="755454"/>
            <a:ext cx="16792423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8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Only">
  <p:cSld name="1_Title 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362" y="0"/>
            <a:ext cx="20097375" cy="1130935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27"/>
          <p:cNvSpPr txBox="1"/>
          <p:nvPr>
            <p:ph type="title"/>
          </p:nvPr>
        </p:nvSpPr>
        <p:spPr>
          <a:xfrm>
            <a:off x="6851650" y="7483475"/>
            <a:ext cx="9782022" cy="15388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Diseño personalizado">
  <p:cSld name="3_Diseño personalizado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362" y="0"/>
            <a:ext cx="20097375" cy="1130935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28"/>
          <p:cNvSpPr txBox="1"/>
          <p:nvPr>
            <p:ph type="title"/>
          </p:nvPr>
        </p:nvSpPr>
        <p:spPr>
          <a:xfrm>
            <a:off x="6623050" y="7026275"/>
            <a:ext cx="9782022" cy="15388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9"/>
          <p:cNvSpPr txBox="1"/>
          <p:nvPr>
            <p:ph type="title"/>
          </p:nvPr>
        </p:nvSpPr>
        <p:spPr>
          <a:xfrm>
            <a:off x="12314421" y="714594"/>
            <a:ext cx="5259705" cy="9156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5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9"/>
          <p:cNvSpPr txBox="1"/>
          <p:nvPr>
            <p:ph idx="1" type="body"/>
          </p:nvPr>
        </p:nvSpPr>
        <p:spPr>
          <a:xfrm>
            <a:off x="1005205" y="2601150"/>
            <a:ext cx="18093690" cy="746417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9"/>
          <p:cNvSpPr txBox="1"/>
          <p:nvPr>
            <p:ph idx="11" type="ftr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9"/>
          <p:cNvSpPr txBox="1"/>
          <p:nvPr>
            <p:ph idx="10" type="dt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9"/>
          <p:cNvSpPr txBox="1"/>
          <p:nvPr>
            <p:ph idx="12" type="sldNum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"/>
          <p:cNvSpPr txBox="1"/>
          <p:nvPr>
            <p:ph type="ctrTitle"/>
          </p:nvPr>
        </p:nvSpPr>
        <p:spPr>
          <a:xfrm>
            <a:off x="2889250" y="8855075"/>
            <a:ext cx="87495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L"/>
              <a:t>Verumint</a:t>
            </a:r>
            <a:endParaRPr sz="3800"/>
          </a:p>
        </p:txBody>
      </p:sp>
      <p:sp>
        <p:nvSpPr>
          <p:cNvPr id="75" name="Google Shape;75;p1"/>
          <p:cNvSpPr txBox="1"/>
          <p:nvPr>
            <p:ph idx="1" type="subTitle"/>
          </p:nvPr>
        </p:nvSpPr>
        <p:spPr>
          <a:xfrm>
            <a:off x="2926080" y="9554269"/>
            <a:ext cx="871268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L"/>
              <a:t>Capstone -005D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"/>
          <p:cNvSpPr txBox="1"/>
          <p:nvPr/>
        </p:nvSpPr>
        <p:spPr>
          <a:xfrm>
            <a:off x="2889250" y="9923600"/>
            <a:ext cx="8388300" cy="8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CL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Integrantes:</a:t>
            </a:r>
            <a:endParaRPr b="0" i="0" sz="18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CL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Cristobal Maluenda - </a:t>
            </a:r>
            <a:r>
              <a:rPr lang="es-CL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Matías</a:t>
            </a:r>
            <a:r>
              <a:rPr b="0" i="0" lang="es-CL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s-CL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Rodríguez</a:t>
            </a:r>
            <a:r>
              <a:rPr b="0" i="0" lang="es-CL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- Eugenio Astrosa</a:t>
            </a:r>
            <a:endParaRPr b="0" i="0" sz="2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785bdbd836_0_46"/>
          <p:cNvSpPr txBox="1"/>
          <p:nvPr>
            <p:ph type="title"/>
          </p:nvPr>
        </p:nvSpPr>
        <p:spPr>
          <a:xfrm>
            <a:off x="3334525" y="7559675"/>
            <a:ext cx="112134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L" sz="6600"/>
              <a:t>CONCLUSIÓN</a:t>
            </a:r>
            <a:endParaRPr sz="6600"/>
          </a:p>
        </p:txBody>
      </p:sp>
      <p:sp>
        <p:nvSpPr>
          <p:cNvPr id="138" name="Google Shape;138;g3785bdbd836_0_46"/>
          <p:cNvSpPr txBox="1"/>
          <p:nvPr/>
        </p:nvSpPr>
        <p:spPr>
          <a:xfrm>
            <a:off x="10890250" y="6082347"/>
            <a:ext cx="36924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9" name="Google Shape;139;g3785bdbd836_0_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2825" y="1205550"/>
            <a:ext cx="4876800" cy="487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159995b4bf_4_68"/>
          <p:cNvSpPr txBox="1"/>
          <p:nvPr>
            <p:ph type="title"/>
          </p:nvPr>
        </p:nvSpPr>
        <p:spPr>
          <a:xfrm>
            <a:off x="2432050" y="714594"/>
            <a:ext cx="16988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L"/>
              <a:t>Conclusión</a:t>
            </a:r>
            <a:endParaRPr/>
          </a:p>
        </p:txBody>
      </p:sp>
      <p:sp>
        <p:nvSpPr>
          <p:cNvPr id="146" name="Google Shape;146;g2159995b4bf_4_68"/>
          <p:cNvSpPr txBox="1"/>
          <p:nvPr/>
        </p:nvSpPr>
        <p:spPr>
          <a:xfrm>
            <a:off x="1332375" y="2490275"/>
            <a:ext cx="17082900" cy="707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g2159995b4bf_4_68"/>
          <p:cNvSpPr txBox="1"/>
          <p:nvPr/>
        </p:nvSpPr>
        <p:spPr>
          <a:xfrm>
            <a:off x="2819200" y="2569625"/>
            <a:ext cx="14465700" cy="61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L" sz="3000">
                <a:solidFill>
                  <a:schemeClr val="dk1"/>
                </a:solidFill>
              </a:rPr>
              <a:t>En resumen, el problema de la falta de diagnóstico temprano en niños con TEA no es solo una estadística, es una barrera real que genera frustración y limita su potencial.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L" sz="3000">
                <a:solidFill>
                  <a:schemeClr val="dk1"/>
                </a:solidFill>
              </a:rPr>
              <a:t>Nuestra solución, Verumint, no busca reemplazar el juicio de un especialista. Al contrario, busca ser un puente. Una herramienta de preaviso responsable, basada en tecnología y juegos, que permita a los colegios y apoderados actuar a tiempo.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600"/>
              </a:spcBef>
              <a:spcAft>
                <a:spcPts val="6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L" sz="3000">
                <a:solidFill>
                  <a:schemeClr val="dk1"/>
                </a:solidFill>
              </a:rPr>
              <a:t>Creemos firmemente que, al identificar las señales de manera temprana, podemos pasar de una simple integración a una inclusión real, entregando a cada niño las herramientas que necesita para desarrollarse y competir en igualdad de condiciones. Con Verumint, damos un paso concreto hacia ese objetivo</a:t>
            </a:r>
            <a:endParaRPr sz="3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8"/>
          <p:cNvSpPr txBox="1"/>
          <p:nvPr>
            <p:ph type="title"/>
          </p:nvPr>
        </p:nvSpPr>
        <p:spPr>
          <a:xfrm>
            <a:off x="4794250" y="5349875"/>
            <a:ext cx="9020022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L" sz="6600"/>
              <a:t>GRACIAS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785bdbd836_0_4"/>
          <p:cNvSpPr txBox="1"/>
          <p:nvPr>
            <p:ph type="title"/>
          </p:nvPr>
        </p:nvSpPr>
        <p:spPr>
          <a:xfrm>
            <a:off x="3334525" y="7559675"/>
            <a:ext cx="112134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L" sz="6600"/>
              <a:t>Definicion</a:t>
            </a:r>
            <a:endParaRPr sz="6600"/>
          </a:p>
        </p:txBody>
      </p:sp>
      <p:sp>
        <p:nvSpPr>
          <p:cNvPr id="82" name="Google Shape;82;g3785bdbd836_0_4"/>
          <p:cNvSpPr txBox="1"/>
          <p:nvPr/>
        </p:nvSpPr>
        <p:spPr>
          <a:xfrm>
            <a:off x="10890250" y="6082347"/>
            <a:ext cx="36924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3" name="Google Shape;83;g3785bdbd836_0_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2825" y="2133600"/>
            <a:ext cx="4876800" cy="487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785bdbd836_0_10"/>
          <p:cNvSpPr txBox="1"/>
          <p:nvPr>
            <p:ph type="title"/>
          </p:nvPr>
        </p:nvSpPr>
        <p:spPr>
          <a:xfrm>
            <a:off x="2432050" y="714594"/>
            <a:ext cx="16988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L"/>
              <a:t>Definición</a:t>
            </a:r>
            <a:endParaRPr/>
          </a:p>
        </p:txBody>
      </p:sp>
      <p:sp>
        <p:nvSpPr>
          <p:cNvPr id="89" name="Google Shape;89;g3785bdbd836_0_10"/>
          <p:cNvSpPr txBox="1"/>
          <p:nvPr/>
        </p:nvSpPr>
        <p:spPr>
          <a:xfrm>
            <a:off x="496400" y="2169075"/>
            <a:ext cx="13489200" cy="86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000"/>
              <a:t>En Chile actualmente por parte de muchos de los colegios se </a:t>
            </a:r>
            <a:r>
              <a:rPr lang="es-CL" sz="3000"/>
              <a:t>implementó</a:t>
            </a:r>
            <a:r>
              <a:rPr lang="es-CL" sz="3000"/>
              <a:t> un plan de “</a:t>
            </a:r>
            <a:r>
              <a:rPr lang="es-CL" sz="3000"/>
              <a:t>Inclusión</a:t>
            </a:r>
            <a:r>
              <a:rPr lang="es-CL" sz="3000"/>
              <a:t>” el cual muchas veces se opta por hacer que niños con la </a:t>
            </a:r>
            <a:r>
              <a:rPr lang="es-CL" sz="3000"/>
              <a:t>situación</a:t>
            </a:r>
            <a:r>
              <a:rPr lang="es-CL" sz="3000"/>
              <a:t> de poseer el </a:t>
            </a:r>
            <a:r>
              <a:rPr lang="es-CL" sz="3000"/>
              <a:t>diagnóstico</a:t>
            </a:r>
            <a:r>
              <a:rPr lang="es-CL" sz="3000"/>
              <a:t> de TEA son integrados en un plan de estudio general, lo cual puede causar que no </a:t>
            </a:r>
            <a:r>
              <a:rPr lang="es-CL" sz="3000"/>
              <a:t>reciban</a:t>
            </a:r>
            <a:r>
              <a:rPr lang="es-CL" sz="3000"/>
              <a:t> la ayuda ni las herramientas que una persona en su </a:t>
            </a:r>
            <a:r>
              <a:rPr lang="es-CL" sz="3000"/>
              <a:t>situación</a:t>
            </a:r>
            <a:r>
              <a:rPr lang="es-CL" sz="3000"/>
              <a:t> necesitan.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000"/>
              <a:t>Las consecuencias de esta “</a:t>
            </a:r>
            <a:r>
              <a:rPr lang="es-CL" sz="3000"/>
              <a:t>Inclusión</a:t>
            </a:r>
            <a:r>
              <a:rPr lang="es-CL" sz="3000"/>
              <a:t>” ocasionan que alumnos con TEA puedan llegar a sufrir tanto en el </a:t>
            </a:r>
            <a:r>
              <a:rPr lang="es-CL" sz="3000"/>
              <a:t>ámbito</a:t>
            </a:r>
            <a:r>
              <a:rPr lang="es-CL" sz="3000"/>
              <a:t> </a:t>
            </a:r>
            <a:r>
              <a:rPr lang="es-CL" sz="3000"/>
              <a:t>educativo</a:t>
            </a:r>
            <a:r>
              <a:rPr lang="es-CL" sz="3000"/>
              <a:t> al no estar adaptado a su </a:t>
            </a:r>
            <a:r>
              <a:rPr lang="es-CL" sz="3000"/>
              <a:t>situación, causa frustración a la persona y también la</a:t>
            </a:r>
            <a:r>
              <a:rPr lang="es-CL" sz="3000"/>
              <a:t> falta de verdadero apoyo </a:t>
            </a:r>
            <a:r>
              <a:rPr lang="es-CL" sz="3000"/>
              <a:t>psicológico y emocional</a:t>
            </a:r>
            <a:r>
              <a:rPr lang="es-CL" sz="3000"/>
              <a:t> al no haber un equipo especializado en ello.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000"/>
              <a:t>Nosotros creemos que una verdadera </a:t>
            </a:r>
            <a:r>
              <a:rPr lang="es-CL" sz="3000"/>
              <a:t>inclusión para aquellas personas debería ser incorporar planes de estudio y equipos especializados para ellos, pudiendo brindarles las herramientas que a ellos les facilite para poder desarrollarse y poder competir con el resto a su manera </a:t>
            </a:r>
            <a:endParaRPr sz="3000"/>
          </a:p>
        </p:txBody>
      </p:sp>
      <p:pic>
        <p:nvPicPr>
          <p:cNvPr id="90" name="Google Shape;90;g3785bdbd836_0_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75400" y="3872069"/>
            <a:ext cx="4876800" cy="487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 txBox="1"/>
          <p:nvPr>
            <p:ph type="title"/>
          </p:nvPr>
        </p:nvSpPr>
        <p:spPr>
          <a:xfrm>
            <a:off x="3334525" y="7559675"/>
            <a:ext cx="112134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L" sz="6600"/>
              <a:t>EL PROBLEMA</a:t>
            </a:r>
            <a:endParaRPr sz="6600"/>
          </a:p>
        </p:txBody>
      </p:sp>
      <p:sp>
        <p:nvSpPr>
          <p:cNvPr id="96" name="Google Shape;96;p2"/>
          <p:cNvSpPr txBox="1"/>
          <p:nvPr/>
        </p:nvSpPr>
        <p:spPr>
          <a:xfrm>
            <a:off x="10890250" y="6082347"/>
            <a:ext cx="36924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7" name="Google Shape;97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57450" y="1907188"/>
            <a:ext cx="5329625" cy="532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159995b4bf_4_12"/>
          <p:cNvSpPr txBox="1"/>
          <p:nvPr>
            <p:ph type="title"/>
          </p:nvPr>
        </p:nvSpPr>
        <p:spPr>
          <a:xfrm>
            <a:off x="2432050" y="714594"/>
            <a:ext cx="16988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L"/>
              <a:t>Problema</a:t>
            </a:r>
            <a:endParaRPr/>
          </a:p>
        </p:txBody>
      </p:sp>
      <p:sp>
        <p:nvSpPr>
          <p:cNvPr id="103" name="Google Shape;103;g2159995b4bf_4_12"/>
          <p:cNvSpPr txBox="1"/>
          <p:nvPr/>
        </p:nvSpPr>
        <p:spPr>
          <a:xfrm>
            <a:off x="496400" y="2169075"/>
            <a:ext cx="13489200" cy="86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000"/>
              <a:t>En la actualidad, hay chicos/chicas u otros que han crecido a lo largo de su vida teniendo TEA sin haber sido diagnosticados.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000"/>
              <a:t>En la </a:t>
            </a:r>
            <a:r>
              <a:rPr lang="es-CL" sz="3000"/>
              <a:t>actualidad</a:t>
            </a:r>
            <a:r>
              <a:rPr lang="es-CL" sz="3000"/>
              <a:t> </a:t>
            </a:r>
            <a:r>
              <a:rPr lang="es-CL" sz="3000"/>
              <a:t>aunque</a:t>
            </a:r>
            <a:r>
              <a:rPr lang="es-CL" sz="3000"/>
              <a:t> la gente se preocupe </a:t>
            </a:r>
            <a:r>
              <a:rPr lang="es-CL" sz="3000"/>
              <a:t>más</a:t>
            </a:r>
            <a:r>
              <a:rPr lang="es-CL" sz="3000"/>
              <a:t>, sobre su </a:t>
            </a:r>
            <a:r>
              <a:rPr lang="es-CL" sz="3000"/>
              <a:t>situación</a:t>
            </a:r>
            <a:r>
              <a:rPr lang="es-CL" sz="3000"/>
              <a:t> </a:t>
            </a:r>
            <a:r>
              <a:rPr lang="es-CL" sz="3000"/>
              <a:t>también</a:t>
            </a:r>
            <a:r>
              <a:rPr lang="es-CL" sz="3000"/>
              <a:t> mucha gente exagera ya sea por moda u otros motivos su </a:t>
            </a:r>
            <a:r>
              <a:rPr lang="es-CL" sz="3000"/>
              <a:t>situación</a:t>
            </a:r>
            <a:r>
              <a:rPr lang="es-CL" sz="3000"/>
              <a:t> pasando a llevar a los verdaderos afectados por esta </a:t>
            </a:r>
            <a:r>
              <a:rPr lang="es-CL" sz="3000"/>
              <a:t>condición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000"/>
              <a:t>Por ello mismo las personas que padecen de TEA sin ser diagnosticadas </a:t>
            </a:r>
            <a:r>
              <a:rPr lang="es-CL" sz="3000"/>
              <a:t>podrían</a:t>
            </a:r>
            <a:r>
              <a:rPr lang="es-CL" sz="3000"/>
              <a:t> verse en una </a:t>
            </a:r>
            <a:r>
              <a:rPr lang="es-CL" sz="3000"/>
              <a:t>situación</a:t>
            </a:r>
            <a:r>
              <a:rPr lang="es-CL" sz="3000"/>
              <a:t> compleja en donde </a:t>
            </a:r>
            <a:r>
              <a:rPr lang="es-CL" sz="3000"/>
              <a:t>podrían</a:t>
            </a:r>
            <a:r>
              <a:rPr lang="es-CL" sz="3000"/>
              <a:t> sentir que no encajan o que no entiendan el </a:t>
            </a:r>
            <a:r>
              <a:rPr lang="es-CL" sz="3000"/>
              <a:t>método</a:t>
            </a:r>
            <a:r>
              <a:rPr lang="es-CL" sz="3000"/>
              <a:t> de estudio aplicado en clases</a:t>
            </a:r>
            <a:endParaRPr sz="3000"/>
          </a:p>
        </p:txBody>
      </p:sp>
      <p:pic>
        <p:nvPicPr>
          <p:cNvPr id="104" name="Google Shape;104;g2159995b4bf_4_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22175" y="2490794"/>
            <a:ext cx="5813700" cy="35805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785bdbd836_0_16"/>
          <p:cNvSpPr txBox="1"/>
          <p:nvPr>
            <p:ph type="title"/>
          </p:nvPr>
        </p:nvSpPr>
        <p:spPr>
          <a:xfrm>
            <a:off x="3334525" y="7559675"/>
            <a:ext cx="112134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L" sz="6600"/>
              <a:t>SOLUCIÓN</a:t>
            </a:r>
            <a:endParaRPr sz="6600"/>
          </a:p>
        </p:txBody>
      </p:sp>
      <p:sp>
        <p:nvSpPr>
          <p:cNvPr id="110" name="Google Shape;110;g3785bdbd836_0_16"/>
          <p:cNvSpPr txBox="1"/>
          <p:nvPr/>
        </p:nvSpPr>
        <p:spPr>
          <a:xfrm>
            <a:off x="10890250" y="6082347"/>
            <a:ext cx="36924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1" name="Google Shape;111;g3785bdbd836_0_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2825" y="1522900"/>
            <a:ext cx="4876800" cy="487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785bdbd836_0_22"/>
          <p:cNvSpPr txBox="1"/>
          <p:nvPr>
            <p:ph type="title"/>
          </p:nvPr>
        </p:nvSpPr>
        <p:spPr>
          <a:xfrm>
            <a:off x="2432050" y="714594"/>
            <a:ext cx="16988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L"/>
              <a:t>Solución</a:t>
            </a:r>
            <a:endParaRPr/>
          </a:p>
        </p:txBody>
      </p:sp>
      <p:sp>
        <p:nvSpPr>
          <p:cNvPr id="117" name="Google Shape;117;g3785bdbd836_0_22"/>
          <p:cNvSpPr txBox="1"/>
          <p:nvPr/>
        </p:nvSpPr>
        <p:spPr>
          <a:xfrm>
            <a:off x="496400" y="2169075"/>
            <a:ext cx="13489200" cy="86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000"/>
              <a:t>Nosotros queremos presentar Verumint, un software con la </a:t>
            </a:r>
            <a:r>
              <a:rPr lang="es-CL" sz="3000"/>
              <a:t>intención</a:t>
            </a:r>
            <a:r>
              <a:rPr lang="es-CL" sz="3000"/>
              <a:t> de poder dar una </a:t>
            </a:r>
            <a:r>
              <a:rPr lang="es-CL" sz="3000"/>
              <a:t>preaviso</a:t>
            </a:r>
            <a:r>
              <a:rPr lang="es-CL" sz="3000"/>
              <a:t> de los chicos con la </a:t>
            </a:r>
            <a:r>
              <a:rPr lang="es-CL" sz="3000"/>
              <a:t>situación</a:t>
            </a:r>
            <a:r>
              <a:rPr lang="es-CL" sz="3000"/>
              <a:t> de TEA que no hayan sido diagnosticados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000"/>
              <a:t>Verumint trabaja con un modelo de </a:t>
            </a:r>
            <a:r>
              <a:rPr lang="es-CL" sz="3000"/>
              <a:t>deep learning</a:t>
            </a:r>
            <a:r>
              <a:rPr lang="es-CL" sz="3000"/>
              <a:t> entrenado con respuestas entregadas por alumnos con casos y sin casos de TEA.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000"/>
              <a:t>El </a:t>
            </a:r>
            <a:r>
              <a:rPr lang="es-CL" sz="3000"/>
              <a:t>método</a:t>
            </a:r>
            <a:r>
              <a:rPr lang="es-CL" sz="3000"/>
              <a:t> en el que nuestro software funciona es que </a:t>
            </a:r>
            <a:r>
              <a:rPr lang="es-CL" sz="3000"/>
              <a:t>a través</a:t>
            </a:r>
            <a:r>
              <a:rPr lang="es-CL" sz="3000"/>
              <a:t> de juegos se pueda consultar una probabilidad de que la persona tenga una probabilidad de tener la </a:t>
            </a:r>
            <a:r>
              <a:rPr lang="es-CL" sz="3000"/>
              <a:t>condición</a:t>
            </a:r>
            <a:r>
              <a:rPr lang="es-CL" sz="3000"/>
              <a:t>, y si esta probabilidad resulta ser alta </a:t>
            </a:r>
            <a:r>
              <a:rPr lang="es-CL" sz="3000"/>
              <a:t>según</a:t>
            </a:r>
            <a:r>
              <a:rPr lang="es-CL" sz="3000"/>
              <a:t> el modelo informar al evaluador.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000"/>
              <a:t>Cabe aclarar, nuestro programa </a:t>
            </a:r>
            <a:r>
              <a:rPr b="1" lang="es-CL" sz="3000"/>
              <a:t>NO </a:t>
            </a:r>
            <a:r>
              <a:rPr b="1" lang="es-CL" sz="3000"/>
              <a:t>ESTÁ</a:t>
            </a:r>
            <a:r>
              <a:rPr b="1" lang="es-CL" sz="3000"/>
              <a:t> HECHO PARA CERTIFICAR SI UN ESTUDIANTE ES TEA</a:t>
            </a:r>
            <a:r>
              <a:rPr lang="es-CL" sz="3000"/>
              <a:t>, </a:t>
            </a:r>
            <a:r>
              <a:rPr lang="es-CL" sz="3000"/>
              <a:t>está</a:t>
            </a:r>
            <a:r>
              <a:rPr lang="es-CL" sz="3000"/>
              <a:t> hecho para que las </a:t>
            </a:r>
            <a:r>
              <a:rPr lang="es-CL" sz="3000"/>
              <a:t>instituciones</a:t>
            </a:r>
            <a:r>
              <a:rPr lang="es-CL" sz="3000"/>
              <a:t> y apoderados de los chicos y chicas tengan </a:t>
            </a:r>
            <a:r>
              <a:rPr lang="es-CL" sz="3000"/>
              <a:t>noción</a:t>
            </a:r>
            <a:r>
              <a:rPr lang="es-CL" sz="3000"/>
              <a:t> de que es recomendable llevar al </a:t>
            </a:r>
            <a:r>
              <a:rPr lang="es-CL" sz="3000"/>
              <a:t>estudiante</a:t>
            </a:r>
            <a:r>
              <a:rPr lang="es-CL" sz="3000"/>
              <a:t> con un especialista para confirmar la </a:t>
            </a:r>
            <a:r>
              <a:rPr lang="es-CL" sz="3000"/>
              <a:t>situación.</a:t>
            </a:r>
            <a:endParaRPr sz="3000"/>
          </a:p>
        </p:txBody>
      </p:sp>
      <p:pic>
        <p:nvPicPr>
          <p:cNvPr id="118" name="Google Shape;118;g3785bdbd836_0_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90400" y="2663444"/>
            <a:ext cx="5813701" cy="5813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785bdbd836_0_33"/>
          <p:cNvSpPr txBox="1"/>
          <p:nvPr>
            <p:ph type="title"/>
          </p:nvPr>
        </p:nvSpPr>
        <p:spPr>
          <a:xfrm>
            <a:off x="3334525" y="7559675"/>
            <a:ext cx="112134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L" sz="6600"/>
              <a:t>PLAN DE NEGOCIOS</a:t>
            </a:r>
            <a:endParaRPr sz="6600"/>
          </a:p>
        </p:txBody>
      </p:sp>
      <p:sp>
        <p:nvSpPr>
          <p:cNvPr id="124" name="Google Shape;124;g3785bdbd836_0_33"/>
          <p:cNvSpPr txBox="1"/>
          <p:nvPr/>
        </p:nvSpPr>
        <p:spPr>
          <a:xfrm>
            <a:off x="10890250" y="6082347"/>
            <a:ext cx="36924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5" name="Google Shape;125;g3785bdbd836_0_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3788" y="304800"/>
            <a:ext cx="7254876" cy="7254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785bdbd836_0_28"/>
          <p:cNvSpPr txBox="1"/>
          <p:nvPr>
            <p:ph type="title"/>
          </p:nvPr>
        </p:nvSpPr>
        <p:spPr>
          <a:xfrm>
            <a:off x="2432050" y="714594"/>
            <a:ext cx="16988400" cy="738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2" name="Google Shape;132;g3785bdbd836_0_28" title="Centros de diagnóstico y especialistas en TEA Para validar el modelo de Deep Learning y obtener datos de entrenamiento de calidad. Colegios y Fundaciones (Pilotos) Instituciones dispuestas a proba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5425" y="1746175"/>
            <a:ext cx="15872774" cy="892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2022-07-20T19:15:37Z</dcterms:created>
  <dc:creator>Daniela Taito R.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2022-07-20T00:00:00Z</vt:filetime>
  </property>
  <property fmtid="{D5CDD505-2E9C-101B-9397-08002B2CF9AE}" pid="3" name="Creator">
    <vt:lpwstr>Adobe Illustrator 26.3 (Macintosh)</vt:lpwstr>
  </property>
  <property fmtid="{D5CDD505-2E9C-101B-9397-08002B2CF9AE}" pid="4" name="CreatorVersion">
    <vt:lpwstr>21.0.0</vt:lpwstr>
  </property>
  <property fmtid="{D5CDD505-2E9C-101B-9397-08002B2CF9AE}" pid="5" name="LastSaved">
    <vt:filetime>2022-07-20T00:00:00Z</vt:filetime>
  </property>
  <property fmtid="{D5CDD505-2E9C-101B-9397-08002B2CF9AE}" pid="6" name="Producer">
    <vt:lpwstr>Adobe PDF library 15.00</vt:lpwstr>
  </property>
  <property fmtid="{D5CDD505-2E9C-101B-9397-08002B2CF9AE}" pid="7" name="ContentTypeId">
    <vt:lpwstr>0x010100731C10CFB9C44048ADCF64E430DCC69F</vt:lpwstr>
  </property>
</Properties>
</file>