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11309350" cx="20104100"/>
  <p:notesSz cx="20104100" cy="11309350"/>
  <p:embeddedFontLst>
    <p:embeddedFont>
      <p:font typeface="Nunito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6" roundtripDataSignature="AMtx7mgUy0yXg+RINywERqF9KBmxia1S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Nunito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Nunito-bold.fntdata"/><Relationship Id="rId18" Type="http://schemas.openxmlformats.org/officeDocument/2006/relationships/font" Target="fonts/Nuni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1387138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CL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1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785bdbd836_0_46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g3785bdbd836_0_46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7b78ad9423_0_6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37b78ad9423_0_6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g37b78ad9423_0_6:notes"/>
          <p:cNvSpPr txBox="1"/>
          <p:nvPr>
            <p:ph idx="12" type="sldNum"/>
          </p:nvPr>
        </p:nvSpPr>
        <p:spPr>
          <a:xfrm>
            <a:off x="11387138" y="10742613"/>
            <a:ext cx="87123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p18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2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159995b4bf_4_12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g2159995b4bf_4_12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785bdbd836_0_16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3785bdbd836_0_16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785bdbd836_0_22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3785bdbd836_0_22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855c5a9f8d_0_12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g3855c5a9f8d_0_12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855c5a9f8d_0_0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3855c5a9f8d_0_0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785bdbd836_0_33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3785bdbd836_0_33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785bdbd836_0_28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3785bdbd836_0_28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g3785bdbd836_0_28:notes"/>
          <p:cNvSpPr txBox="1"/>
          <p:nvPr>
            <p:ph idx="12" type="sldNum"/>
          </p:nvPr>
        </p:nvSpPr>
        <p:spPr>
          <a:xfrm>
            <a:off x="11387138" y="10742613"/>
            <a:ext cx="87123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38553d2a378_0_1278"/>
          <p:cNvSpPr/>
          <p:nvPr/>
        </p:nvSpPr>
        <p:spPr>
          <a:xfrm>
            <a:off x="67" y="6210413"/>
            <a:ext cx="16204500" cy="5098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01025" lIns="201025" spcFirstLastPara="1" rIns="201025" wrap="square" tIns="201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g38553d2a378_0_1278"/>
          <p:cNvSpPr/>
          <p:nvPr/>
        </p:nvSpPr>
        <p:spPr>
          <a:xfrm flipH="1">
            <a:off x="7876700" y="3409626"/>
            <a:ext cx="12227400" cy="78996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01025" lIns="201025" spcFirstLastPara="1" rIns="201025" wrap="square" tIns="201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g38553d2a378_0_1278"/>
          <p:cNvSpPr/>
          <p:nvPr/>
        </p:nvSpPr>
        <p:spPr>
          <a:xfrm rot="10800000">
            <a:off x="11122710" y="-14"/>
            <a:ext cx="8981400" cy="45132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201025" lIns="201025" spcFirstLastPara="1" rIns="201025" wrap="square" tIns="201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g38553d2a378_0_1278"/>
          <p:cNvSpPr/>
          <p:nvPr/>
        </p:nvSpPr>
        <p:spPr>
          <a:xfrm>
            <a:off x="446923" y="453495"/>
            <a:ext cx="19210500" cy="104025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2614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201025" lIns="201025" spcFirstLastPara="1" rIns="201025" wrap="square" tIns="201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" name="Google Shape;18;g38553d2a378_0_1278"/>
          <p:cNvGrpSpPr/>
          <p:nvPr/>
        </p:nvGrpSpPr>
        <p:grpSpPr>
          <a:xfrm>
            <a:off x="561084" y="1303"/>
            <a:ext cx="4947648" cy="2296207"/>
            <a:chOff x="255200" y="592"/>
            <a:chExt cx="2250363" cy="1044300"/>
          </a:xfrm>
        </p:grpSpPr>
        <p:sp>
          <p:nvSpPr>
            <p:cNvPr id="19" name="Google Shape;19;g38553d2a378_0_1278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201025" lIns="201025" spcFirstLastPara="1" rIns="201025" wrap="square" tIns="201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g38553d2a378_0_1278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201025" lIns="201025" spcFirstLastPara="1" rIns="201025" wrap="square" tIns="201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g38553d2a378_0_1278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201025" lIns="201025" spcFirstLastPara="1" rIns="201025" wrap="square" tIns="201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g38553d2a378_0_1278"/>
          <p:cNvGrpSpPr/>
          <p:nvPr/>
        </p:nvGrpSpPr>
        <p:grpSpPr>
          <a:xfrm>
            <a:off x="1990601" y="1303"/>
            <a:ext cx="4947648" cy="2296207"/>
            <a:chOff x="905395" y="592"/>
            <a:chExt cx="2250363" cy="1044300"/>
          </a:xfrm>
        </p:grpSpPr>
        <p:sp>
          <p:nvSpPr>
            <p:cNvPr id="23" name="Google Shape;23;g38553d2a378_0_1278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201025" lIns="201025" spcFirstLastPara="1" rIns="201025" wrap="square" tIns="201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g38553d2a378_0_1278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201025" lIns="201025" spcFirstLastPara="1" rIns="201025" wrap="square" tIns="201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g38553d2a378_0_1278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201025" lIns="201025" spcFirstLastPara="1" rIns="201025" wrap="square" tIns="201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g38553d2a378_0_1278"/>
          <p:cNvGrpSpPr/>
          <p:nvPr/>
        </p:nvGrpSpPr>
        <p:grpSpPr>
          <a:xfrm>
            <a:off x="15516310" y="11188"/>
            <a:ext cx="4070148" cy="1653670"/>
            <a:chOff x="6917201" y="0"/>
            <a:chExt cx="2227777" cy="863400"/>
          </a:xfrm>
        </p:grpSpPr>
        <p:sp>
          <p:nvSpPr>
            <p:cNvPr id="27" name="Google Shape;27;g38553d2a378_0_127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201025" lIns="201025" spcFirstLastPara="1" rIns="201025" wrap="square" tIns="201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g38553d2a378_0_127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201025" lIns="201025" spcFirstLastPara="1" rIns="201025" wrap="square" tIns="201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g38553d2a378_0_127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201025" lIns="201025" spcFirstLastPara="1" rIns="201025" wrap="square" tIns="201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g38553d2a378_0_1278"/>
          <p:cNvGrpSpPr/>
          <p:nvPr/>
        </p:nvGrpSpPr>
        <p:grpSpPr>
          <a:xfrm>
            <a:off x="14407633" y="9274066"/>
            <a:ext cx="5252652" cy="2035466"/>
            <a:chOff x="6917201" y="0"/>
            <a:chExt cx="2227777" cy="863400"/>
          </a:xfrm>
        </p:grpSpPr>
        <p:sp>
          <p:nvSpPr>
            <p:cNvPr id="31" name="Google Shape;31;g38553d2a378_0_127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201025" lIns="201025" spcFirstLastPara="1" rIns="201025" wrap="square" tIns="201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g38553d2a378_0_127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201025" lIns="201025" spcFirstLastPara="1" rIns="201025" wrap="square" tIns="201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g38553d2a378_0_127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201025" lIns="201025" spcFirstLastPara="1" rIns="201025" wrap="square" tIns="201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" name="Google Shape;34;g38553d2a378_0_1278"/>
          <p:cNvGrpSpPr/>
          <p:nvPr/>
        </p:nvGrpSpPr>
        <p:grpSpPr>
          <a:xfrm>
            <a:off x="437732" y="8917427"/>
            <a:ext cx="6145990" cy="2381948"/>
            <a:chOff x="6917201" y="0"/>
            <a:chExt cx="2227777" cy="863400"/>
          </a:xfrm>
        </p:grpSpPr>
        <p:sp>
          <p:nvSpPr>
            <p:cNvPr id="35" name="Google Shape;35;g38553d2a378_0_127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01025" lIns="201025" spcFirstLastPara="1" rIns="201025" wrap="square" tIns="201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g38553d2a378_0_127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01025" lIns="201025" spcFirstLastPara="1" rIns="201025" wrap="square" tIns="201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g38553d2a378_0_127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01025" lIns="201025" spcFirstLastPara="1" rIns="201025" wrap="square" tIns="201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g38553d2a378_0_1278"/>
          <p:cNvSpPr txBox="1"/>
          <p:nvPr>
            <p:ph type="ctrTitle"/>
          </p:nvPr>
        </p:nvSpPr>
        <p:spPr>
          <a:xfrm>
            <a:off x="4086565" y="4007983"/>
            <a:ext cx="11787300" cy="3183900"/>
          </a:xfrm>
          <a:prstGeom prst="rect">
            <a:avLst/>
          </a:prstGeom>
        </p:spPr>
        <p:txBody>
          <a:bodyPr anchorCtr="0" anchor="ctr" bIns="201025" lIns="201025" spcFirstLastPara="1" rIns="201025" wrap="square" tIns="2010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39" name="Google Shape;39;g38553d2a378_0_1278"/>
          <p:cNvSpPr txBox="1"/>
          <p:nvPr>
            <p:ph idx="1" type="subTitle"/>
          </p:nvPr>
        </p:nvSpPr>
        <p:spPr>
          <a:xfrm>
            <a:off x="4086558" y="7504734"/>
            <a:ext cx="11787300" cy="1149000"/>
          </a:xfrm>
          <a:prstGeom prst="rect">
            <a:avLst/>
          </a:prstGeom>
        </p:spPr>
        <p:txBody>
          <a:bodyPr anchorCtr="0" anchor="t" bIns="201025" lIns="201025" spcFirstLastPara="1" rIns="201025" wrap="square" tIns="2010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g38553d2a378_0_1278"/>
          <p:cNvSpPr txBox="1"/>
          <p:nvPr>
            <p:ph idx="12" type="sldNum"/>
          </p:nvPr>
        </p:nvSpPr>
        <p:spPr>
          <a:xfrm>
            <a:off x="18447960" y="9990461"/>
            <a:ext cx="1206300" cy="865500"/>
          </a:xfrm>
          <a:prstGeom prst="rect">
            <a:avLst/>
          </a:prstGeom>
        </p:spPr>
        <p:txBody>
          <a:bodyPr anchorCtr="0" anchor="ctr" bIns="201025" lIns="201025" spcFirstLastPara="1" rIns="201025" wrap="square" tIns="2010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8553d2a378_0_1378"/>
          <p:cNvSpPr/>
          <p:nvPr/>
        </p:nvSpPr>
        <p:spPr>
          <a:xfrm flipH="1">
            <a:off x="12244400" y="6231466"/>
            <a:ext cx="7859700" cy="50778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201025" lIns="201025" spcFirstLastPara="1" rIns="201025" wrap="square" tIns="201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" name="Google Shape;115;g38553d2a378_0_1378"/>
          <p:cNvGrpSpPr/>
          <p:nvPr/>
        </p:nvGrpSpPr>
        <p:grpSpPr>
          <a:xfrm>
            <a:off x="13101677" y="9057982"/>
            <a:ext cx="5542485" cy="2251920"/>
            <a:chOff x="6917201" y="0"/>
            <a:chExt cx="2227777" cy="863400"/>
          </a:xfrm>
        </p:grpSpPr>
        <p:sp>
          <p:nvSpPr>
            <p:cNvPr id="116" name="Google Shape;116;g38553d2a378_0_137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01025" lIns="201025" spcFirstLastPara="1" rIns="201025" wrap="square" tIns="201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g38553d2a378_0_137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01025" lIns="201025" spcFirstLastPara="1" rIns="201025" wrap="square" tIns="201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g38553d2a378_0_137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01025" lIns="201025" spcFirstLastPara="1" rIns="201025" wrap="square" tIns="201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" name="Google Shape;119;g38553d2a378_0_1378"/>
          <p:cNvGrpSpPr/>
          <p:nvPr/>
        </p:nvGrpSpPr>
        <p:grpSpPr>
          <a:xfrm>
            <a:off x="437732" y="5"/>
            <a:ext cx="6145990" cy="2381948"/>
            <a:chOff x="6917201" y="0"/>
            <a:chExt cx="2227777" cy="863400"/>
          </a:xfrm>
        </p:grpSpPr>
        <p:sp>
          <p:nvSpPr>
            <p:cNvPr id="120" name="Google Shape;120;g38553d2a378_0_137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201025" lIns="201025" spcFirstLastPara="1" rIns="201025" wrap="square" tIns="201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g38553d2a378_0_137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201025" lIns="201025" spcFirstLastPara="1" rIns="201025" wrap="square" tIns="201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g38553d2a378_0_137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201025" lIns="201025" spcFirstLastPara="1" rIns="201025" wrap="square" tIns="201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g38553d2a378_0_1378"/>
          <p:cNvSpPr txBox="1"/>
          <p:nvPr>
            <p:ph hasCustomPrompt="1" type="title"/>
          </p:nvPr>
        </p:nvSpPr>
        <p:spPr>
          <a:xfrm>
            <a:off x="3046945" y="3042762"/>
            <a:ext cx="14010300" cy="3033600"/>
          </a:xfrm>
          <a:prstGeom prst="rect">
            <a:avLst/>
          </a:prstGeom>
        </p:spPr>
        <p:txBody>
          <a:bodyPr anchorCtr="0" anchor="ctr" bIns="201025" lIns="201025" spcFirstLastPara="1" rIns="201025" wrap="square" tIns="2010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900"/>
              <a:buNone/>
              <a:defRPr sz="189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900"/>
              <a:buNone/>
              <a:defRPr sz="189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900"/>
              <a:buNone/>
              <a:defRPr sz="189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900"/>
              <a:buNone/>
              <a:defRPr sz="189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900"/>
              <a:buNone/>
              <a:defRPr sz="189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900"/>
              <a:buNone/>
              <a:defRPr sz="189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900"/>
              <a:buNone/>
              <a:defRPr sz="189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900"/>
              <a:buNone/>
              <a:defRPr sz="189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900"/>
              <a:buNone/>
              <a:defRPr sz="189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g38553d2a378_0_1378"/>
          <p:cNvSpPr txBox="1"/>
          <p:nvPr>
            <p:ph idx="1" type="body"/>
          </p:nvPr>
        </p:nvSpPr>
        <p:spPr>
          <a:xfrm>
            <a:off x="3046945" y="6296934"/>
            <a:ext cx="14010300" cy="1409700"/>
          </a:xfrm>
          <a:prstGeom prst="rect">
            <a:avLst/>
          </a:prstGeom>
        </p:spPr>
        <p:txBody>
          <a:bodyPr anchorCtr="0" anchor="t" bIns="201025" lIns="201025" spcFirstLastPara="1" rIns="201025" wrap="square" tIns="201025">
            <a:normAutofit/>
          </a:bodyPr>
          <a:lstStyle>
            <a:lvl1pPr indent="-412750" lvl="0" marL="457200" algn="ctr"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indent="-381000" lvl="1" marL="91440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125" name="Google Shape;125;g38553d2a378_0_1378"/>
          <p:cNvSpPr txBox="1"/>
          <p:nvPr>
            <p:ph idx="12" type="sldNum"/>
          </p:nvPr>
        </p:nvSpPr>
        <p:spPr>
          <a:xfrm>
            <a:off x="18447960" y="9990461"/>
            <a:ext cx="1206300" cy="865500"/>
          </a:xfrm>
          <a:prstGeom prst="rect">
            <a:avLst/>
          </a:prstGeom>
        </p:spPr>
        <p:txBody>
          <a:bodyPr anchorCtr="0" anchor="ctr" bIns="201025" lIns="201025" spcFirstLastPara="1" rIns="201025" wrap="square" tIns="2010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8553d2a378_0_1391"/>
          <p:cNvSpPr txBox="1"/>
          <p:nvPr>
            <p:ph idx="12" type="sldNum"/>
          </p:nvPr>
        </p:nvSpPr>
        <p:spPr>
          <a:xfrm>
            <a:off x="18447960" y="9990461"/>
            <a:ext cx="1206300" cy="865500"/>
          </a:xfrm>
          <a:prstGeom prst="rect">
            <a:avLst/>
          </a:prstGeom>
        </p:spPr>
        <p:txBody>
          <a:bodyPr anchorCtr="0" anchor="ctr" bIns="201025" lIns="201025" spcFirstLastPara="1" rIns="201025" wrap="square" tIns="2010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g38553d2a378_0_139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2" y="0"/>
            <a:ext cx="20097377" cy="1130934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38553d2a378_0_1393"/>
          <p:cNvSpPr txBox="1"/>
          <p:nvPr>
            <p:ph type="title"/>
          </p:nvPr>
        </p:nvSpPr>
        <p:spPr>
          <a:xfrm>
            <a:off x="4794250" y="6950075"/>
            <a:ext cx="9782100" cy="15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8553d2a378_0_1396"/>
          <p:cNvSpPr txBox="1"/>
          <p:nvPr>
            <p:ph type="title"/>
          </p:nvPr>
        </p:nvSpPr>
        <p:spPr>
          <a:xfrm>
            <a:off x="2432050" y="714594"/>
            <a:ext cx="169884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g38553d2a378_0_1396"/>
          <p:cNvSpPr/>
          <p:nvPr/>
        </p:nvSpPr>
        <p:spPr>
          <a:xfrm>
            <a:off x="-6350" y="656116"/>
            <a:ext cx="2243455" cy="1060450"/>
          </a:xfrm>
          <a:custGeom>
            <a:rect b="b" l="l" r="r" t="t"/>
            <a:pathLst>
              <a:path extrusionOk="0" h="1060450" w="2243455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38553d2a378_0_1396"/>
          <p:cNvSpPr/>
          <p:nvPr/>
        </p:nvSpPr>
        <p:spPr>
          <a:xfrm>
            <a:off x="16938421" y="10202309"/>
            <a:ext cx="1576069" cy="511175"/>
          </a:xfrm>
          <a:custGeom>
            <a:rect b="b" l="l" r="r" t="t"/>
            <a:pathLst>
              <a:path extrusionOk="0" h="511175" w="1576069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34" y="299389"/>
                </a:lnTo>
                <a:lnTo>
                  <a:pt x="300723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07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588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38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59" y="484936"/>
                </a:lnTo>
                <a:lnTo>
                  <a:pt x="324205" y="466864"/>
                </a:lnTo>
                <a:lnTo>
                  <a:pt x="359016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extrusionOk="0" h="511175" w="1576069">
                <a:moveTo>
                  <a:pt x="827582" y="502602"/>
                </a:moveTo>
                <a:lnTo>
                  <a:pt x="826490" y="478307"/>
                </a:lnTo>
                <a:lnTo>
                  <a:pt x="825538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28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extrusionOk="0" h="511175" w="1576069">
                <a:moveTo>
                  <a:pt x="1244155" y="318274"/>
                </a:moveTo>
                <a:lnTo>
                  <a:pt x="1238161" y="266484"/>
                </a:lnTo>
                <a:lnTo>
                  <a:pt x="1220876" y="221424"/>
                </a:lnTo>
                <a:lnTo>
                  <a:pt x="1193355" y="184315"/>
                </a:lnTo>
                <a:lnTo>
                  <a:pt x="1156639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39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46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37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395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35" y="461340"/>
                </a:lnTo>
                <a:lnTo>
                  <a:pt x="957567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896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extrusionOk="0" h="511175" w="1576069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44" y="133451"/>
                </a:lnTo>
                <a:lnTo>
                  <a:pt x="1489964" y="132499"/>
                </a:lnTo>
                <a:lnTo>
                  <a:pt x="1436065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82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38553d2a378_0_1396"/>
          <p:cNvSpPr/>
          <p:nvPr/>
        </p:nvSpPr>
        <p:spPr>
          <a:xfrm>
            <a:off x="18623540" y="10245307"/>
            <a:ext cx="378459" cy="469900"/>
          </a:xfrm>
          <a:custGeom>
            <a:rect b="b" l="l" r="r" t="t"/>
            <a:pathLst>
              <a:path extrusionOk="0" h="469900" w="378459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g38553d2a378_0_1396"/>
          <p:cNvGrpSpPr/>
          <p:nvPr/>
        </p:nvGrpSpPr>
        <p:grpSpPr>
          <a:xfrm>
            <a:off x="19053919" y="10117702"/>
            <a:ext cx="427015" cy="597582"/>
            <a:chOff x="19053919" y="10117702"/>
            <a:chExt cx="427015" cy="597582"/>
          </a:xfrm>
        </p:grpSpPr>
        <p:sp>
          <p:nvSpPr>
            <p:cNvPr id="137" name="Google Shape;137;g38553d2a378_0_1396"/>
            <p:cNvSpPr/>
            <p:nvPr/>
          </p:nvSpPr>
          <p:spPr>
            <a:xfrm>
              <a:off x="19053919" y="10237764"/>
              <a:ext cx="366394" cy="477520"/>
            </a:xfrm>
            <a:custGeom>
              <a:rect b="b" l="l" r="r" t="t"/>
              <a:pathLst>
                <a:path extrusionOk="0" h="477520" w="366394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8" name="Google Shape;138;g38553d2a378_0_139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9368634" y="10117702"/>
              <a:ext cx="112300" cy="11226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Diseño personalizado">
  <p:cSld name="4_Diseño personalizado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g38553d2a378_0_140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38553d2a378_0_14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2" y="0"/>
            <a:ext cx="20097377" cy="1130934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g38553d2a378_0_1404"/>
          <p:cNvSpPr/>
          <p:nvPr/>
        </p:nvSpPr>
        <p:spPr>
          <a:xfrm>
            <a:off x="4413250" y="4206875"/>
            <a:ext cx="9892500" cy="2286000"/>
          </a:xfrm>
          <a:prstGeom prst="rect">
            <a:avLst/>
          </a:prstGeom>
          <a:solidFill>
            <a:schemeClr val="dk1">
              <a:alpha val="5686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38553d2a378_0_1404"/>
          <p:cNvSpPr txBox="1"/>
          <p:nvPr>
            <p:ph type="title"/>
          </p:nvPr>
        </p:nvSpPr>
        <p:spPr>
          <a:xfrm>
            <a:off x="4842028" y="4534001"/>
            <a:ext cx="9020100" cy="15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8553d2a378_0_1306"/>
          <p:cNvSpPr/>
          <p:nvPr/>
        </p:nvSpPr>
        <p:spPr>
          <a:xfrm flipH="1">
            <a:off x="10459100" y="5077829"/>
            <a:ext cx="9645000" cy="62316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201025" lIns="201025" spcFirstLastPara="1" rIns="201025" wrap="square" tIns="201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" name="Google Shape;43;g38553d2a378_0_1306"/>
          <p:cNvGrpSpPr/>
          <p:nvPr/>
        </p:nvGrpSpPr>
        <p:grpSpPr>
          <a:xfrm>
            <a:off x="12299134" y="8709562"/>
            <a:ext cx="6398174" cy="2599697"/>
            <a:chOff x="6917201" y="0"/>
            <a:chExt cx="2227777" cy="863400"/>
          </a:xfrm>
        </p:grpSpPr>
        <p:sp>
          <p:nvSpPr>
            <p:cNvPr id="44" name="Google Shape;44;g38553d2a378_0_130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01025" lIns="201025" spcFirstLastPara="1" rIns="201025" wrap="square" tIns="201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g38553d2a378_0_130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01025" lIns="201025" spcFirstLastPara="1" rIns="201025" wrap="square" tIns="201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g38553d2a378_0_130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201025" lIns="201025" spcFirstLastPara="1" rIns="201025" wrap="square" tIns="201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" name="Google Shape;47;g38553d2a378_0_1306"/>
          <p:cNvGrpSpPr/>
          <p:nvPr/>
        </p:nvGrpSpPr>
        <p:grpSpPr>
          <a:xfrm>
            <a:off x="437732" y="5"/>
            <a:ext cx="6145990" cy="2381948"/>
            <a:chOff x="6917201" y="0"/>
            <a:chExt cx="2227777" cy="863400"/>
          </a:xfrm>
        </p:grpSpPr>
        <p:sp>
          <p:nvSpPr>
            <p:cNvPr id="48" name="Google Shape;48;g38553d2a378_0_130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201025" lIns="201025" spcFirstLastPara="1" rIns="201025" wrap="square" tIns="201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g38553d2a378_0_130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201025" lIns="201025" spcFirstLastPara="1" rIns="201025" wrap="square" tIns="201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g38553d2a378_0_130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201025" lIns="201025" spcFirstLastPara="1" rIns="201025" wrap="square" tIns="201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" name="Google Shape;51;g38553d2a378_0_1306"/>
          <p:cNvSpPr txBox="1"/>
          <p:nvPr>
            <p:ph type="title"/>
          </p:nvPr>
        </p:nvSpPr>
        <p:spPr>
          <a:xfrm>
            <a:off x="4152481" y="3839264"/>
            <a:ext cx="11823000" cy="3619500"/>
          </a:xfrm>
          <a:prstGeom prst="rect">
            <a:avLst/>
          </a:prstGeom>
        </p:spPr>
        <p:txBody>
          <a:bodyPr anchorCtr="0" anchor="ctr" bIns="201025" lIns="201025" spcFirstLastPara="1" rIns="201025" wrap="square" tIns="2010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None/>
              <a:defRPr sz="7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None/>
              <a:defRPr sz="7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None/>
              <a:defRPr sz="7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None/>
              <a:defRPr sz="7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None/>
              <a:defRPr sz="7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None/>
              <a:defRPr sz="7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None/>
              <a:defRPr sz="7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None/>
              <a:defRPr sz="7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0"/>
              <a:buNone/>
              <a:defRPr sz="7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Google Shape;52;g38553d2a378_0_1306"/>
          <p:cNvSpPr txBox="1"/>
          <p:nvPr>
            <p:ph idx="12" type="sldNum"/>
          </p:nvPr>
        </p:nvSpPr>
        <p:spPr>
          <a:xfrm>
            <a:off x="18447960" y="9990461"/>
            <a:ext cx="1206300" cy="865500"/>
          </a:xfrm>
          <a:prstGeom prst="rect">
            <a:avLst/>
          </a:prstGeom>
        </p:spPr>
        <p:txBody>
          <a:bodyPr anchorCtr="0" anchor="ctr" bIns="201025" lIns="201025" spcFirstLastPara="1" rIns="201025" wrap="square" tIns="2010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8553d2a378_0_1318"/>
          <p:cNvSpPr/>
          <p:nvPr/>
        </p:nvSpPr>
        <p:spPr>
          <a:xfrm flipH="1">
            <a:off x="7876700" y="3409626"/>
            <a:ext cx="12227400" cy="78996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201025" lIns="201025" spcFirstLastPara="1" rIns="201025" wrap="square" tIns="201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g38553d2a378_0_1318"/>
          <p:cNvSpPr/>
          <p:nvPr/>
        </p:nvSpPr>
        <p:spPr>
          <a:xfrm>
            <a:off x="67" y="6210413"/>
            <a:ext cx="16204500" cy="5098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01025" lIns="201025" spcFirstLastPara="1" rIns="201025" wrap="square" tIns="201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g38553d2a378_0_1318"/>
          <p:cNvSpPr/>
          <p:nvPr/>
        </p:nvSpPr>
        <p:spPr>
          <a:xfrm>
            <a:off x="446813" y="453495"/>
            <a:ext cx="19210500" cy="104025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2614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201025" lIns="201025" spcFirstLastPara="1" rIns="201025" wrap="square" tIns="201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g38553d2a378_0_1318"/>
          <p:cNvSpPr txBox="1"/>
          <p:nvPr>
            <p:ph type="title"/>
          </p:nvPr>
        </p:nvSpPr>
        <p:spPr>
          <a:xfrm>
            <a:off x="1800992" y="1859276"/>
            <a:ext cx="16502100" cy="2098800"/>
          </a:xfrm>
          <a:prstGeom prst="rect">
            <a:avLst/>
          </a:prstGeom>
        </p:spPr>
        <p:txBody>
          <a:bodyPr anchorCtr="0" anchor="t" bIns="201025" lIns="201025" spcFirstLastPara="1" rIns="201025" wrap="square" tIns="2010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  <p:sp>
        <p:nvSpPr>
          <p:cNvPr id="58" name="Google Shape;58;g38553d2a378_0_1318"/>
          <p:cNvSpPr txBox="1"/>
          <p:nvPr>
            <p:ph idx="1" type="body"/>
          </p:nvPr>
        </p:nvSpPr>
        <p:spPr>
          <a:xfrm>
            <a:off x="1800992" y="4377137"/>
            <a:ext cx="16502100" cy="5382600"/>
          </a:xfrm>
          <a:prstGeom prst="rect">
            <a:avLst/>
          </a:prstGeom>
        </p:spPr>
        <p:txBody>
          <a:bodyPr anchorCtr="0" anchor="t" bIns="201025" lIns="201025" spcFirstLastPara="1" rIns="201025" wrap="square" tIns="201025">
            <a:normAutofit/>
          </a:bodyPr>
          <a:lstStyle>
            <a:lvl1pPr indent="-412750" lvl="0" marL="457200"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59" name="Google Shape;59;g38553d2a378_0_1318"/>
          <p:cNvSpPr txBox="1"/>
          <p:nvPr>
            <p:ph idx="12" type="sldNum"/>
          </p:nvPr>
        </p:nvSpPr>
        <p:spPr>
          <a:xfrm>
            <a:off x="18447960" y="9990461"/>
            <a:ext cx="1206300" cy="865500"/>
          </a:xfrm>
          <a:prstGeom prst="rect">
            <a:avLst/>
          </a:prstGeom>
        </p:spPr>
        <p:txBody>
          <a:bodyPr anchorCtr="0" anchor="ctr" bIns="201025" lIns="201025" spcFirstLastPara="1" rIns="201025" wrap="square" tIns="2010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8553d2a378_0_1325"/>
          <p:cNvSpPr/>
          <p:nvPr/>
        </p:nvSpPr>
        <p:spPr>
          <a:xfrm flipH="1">
            <a:off x="7876700" y="3409626"/>
            <a:ext cx="12227400" cy="78996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201025" lIns="201025" spcFirstLastPara="1" rIns="201025" wrap="square" tIns="201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38553d2a378_0_1325"/>
          <p:cNvSpPr/>
          <p:nvPr/>
        </p:nvSpPr>
        <p:spPr>
          <a:xfrm>
            <a:off x="67" y="6210413"/>
            <a:ext cx="16204500" cy="5098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01025" lIns="201025" spcFirstLastPara="1" rIns="201025" wrap="square" tIns="201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g38553d2a378_0_1325"/>
          <p:cNvSpPr/>
          <p:nvPr/>
        </p:nvSpPr>
        <p:spPr>
          <a:xfrm>
            <a:off x="446813" y="453495"/>
            <a:ext cx="19210500" cy="104025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2614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201025" lIns="201025" spcFirstLastPara="1" rIns="201025" wrap="square" tIns="201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38553d2a378_0_1325"/>
          <p:cNvSpPr txBox="1"/>
          <p:nvPr>
            <p:ph type="title"/>
          </p:nvPr>
        </p:nvSpPr>
        <p:spPr>
          <a:xfrm>
            <a:off x="1800992" y="1859276"/>
            <a:ext cx="16502100" cy="2098800"/>
          </a:xfrm>
          <a:prstGeom prst="rect">
            <a:avLst/>
          </a:prstGeom>
        </p:spPr>
        <p:txBody>
          <a:bodyPr anchorCtr="0" anchor="t" bIns="201025" lIns="201025" spcFirstLastPara="1" rIns="201025" wrap="square" tIns="2010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  <p:sp>
        <p:nvSpPr>
          <p:cNvPr id="65" name="Google Shape;65;g38553d2a378_0_1325"/>
          <p:cNvSpPr txBox="1"/>
          <p:nvPr>
            <p:ph idx="1" type="body"/>
          </p:nvPr>
        </p:nvSpPr>
        <p:spPr>
          <a:xfrm>
            <a:off x="1800992" y="4377137"/>
            <a:ext cx="8104200" cy="5382600"/>
          </a:xfrm>
          <a:prstGeom prst="rect">
            <a:avLst/>
          </a:prstGeom>
        </p:spPr>
        <p:txBody>
          <a:bodyPr anchorCtr="0" anchor="t" bIns="201025" lIns="201025" spcFirstLastPara="1" rIns="201025" wrap="square" tIns="201025">
            <a:normAutofit/>
          </a:bodyPr>
          <a:lstStyle>
            <a:lvl1pPr indent="-412750" lvl="0" marL="457200"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66" name="Google Shape;66;g38553d2a378_0_1325"/>
          <p:cNvSpPr txBox="1"/>
          <p:nvPr>
            <p:ph idx="2" type="body"/>
          </p:nvPr>
        </p:nvSpPr>
        <p:spPr>
          <a:xfrm>
            <a:off x="10198642" y="4377137"/>
            <a:ext cx="8104200" cy="5382600"/>
          </a:xfrm>
          <a:prstGeom prst="rect">
            <a:avLst/>
          </a:prstGeom>
        </p:spPr>
        <p:txBody>
          <a:bodyPr anchorCtr="0" anchor="t" bIns="201025" lIns="201025" spcFirstLastPara="1" rIns="201025" wrap="square" tIns="201025">
            <a:normAutofit/>
          </a:bodyPr>
          <a:lstStyle>
            <a:lvl1pPr indent="-412750" lvl="0" marL="457200"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67" name="Google Shape;67;g38553d2a378_0_1325"/>
          <p:cNvSpPr txBox="1"/>
          <p:nvPr>
            <p:ph idx="12" type="sldNum"/>
          </p:nvPr>
        </p:nvSpPr>
        <p:spPr>
          <a:xfrm>
            <a:off x="18447960" y="9990461"/>
            <a:ext cx="1206300" cy="865500"/>
          </a:xfrm>
          <a:prstGeom prst="rect">
            <a:avLst/>
          </a:prstGeom>
        </p:spPr>
        <p:txBody>
          <a:bodyPr anchorCtr="0" anchor="ctr" bIns="201025" lIns="201025" spcFirstLastPara="1" rIns="201025" wrap="square" tIns="2010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8553d2a378_0_1333"/>
          <p:cNvSpPr/>
          <p:nvPr/>
        </p:nvSpPr>
        <p:spPr>
          <a:xfrm flipH="1">
            <a:off x="7876700" y="3409626"/>
            <a:ext cx="12227400" cy="78996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201025" lIns="201025" spcFirstLastPara="1" rIns="201025" wrap="square" tIns="201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38553d2a378_0_1333"/>
          <p:cNvSpPr/>
          <p:nvPr/>
        </p:nvSpPr>
        <p:spPr>
          <a:xfrm>
            <a:off x="67" y="6210413"/>
            <a:ext cx="16204500" cy="5098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01025" lIns="201025" spcFirstLastPara="1" rIns="201025" wrap="square" tIns="201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38553d2a378_0_1333"/>
          <p:cNvSpPr/>
          <p:nvPr/>
        </p:nvSpPr>
        <p:spPr>
          <a:xfrm>
            <a:off x="446813" y="453495"/>
            <a:ext cx="19210500" cy="104025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2614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201025" lIns="201025" spcFirstLastPara="1" rIns="201025" wrap="square" tIns="201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38553d2a378_0_1333"/>
          <p:cNvSpPr txBox="1"/>
          <p:nvPr>
            <p:ph type="title"/>
          </p:nvPr>
        </p:nvSpPr>
        <p:spPr>
          <a:xfrm>
            <a:off x="1800992" y="1859276"/>
            <a:ext cx="16502100" cy="2098800"/>
          </a:xfrm>
          <a:prstGeom prst="rect">
            <a:avLst/>
          </a:prstGeom>
        </p:spPr>
        <p:txBody>
          <a:bodyPr anchorCtr="0" anchor="t" bIns="201025" lIns="201025" spcFirstLastPara="1" rIns="201025" wrap="square" tIns="2010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  <p:sp>
        <p:nvSpPr>
          <p:cNvPr id="73" name="Google Shape;73;g38553d2a378_0_1333"/>
          <p:cNvSpPr txBox="1"/>
          <p:nvPr>
            <p:ph idx="12" type="sldNum"/>
          </p:nvPr>
        </p:nvSpPr>
        <p:spPr>
          <a:xfrm>
            <a:off x="18447960" y="9990461"/>
            <a:ext cx="1206300" cy="865500"/>
          </a:xfrm>
          <a:prstGeom prst="rect">
            <a:avLst/>
          </a:prstGeom>
        </p:spPr>
        <p:txBody>
          <a:bodyPr anchorCtr="0" anchor="ctr" bIns="201025" lIns="201025" spcFirstLastPara="1" rIns="201025" wrap="square" tIns="2010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8553d2a378_0_1339"/>
          <p:cNvSpPr/>
          <p:nvPr/>
        </p:nvSpPr>
        <p:spPr>
          <a:xfrm flipH="1">
            <a:off x="7876700" y="3409626"/>
            <a:ext cx="12227400" cy="78996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201025" lIns="201025" spcFirstLastPara="1" rIns="201025" wrap="square" tIns="201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38553d2a378_0_1339"/>
          <p:cNvSpPr/>
          <p:nvPr/>
        </p:nvSpPr>
        <p:spPr>
          <a:xfrm>
            <a:off x="67" y="6210413"/>
            <a:ext cx="16204500" cy="5098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201025" lIns="201025" spcFirstLastPara="1" rIns="201025" wrap="square" tIns="201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38553d2a378_0_1339"/>
          <p:cNvSpPr/>
          <p:nvPr/>
        </p:nvSpPr>
        <p:spPr>
          <a:xfrm>
            <a:off x="446813" y="453495"/>
            <a:ext cx="19210500" cy="104025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2614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201025" lIns="201025" spcFirstLastPara="1" rIns="201025" wrap="square" tIns="201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38553d2a378_0_1339"/>
          <p:cNvSpPr txBox="1"/>
          <p:nvPr>
            <p:ph type="title"/>
          </p:nvPr>
        </p:nvSpPr>
        <p:spPr>
          <a:xfrm>
            <a:off x="1800992" y="1859276"/>
            <a:ext cx="8155200" cy="3040800"/>
          </a:xfrm>
          <a:prstGeom prst="rect">
            <a:avLst/>
          </a:prstGeom>
        </p:spPr>
        <p:txBody>
          <a:bodyPr anchorCtr="0" anchor="t" bIns="201025" lIns="201025" spcFirstLastPara="1" rIns="201025" wrap="square" tIns="2010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  <p:sp>
        <p:nvSpPr>
          <p:cNvPr id="79" name="Google Shape;79;g38553d2a378_0_1339"/>
          <p:cNvSpPr txBox="1"/>
          <p:nvPr>
            <p:ph idx="1" type="body"/>
          </p:nvPr>
        </p:nvSpPr>
        <p:spPr>
          <a:xfrm>
            <a:off x="1826386" y="5099047"/>
            <a:ext cx="8155200" cy="4660800"/>
          </a:xfrm>
          <a:prstGeom prst="rect">
            <a:avLst/>
          </a:prstGeom>
        </p:spPr>
        <p:txBody>
          <a:bodyPr anchorCtr="0" anchor="t" bIns="201025" lIns="201025" spcFirstLastPara="1" rIns="201025" wrap="square" tIns="201025">
            <a:normAutofit/>
          </a:bodyPr>
          <a:lstStyle>
            <a:lvl1pPr indent="-412750" lvl="0" marL="457200"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80" name="Google Shape;80;g38553d2a378_0_1339"/>
          <p:cNvSpPr txBox="1"/>
          <p:nvPr>
            <p:ph idx="12" type="sldNum"/>
          </p:nvPr>
        </p:nvSpPr>
        <p:spPr>
          <a:xfrm>
            <a:off x="18447960" y="9990461"/>
            <a:ext cx="1206300" cy="865500"/>
          </a:xfrm>
          <a:prstGeom prst="rect">
            <a:avLst/>
          </a:prstGeom>
        </p:spPr>
        <p:txBody>
          <a:bodyPr anchorCtr="0" anchor="ctr" bIns="201025" lIns="201025" spcFirstLastPara="1" rIns="201025" wrap="square" tIns="2010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8553d2a378_0_1346"/>
          <p:cNvSpPr/>
          <p:nvPr/>
        </p:nvSpPr>
        <p:spPr>
          <a:xfrm>
            <a:off x="0" y="6207432"/>
            <a:ext cx="16202100" cy="50943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201025" lIns="201025" spcFirstLastPara="1" rIns="201025" wrap="square" tIns="201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38553d2a378_0_1346"/>
          <p:cNvSpPr/>
          <p:nvPr/>
        </p:nvSpPr>
        <p:spPr>
          <a:xfrm flipH="1">
            <a:off x="7878163" y="3417129"/>
            <a:ext cx="12225300" cy="789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201025" lIns="201025" spcFirstLastPara="1" rIns="201025" wrap="square" tIns="201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" name="Google Shape;84;g38553d2a378_0_1346"/>
          <p:cNvGrpSpPr/>
          <p:nvPr/>
        </p:nvGrpSpPr>
        <p:grpSpPr>
          <a:xfrm>
            <a:off x="562882" y="-139"/>
            <a:ext cx="4949853" cy="2294224"/>
            <a:chOff x="3961956" y="4383950"/>
            <a:chExt cx="1160548" cy="548700"/>
          </a:xfrm>
        </p:grpSpPr>
        <p:sp>
          <p:nvSpPr>
            <p:cNvPr id="85" name="Google Shape;85;g38553d2a378_0_1346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201025" lIns="201025" spcFirstLastPara="1" rIns="201025" wrap="square" tIns="201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g38553d2a378_0_1346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201025" lIns="201025" spcFirstLastPara="1" rIns="201025" wrap="square" tIns="201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g38553d2a378_0_1346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201025" lIns="201025" spcFirstLastPara="1" rIns="201025" wrap="square" tIns="201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g38553d2a378_0_1346"/>
          <p:cNvSpPr/>
          <p:nvPr/>
        </p:nvSpPr>
        <p:spPr>
          <a:xfrm>
            <a:off x="446813" y="453495"/>
            <a:ext cx="19210500" cy="104025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2614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201025" lIns="201025" spcFirstLastPara="1" rIns="201025" wrap="square" tIns="201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" name="Google Shape;89;g38553d2a378_0_1346"/>
          <p:cNvGrpSpPr/>
          <p:nvPr/>
        </p:nvGrpSpPr>
        <p:grpSpPr>
          <a:xfrm>
            <a:off x="76484" y="9943093"/>
            <a:ext cx="3502956" cy="1356833"/>
            <a:chOff x="6917201" y="0"/>
            <a:chExt cx="2227777" cy="863400"/>
          </a:xfrm>
        </p:grpSpPr>
        <p:sp>
          <p:nvSpPr>
            <p:cNvPr id="90" name="Google Shape;90;g38553d2a378_0_134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201025" lIns="201025" spcFirstLastPara="1" rIns="201025" wrap="square" tIns="201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g38553d2a378_0_134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201025" lIns="201025" spcFirstLastPara="1" rIns="201025" wrap="square" tIns="201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g38553d2a378_0_13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201025" lIns="201025" spcFirstLastPara="1" rIns="201025" wrap="square" tIns="201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" name="Google Shape;93;g38553d2a378_0_1346"/>
          <p:cNvGrpSpPr/>
          <p:nvPr/>
        </p:nvGrpSpPr>
        <p:grpSpPr>
          <a:xfrm>
            <a:off x="12941737" y="2733"/>
            <a:ext cx="7161856" cy="2773759"/>
            <a:chOff x="6917201" y="0"/>
            <a:chExt cx="2227777" cy="863400"/>
          </a:xfrm>
        </p:grpSpPr>
        <p:sp>
          <p:nvSpPr>
            <p:cNvPr id="94" name="Google Shape;94;g38553d2a378_0_134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01025" lIns="201025" spcFirstLastPara="1" rIns="201025" wrap="square" tIns="201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g38553d2a378_0_134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01025" lIns="201025" spcFirstLastPara="1" rIns="201025" wrap="square" tIns="201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g38553d2a378_0_134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201025" lIns="201025" spcFirstLastPara="1" rIns="201025" wrap="square" tIns="201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g38553d2a378_0_1346"/>
          <p:cNvSpPr txBox="1"/>
          <p:nvPr>
            <p:ph type="title"/>
          </p:nvPr>
        </p:nvSpPr>
        <p:spPr>
          <a:xfrm>
            <a:off x="3064708" y="2860914"/>
            <a:ext cx="13998300" cy="5583000"/>
          </a:xfrm>
          <a:prstGeom prst="rect">
            <a:avLst/>
          </a:prstGeom>
        </p:spPr>
        <p:txBody>
          <a:bodyPr anchorCtr="0" anchor="ctr" bIns="201025" lIns="201025" spcFirstLastPara="1" rIns="201025" wrap="square" tIns="2010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98" name="Google Shape;98;g38553d2a378_0_1346"/>
          <p:cNvSpPr txBox="1"/>
          <p:nvPr>
            <p:ph idx="12" type="sldNum"/>
          </p:nvPr>
        </p:nvSpPr>
        <p:spPr>
          <a:xfrm>
            <a:off x="18447960" y="9990461"/>
            <a:ext cx="1206300" cy="865500"/>
          </a:xfrm>
          <a:prstGeom prst="rect">
            <a:avLst/>
          </a:prstGeom>
        </p:spPr>
        <p:txBody>
          <a:bodyPr anchorCtr="0" anchor="ctr" bIns="201025" lIns="201025" spcFirstLastPara="1" rIns="201025" wrap="square" tIns="2010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8553d2a378_0_1364"/>
          <p:cNvSpPr/>
          <p:nvPr/>
        </p:nvSpPr>
        <p:spPr>
          <a:xfrm flipH="1">
            <a:off x="7876700" y="3409626"/>
            <a:ext cx="12227400" cy="78996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201025" lIns="201025" spcFirstLastPara="1" rIns="201025" wrap="square" tIns="201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38553d2a378_0_1364"/>
          <p:cNvSpPr/>
          <p:nvPr/>
        </p:nvSpPr>
        <p:spPr>
          <a:xfrm>
            <a:off x="67" y="6210413"/>
            <a:ext cx="16204500" cy="5098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201025" lIns="201025" spcFirstLastPara="1" rIns="201025" wrap="square" tIns="201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38553d2a378_0_1364"/>
          <p:cNvSpPr/>
          <p:nvPr/>
        </p:nvSpPr>
        <p:spPr>
          <a:xfrm>
            <a:off x="446813" y="453495"/>
            <a:ext cx="19210500" cy="104025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2614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201025" lIns="201025" spcFirstLastPara="1" rIns="201025" wrap="square" tIns="201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38553d2a378_0_1364"/>
          <p:cNvSpPr txBox="1"/>
          <p:nvPr>
            <p:ph type="title"/>
          </p:nvPr>
        </p:nvSpPr>
        <p:spPr>
          <a:xfrm>
            <a:off x="1800992" y="1859276"/>
            <a:ext cx="14124300" cy="1550100"/>
          </a:xfrm>
          <a:prstGeom prst="rect">
            <a:avLst/>
          </a:prstGeom>
        </p:spPr>
        <p:txBody>
          <a:bodyPr anchorCtr="0" anchor="t" bIns="201025" lIns="201025" spcFirstLastPara="1" rIns="201025" wrap="square" tIns="2010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  <p:sp>
        <p:nvSpPr>
          <p:cNvPr id="104" name="Google Shape;104;g38553d2a378_0_1364"/>
          <p:cNvSpPr txBox="1"/>
          <p:nvPr>
            <p:ph idx="1" type="subTitle"/>
          </p:nvPr>
        </p:nvSpPr>
        <p:spPr>
          <a:xfrm>
            <a:off x="1800992" y="3409626"/>
            <a:ext cx="12883500" cy="865500"/>
          </a:xfrm>
          <a:prstGeom prst="rect">
            <a:avLst/>
          </a:prstGeom>
        </p:spPr>
        <p:txBody>
          <a:bodyPr anchorCtr="0" anchor="t" bIns="201025" lIns="201025" spcFirstLastPara="1" rIns="201025" wrap="square" tIns="2010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g38553d2a378_0_1364"/>
          <p:cNvSpPr txBox="1"/>
          <p:nvPr>
            <p:ph idx="2" type="body"/>
          </p:nvPr>
        </p:nvSpPr>
        <p:spPr>
          <a:xfrm>
            <a:off x="1800992" y="5424464"/>
            <a:ext cx="12883500" cy="4607400"/>
          </a:xfrm>
          <a:prstGeom prst="rect">
            <a:avLst/>
          </a:prstGeom>
        </p:spPr>
        <p:txBody>
          <a:bodyPr anchorCtr="0" anchor="t" bIns="201025" lIns="201025" spcFirstLastPara="1" rIns="201025" wrap="square" tIns="201025">
            <a:normAutofit/>
          </a:bodyPr>
          <a:lstStyle>
            <a:lvl1pPr indent="-412750" lvl="0" marL="457200"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106" name="Google Shape;106;g38553d2a378_0_1364"/>
          <p:cNvSpPr txBox="1"/>
          <p:nvPr>
            <p:ph idx="12" type="sldNum"/>
          </p:nvPr>
        </p:nvSpPr>
        <p:spPr>
          <a:xfrm>
            <a:off x="18447960" y="9990461"/>
            <a:ext cx="1206300" cy="865500"/>
          </a:xfrm>
          <a:prstGeom prst="rect">
            <a:avLst/>
          </a:prstGeom>
        </p:spPr>
        <p:txBody>
          <a:bodyPr anchorCtr="0" anchor="ctr" bIns="201025" lIns="201025" spcFirstLastPara="1" rIns="201025" wrap="square" tIns="2010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8553d2a378_0_1372"/>
          <p:cNvSpPr/>
          <p:nvPr/>
        </p:nvSpPr>
        <p:spPr>
          <a:xfrm>
            <a:off x="67" y="6210413"/>
            <a:ext cx="16204500" cy="5098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201025" lIns="201025" spcFirstLastPara="1" rIns="201025" wrap="square" tIns="201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38553d2a378_0_1372"/>
          <p:cNvSpPr/>
          <p:nvPr/>
        </p:nvSpPr>
        <p:spPr>
          <a:xfrm flipH="1">
            <a:off x="7876700" y="3409626"/>
            <a:ext cx="12227400" cy="7899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201025" lIns="201025" spcFirstLastPara="1" rIns="201025" wrap="square" tIns="201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38553d2a378_0_1372"/>
          <p:cNvSpPr/>
          <p:nvPr/>
        </p:nvSpPr>
        <p:spPr>
          <a:xfrm>
            <a:off x="446813" y="453495"/>
            <a:ext cx="19210500" cy="104025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02614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201025" lIns="201025" spcFirstLastPara="1" rIns="201025" wrap="square" tIns="201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38553d2a378_0_1372"/>
          <p:cNvSpPr txBox="1"/>
          <p:nvPr>
            <p:ph idx="1" type="body"/>
          </p:nvPr>
        </p:nvSpPr>
        <p:spPr>
          <a:xfrm>
            <a:off x="721199" y="9154560"/>
            <a:ext cx="16302900" cy="1330500"/>
          </a:xfrm>
          <a:prstGeom prst="rect">
            <a:avLst/>
          </a:prstGeom>
        </p:spPr>
        <p:txBody>
          <a:bodyPr anchorCtr="0" anchor="b" bIns="201025" lIns="201025" spcFirstLastPara="1" rIns="201025" wrap="square" tIns="2010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</a:lstStyle>
          <a:p/>
        </p:txBody>
      </p:sp>
      <p:sp>
        <p:nvSpPr>
          <p:cNvPr id="112" name="Google Shape;112;g38553d2a378_0_1372"/>
          <p:cNvSpPr txBox="1"/>
          <p:nvPr>
            <p:ph idx="12" type="sldNum"/>
          </p:nvPr>
        </p:nvSpPr>
        <p:spPr>
          <a:xfrm>
            <a:off x="18447960" y="9990461"/>
            <a:ext cx="1206300" cy="865500"/>
          </a:xfrm>
          <a:prstGeom prst="rect">
            <a:avLst/>
          </a:prstGeom>
        </p:spPr>
        <p:txBody>
          <a:bodyPr anchorCtr="0" anchor="ctr" bIns="201025" lIns="201025" spcFirstLastPara="1" rIns="201025" wrap="square" tIns="2010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8553d2a378_0_1274"/>
          <p:cNvSpPr txBox="1"/>
          <p:nvPr>
            <p:ph type="title"/>
          </p:nvPr>
        </p:nvSpPr>
        <p:spPr>
          <a:xfrm>
            <a:off x="685307" y="978506"/>
            <a:ext cx="18733500" cy="12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25" lIns="201025" spcFirstLastPara="1" rIns="201025" wrap="square" tIns="2010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Font typeface="Nunito"/>
              <a:buNone/>
              <a:defRPr sz="6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Font typeface="Nunito"/>
              <a:buNone/>
              <a:defRPr sz="6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Font typeface="Nunito"/>
              <a:buNone/>
              <a:defRPr sz="6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Font typeface="Nunito"/>
              <a:buNone/>
              <a:defRPr sz="6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Font typeface="Nunito"/>
              <a:buNone/>
              <a:defRPr sz="6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Font typeface="Nunito"/>
              <a:buNone/>
              <a:defRPr sz="6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Font typeface="Nunito"/>
              <a:buNone/>
              <a:defRPr sz="6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Font typeface="Nunito"/>
              <a:buNone/>
              <a:defRPr sz="6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Font typeface="Nunito"/>
              <a:buNone/>
              <a:defRPr sz="62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1" name="Google Shape;11;g38553d2a378_0_1274"/>
          <p:cNvSpPr txBox="1"/>
          <p:nvPr>
            <p:ph idx="1" type="body"/>
          </p:nvPr>
        </p:nvSpPr>
        <p:spPr>
          <a:xfrm>
            <a:off x="685307" y="2534022"/>
            <a:ext cx="18733500" cy="74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025" lIns="201025" spcFirstLastPara="1" rIns="201025" wrap="square" tIns="201025">
            <a:normAutofit/>
          </a:bodyPr>
          <a:lstStyle>
            <a:lvl1pPr indent="-412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Calibri"/>
              <a:buChar char="●"/>
              <a:defRPr sz="2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○"/>
              <a:defRPr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■"/>
              <a:defRPr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●"/>
              <a:defRPr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○"/>
              <a:defRPr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■"/>
              <a:defRPr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●"/>
              <a:defRPr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○"/>
              <a:defRPr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Char char="■"/>
              <a:defRPr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g38553d2a378_0_1274"/>
          <p:cNvSpPr txBox="1"/>
          <p:nvPr>
            <p:ph idx="12" type="sldNum"/>
          </p:nvPr>
        </p:nvSpPr>
        <p:spPr>
          <a:xfrm>
            <a:off x="18447960" y="9990461"/>
            <a:ext cx="12063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025" lIns="201025" spcFirstLastPara="1" rIns="201025" wrap="square" tIns="201025">
            <a:normAutofit/>
          </a:bodyPr>
          <a:lstStyle>
            <a:lvl1pPr lvl="0" algn="r">
              <a:buNone/>
              <a:defRPr sz="2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2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2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2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2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2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2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2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2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"/>
          <p:cNvSpPr txBox="1"/>
          <p:nvPr>
            <p:ph idx="1" type="subTitle"/>
          </p:nvPr>
        </p:nvSpPr>
        <p:spPr>
          <a:xfrm>
            <a:off x="612263" y="7388393"/>
            <a:ext cx="18077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Capstone -005D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"/>
          <p:cNvSpPr txBox="1"/>
          <p:nvPr/>
        </p:nvSpPr>
        <p:spPr>
          <a:xfrm>
            <a:off x="612275" y="7927200"/>
            <a:ext cx="8388300" cy="8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CL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Integrantes:</a:t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CL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Cristobal Maluenda - Matías Rodríguez - Eugenio Astrosa</a:t>
            </a:r>
            <a:r>
              <a:rPr lang="es-CL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-Tomas Olivares</a:t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7401" y="1169728"/>
            <a:ext cx="6709299" cy="670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785bdbd836_0_46"/>
          <p:cNvSpPr txBox="1"/>
          <p:nvPr>
            <p:ph type="title"/>
          </p:nvPr>
        </p:nvSpPr>
        <p:spPr>
          <a:xfrm>
            <a:off x="5974442" y="3251376"/>
            <a:ext cx="815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 sz="6600"/>
              <a:t>CONCLUSIÓN</a:t>
            </a:r>
            <a:endParaRPr sz="6600"/>
          </a:p>
        </p:txBody>
      </p:sp>
      <p:sp>
        <p:nvSpPr>
          <p:cNvPr id="212" name="Google Shape;212;g3785bdbd836_0_46"/>
          <p:cNvSpPr txBox="1"/>
          <p:nvPr/>
        </p:nvSpPr>
        <p:spPr>
          <a:xfrm>
            <a:off x="10890250" y="6082347"/>
            <a:ext cx="3692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g3785bdbd836_0_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3650" y="4883050"/>
            <a:ext cx="48768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7b78ad9423_0_6"/>
          <p:cNvSpPr txBox="1"/>
          <p:nvPr>
            <p:ph type="title"/>
          </p:nvPr>
        </p:nvSpPr>
        <p:spPr>
          <a:xfrm>
            <a:off x="2819192" y="1805326"/>
            <a:ext cx="815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Conclusión</a:t>
            </a:r>
            <a:endParaRPr/>
          </a:p>
        </p:txBody>
      </p:sp>
      <p:sp>
        <p:nvSpPr>
          <p:cNvPr id="220" name="Google Shape;220;g37b78ad9423_0_6"/>
          <p:cNvSpPr txBox="1"/>
          <p:nvPr/>
        </p:nvSpPr>
        <p:spPr>
          <a:xfrm>
            <a:off x="1332375" y="2490275"/>
            <a:ext cx="17082900" cy="70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g37b78ad9423_0_6"/>
          <p:cNvSpPr txBox="1"/>
          <p:nvPr/>
        </p:nvSpPr>
        <p:spPr>
          <a:xfrm>
            <a:off x="2819200" y="2569625"/>
            <a:ext cx="14465700" cy="6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953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4200"/>
              <a:buChar char="●"/>
            </a:pPr>
            <a:r>
              <a:rPr lang="es-CL" sz="2600">
                <a:solidFill>
                  <a:schemeClr val="dk2"/>
                </a:solidFill>
              </a:rPr>
              <a:t>En resumen, la brecha entre presenciar una emergencia y saber cómo actuar es una barrera crítica que le cuesta vidas a la sociedad.</a:t>
            </a:r>
            <a:endParaRPr sz="2600">
              <a:solidFill>
                <a:schemeClr val="dk2"/>
              </a:solidFill>
            </a:endParaRPr>
          </a:p>
          <a:p>
            <a:pPr indent="-495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Char char="●"/>
            </a:pPr>
            <a:r>
              <a:rPr lang="es-CL" sz="2600">
                <a:solidFill>
                  <a:schemeClr val="dk2"/>
                </a:solidFill>
              </a:rPr>
              <a:t>Nuestra solución, </a:t>
            </a:r>
            <a:r>
              <a:rPr b="1" lang="es-CL" sz="2600">
                <a:solidFill>
                  <a:schemeClr val="dk2"/>
                </a:solidFill>
              </a:rPr>
              <a:t>Imbitis</a:t>
            </a:r>
            <a:r>
              <a:rPr lang="es-CL" sz="2600">
                <a:solidFill>
                  <a:schemeClr val="dk2"/>
                </a:solidFill>
              </a:rPr>
              <a:t>, no busca reemplazar a los profesionales médicos, sino ser el "puente" de conocimiento y calma en esos minutos cruciales antes de que llegue la ayuda profesional.</a:t>
            </a:r>
            <a:endParaRPr sz="2600">
              <a:solidFill>
                <a:schemeClr val="dk2"/>
              </a:solidFill>
            </a:endParaRPr>
          </a:p>
          <a:p>
            <a:pPr indent="-495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Char char="●"/>
            </a:pPr>
            <a:r>
              <a:rPr lang="es-CL" sz="2600">
                <a:solidFill>
                  <a:schemeClr val="dk2"/>
                </a:solidFill>
              </a:rPr>
              <a:t>Es una herramienta de empoderamiento que transforma a un espectador asustado en un primer interviniente capaz.</a:t>
            </a:r>
            <a:endParaRPr sz="2600">
              <a:solidFill>
                <a:schemeClr val="dk2"/>
              </a:solidFill>
            </a:endParaRPr>
          </a:p>
          <a:p>
            <a:pPr indent="-495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Char char="●"/>
            </a:pPr>
            <a:r>
              <a:rPr lang="es-CL" sz="2600">
                <a:solidFill>
                  <a:schemeClr val="dk2"/>
                </a:solidFill>
              </a:rPr>
              <a:t>Creemos firmemente que, al hacer que el conocimiento de primeros auxilios sea accesible, intuitivo y fácil de seguir para todos, podemos crear una comunidad más preparada y resiliente. Con Imbitis, ponemos en manos de todos la capacidad de salvar una vida.</a:t>
            </a:r>
            <a:endParaRPr sz="26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600"/>
              </a:spcBef>
              <a:spcAft>
                <a:spcPts val="6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 txBox="1"/>
          <p:nvPr>
            <p:ph type="title"/>
          </p:nvPr>
        </p:nvSpPr>
        <p:spPr>
          <a:xfrm>
            <a:off x="4152481" y="3839264"/>
            <a:ext cx="11823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 sz="6600"/>
              <a:t>GRACIAS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"/>
          <p:cNvSpPr txBox="1"/>
          <p:nvPr>
            <p:ph type="title"/>
          </p:nvPr>
        </p:nvSpPr>
        <p:spPr>
          <a:xfrm>
            <a:off x="1800992" y="1859276"/>
            <a:ext cx="16502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 sz="6600"/>
              <a:t>EL PROBLEMA</a:t>
            </a:r>
            <a:endParaRPr sz="6600"/>
          </a:p>
        </p:txBody>
      </p:sp>
      <p:sp>
        <p:nvSpPr>
          <p:cNvPr id="156" name="Google Shape;156;p2"/>
          <p:cNvSpPr txBox="1"/>
          <p:nvPr/>
        </p:nvSpPr>
        <p:spPr>
          <a:xfrm>
            <a:off x="10890250" y="6082347"/>
            <a:ext cx="3692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2125" y="4248913"/>
            <a:ext cx="5329625" cy="532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159995b4bf_4_12"/>
          <p:cNvSpPr txBox="1"/>
          <p:nvPr>
            <p:ph type="title"/>
          </p:nvPr>
        </p:nvSpPr>
        <p:spPr>
          <a:xfrm>
            <a:off x="1800992" y="1373676"/>
            <a:ext cx="16502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Problema</a:t>
            </a:r>
            <a:endParaRPr/>
          </a:p>
        </p:txBody>
      </p:sp>
      <p:sp>
        <p:nvSpPr>
          <p:cNvPr id="163" name="Google Shape;163;g2159995b4bf_4_12"/>
          <p:cNvSpPr txBox="1"/>
          <p:nvPr/>
        </p:nvSpPr>
        <p:spPr>
          <a:xfrm>
            <a:off x="485600" y="2201450"/>
            <a:ext cx="13489200" cy="86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3000"/>
              <a:t>Durante una emergencia médica, cada segundo cuenta. Sin embargo, la mayoría de las personas no tienen la capacitación o la confianza para administrar primeros auxilios de manera efectiva.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3000"/>
              <a:t>El pánico, la falta de conocimiento o el miedo a causar más daño a menudo llevan a la inacción, un tiempo vital que podría marcar la diferencia entre la vida y la muerte mientras se espera la llegada de los servicios de emergencia.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3000"/>
              <a:t>Aunque existe información en línea, no está diseñada para ser accedida y comprendida rápidamente bajo el estrés de una situación real, faltando una guía clara, secuencial y fácil de seguir.</a:t>
            </a:r>
            <a:endParaRPr sz="3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sz="3000"/>
          </a:p>
        </p:txBody>
      </p:sp>
      <p:pic>
        <p:nvPicPr>
          <p:cNvPr id="164" name="Google Shape;164;g2159995b4bf_4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1375" y="2086969"/>
            <a:ext cx="5813701" cy="5813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785bdbd836_0_16"/>
          <p:cNvSpPr txBox="1"/>
          <p:nvPr>
            <p:ph type="title"/>
          </p:nvPr>
        </p:nvSpPr>
        <p:spPr>
          <a:xfrm>
            <a:off x="5974442" y="2085876"/>
            <a:ext cx="815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 sz="6600"/>
              <a:t>SOLUCIÓN</a:t>
            </a:r>
            <a:endParaRPr sz="6600"/>
          </a:p>
        </p:txBody>
      </p:sp>
      <p:sp>
        <p:nvSpPr>
          <p:cNvPr id="170" name="Google Shape;170;g3785bdbd836_0_16"/>
          <p:cNvSpPr txBox="1"/>
          <p:nvPr/>
        </p:nvSpPr>
        <p:spPr>
          <a:xfrm>
            <a:off x="10890250" y="6082347"/>
            <a:ext cx="3692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g3785bdbd836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3650" y="3751650"/>
            <a:ext cx="48768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785bdbd836_0_22"/>
          <p:cNvSpPr txBox="1"/>
          <p:nvPr>
            <p:ph type="title"/>
          </p:nvPr>
        </p:nvSpPr>
        <p:spPr>
          <a:xfrm>
            <a:off x="1826367" y="1433851"/>
            <a:ext cx="815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Solución</a:t>
            </a:r>
            <a:endParaRPr/>
          </a:p>
        </p:txBody>
      </p:sp>
      <p:sp>
        <p:nvSpPr>
          <p:cNvPr id="177" name="Google Shape;177;g3785bdbd836_0_22"/>
          <p:cNvSpPr txBox="1"/>
          <p:nvPr/>
        </p:nvSpPr>
        <p:spPr>
          <a:xfrm>
            <a:off x="518000" y="2449650"/>
            <a:ext cx="13489200" cy="86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2900">
                <a:solidFill>
                  <a:schemeClr val="dk2"/>
                </a:solidFill>
              </a:rPr>
              <a:t>Presentamos </a:t>
            </a:r>
            <a:r>
              <a:rPr b="1" lang="es-CL" sz="2900">
                <a:solidFill>
                  <a:schemeClr val="dk2"/>
                </a:solidFill>
              </a:rPr>
              <a:t>Imbitis</a:t>
            </a:r>
            <a:r>
              <a:rPr lang="es-CL" sz="2900">
                <a:solidFill>
                  <a:schemeClr val="dk2"/>
                </a:solidFill>
              </a:rPr>
              <a:t>, una aplicación móvil diseñada para ser un asistente de primeros auxilios claro, calmado y eficiente en los momentos más críticos.</a:t>
            </a:r>
            <a:endParaRPr sz="2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2900">
                <a:solidFill>
                  <a:schemeClr val="dk2"/>
                </a:solidFill>
              </a:rPr>
              <a:t>Imbitis guía al usuario a través de un menú intuitivo de situaciones de emergencia comunes (ej: "Atragantamiento", "Accidente de moto", "Quemadura").</a:t>
            </a:r>
            <a:endParaRPr sz="2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2900">
                <a:solidFill>
                  <a:schemeClr val="dk2"/>
                </a:solidFill>
              </a:rPr>
              <a:t>Para cada escenario, la aplicación proporciona instrucciones paso a paso utilizando:</a:t>
            </a:r>
            <a:endParaRPr sz="2900">
              <a:solidFill>
                <a:schemeClr val="dk2"/>
              </a:solidFill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2900"/>
              <a:buChar char="●"/>
            </a:pPr>
            <a:r>
              <a:rPr b="1" lang="es-CL" sz="2900">
                <a:solidFill>
                  <a:schemeClr val="dk2"/>
                </a:solidFill>
              </a:rPr>
              <a:t>Imágenes claras y sencillas.</a:t>
            </a:r>
            <a:endParaRPr b="1" sz="2900">
              <a:solidFill>
                <a:schemeClr val="dk2"/>
              </a:solidFill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Char char="●"/>
            </a:pPr>
            <a:r>
              <a:rPr b="1" lang="es-CL" sz="2900">
                <a:solidFill>
                  <a:schemeClr val="dk2"/>
                </a:solidFill>
              </a:rPr>
              <a:t>Una voz guía calmada y directa</a:t>
            </a:r>
            <a:r>
              <a:rPr lang="es-CL" sz="2900">
                <a:solidFill>
                  <a:schemeClr val="dk2"/>
                </a:solidFill>
              </a:rPr>
              <a:t> que explica qué hacer y, crucialmente, qué no hacer </a:t>
            </a:r>
            <a:endParaRPr sz="29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2900">
                <a:solidFill>
                  <a:schemeClr val="dk2"/>
                </a:solidFill>
              </a:rPr>
              <a:t>Además, la aplicación cuenta con un </a:t>
            </a:r>
            <a:r>
              <a:rPr b="1" lang="es-CL" sz="2900">
                <a:solidFill>
                  <a:schemeClr val="dk2"/>
                </a:solidFill>
              </a:rPr>
              <a:t>botón de emergencia prominente en el menú de inicio</a:t>
            </a:r>
            <a:r>
              <a:rPr lang="es-CL" sz="2900">
                <a:solidFill>
                  <a:schemeClr val="dk2"/>
                </a:solidFill>
              </a:rPr>
              <a:t> que permite al usuario llamar automáticamente al número de ambulancia local 131 sin tener que buscar el número o salir de la app.</a:t>
            </a:r>
            <a:endParaRPr sz="29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sz="3000">
              <a:solidFill>
                <a:schemeClr val="dk2"/>
              </a:solidFill>
            </a:endParaRPr>
          </a:p>
        </p:txBody>
      </p:sp>
      <p:pic>
        <p:nvPicPr>
          <p:cNvPr id="178" name="Google Shape;178;g3785bdbd836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05650" y="2136694"/>
            <a:ext cx="5802900" cy="580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855c5a9f8d_0_12"/>
          <p:cNvSpPr txBox="1"/>
          <p:nvPr>
            <p:ph type="title"/>
          </p:nvPr>
        </p:nvSpPr>
        <p:spPr>
          <a:xfrm>
            <a:off x="5974442" y="2085876"/>
            <a:ext cx="815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Metodología</a:t>
            </a:r>
            <a:endParaRPr sz="6600"/>
          </a:p>
        </p:txBody>
      </p:sp>
      <p:sp>
        <p:nvSpPr>
          <p:cNvPr id="184" name="Google Shape;184;g3855c5a9f8d_0_12"/>
          <p:cNvSpPr txBox="1"/>
          <p:nvPr/>
        </p:nvSpPr>
        <p:spPr>
          <a:xfrm>
            <a:off x="10890250" y="6082347"/>
            <a:ext cx="3692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g3855c5a9f8d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1988" y="3479989"/>
            <a:ext cx="5420125" cy="542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855c5a9f8d_0_0"/>
          <p:cNvSpPr txBox="1"/>
          <p:nvPr>
            <p:ph type="title"/>
          </p:nvPr>
        </p:nvSpPr>
        <p:spPr>
          <a:xfrm>
            <a:off x="1826367" y="1433851"/>
            <a:ext cx="815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Metodología</a:t>
            </a:r>
            <a:endParaRPr/>
          </a:p>
        </p:txBody>
      </p:sp>
      <p:sp>
        <p:nvSpPr>
          <p:cNvPr id="191" name="Google Shape;191;g3855c5a9f8d_0_0"/>
          <p:cNvSpPr txBox="1"/>
          <p:nvPr/>
        </p:nvSpPr>
        <p:spPr>
          <a:xfrm>
            <a:off x="518000" y="2449650"/>
            <a:ext cx="13489200" cy="86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sz="3000">
              <a:solidFill>
                <a:schemeClr val="dk2"/>
              </a:solidFill>
            </a:endParaRPr>
          </a:p>
        </p:txBody>
      </p:sp>
      <p:pic>
        <p:nvPicPr>
          <p:cNvPr id="192" name="Google Shape;192;g3855c5a9f8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13400" y="3450563"/>
            <a:ext cx="4408225" cy="440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785bdbd836_0_33"/>
          <p:cNvSpPr txBox="1"/>
          <p:nvPr>
            <p:ph type="title"/>
          </p:nvPr>
        </p:nvSpPr>
        <p:spPr>
          <a:xfrm>
            <a:off x="5974442" y="2073151"/>
            <a:ext cx="8155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 sz="6600"/>
              <a:t>PLAN DE NEGOCIOS</a:t>
            </a:r>
            <a:endParaRPr sz="6600"/>
          </a:p>
        </p:txBody>
      </p:sp>
      <p:sp>
        <p:nvSpPr>
          <p:cNvPr id="198" name="Google Shape;198;g3785bdbd836_0_33"/>
          <p:cNvSpPr txBox="1"/>
          <p:nvPr/>
        </p:nvSpPr>
        <p:spPr>
          <a:xfrm>
            <a:off x="10890250" y="6082347"/>
            <a:ext cx="3692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g3785bdbd836_0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4600" y="3088950"/>
            <a:ext cx="7254876" cy="7254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785bdbd836_0_28"/>
          <p:cNvSpPr txBox="1"/>
          <p:nvPr>
            <p:ph type="title"/>
          </p:nvPr>
        </p:nvSpPr>
        <p:spPr>
          <a:xfrm>
            <a:off x="1800992" y="1859276"/>
            <a:ext cx="81552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06" name="Google Shape;206;g3785bdbd836_0_28" title="Botánicos y Micólogos Para validar la base de datos y la precisión del modelo. Agencias de Ecoturismo y Parques Nacionales Para promover la aplicación como una herramienta de seguridad oficial. Un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2225" y="426969"/>
            <a:ext cx="16979654" cy="9551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2022-07-20T19:15:37Z</dcterms:created>
  <dc:creator>Daniela Taito R.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2022-07-20T00:00:00Z</vt:filetime>
  </property>
  <property fmtid="{D5CDD505-2E9C-101B-9397-08002B2CF9AE}" pid="3" name="Creator">
    <vt:lpwstr>Adobe Illustrator 26.3 (Macintosh)</vt:lpwstr>
  </property>
  <property fmtid="{D5CDD505-2E9C-101B-9397-08002B2CF9AE}" pid="4" name="CreatorVersion">
    <vt:lpwstr>21.0.0</vt:lpwstr>
  </property>
  <property fmtid="{D5CDD505-2E9C-101B-9397-08002B2CF9AE}" pid="5" name="LastSaved">
    <vt:filetime>2022-07-20T00:00:00Z</vt:filetime>
  </property>
  <property fmtid="{D5CDD505-2E9C-101B-9397-08002B2CF9AE}" pid="6" name="Producer">
    <vt:lpwstr>Adobe PDF library 15.00</vt:lpwstr>
  </property>
  <property fmtid="{D5CDD505-2E9C-101B-9397-08002B2CF9AE}" pid="7" name="ContentTypeId">
    <vt:lpwstr>0x010100731C10CFB9C44048ADCF64E430DCC69F</vt:lpwstr>
  </property>
</Properties>
</file>