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of+0mlxHQmc1tLxguEwk9nspw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atías Sandov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7T03:04:45.051">
    <p:pos x="6000" y="0"/>
    <p:text>@f.gonzalez2@duocuc.cl
_Assigned to f.gonzalez2@duocuc.cl_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G_3hP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1-27T03:04:32.933">
    <p:pos x="6000" y="0"/>
    <p:text>@vic.gomez@duocuc.cl
_Assigned to vic.gomez@duocuc.cl_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G_3hP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s://app.powerbi.com/view?r=eyJrIjoiZWU1ZWNlMDgtNmQ3MC00MTI1LTg3N2ItYjczMTkyOWY3MWZiIiwidCI6ImZhYWIyZWQzLTBkYjYtNGU1NS05N2YyLWU5NTZhNzQ5NTU4NyIsImMiOjR9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hyperlink" Target="https://docs.google.com/spreadsheets/d/1o3gKhTHPudq0x6HynvBMdGWS769Gggea/edit?gid=373947123#gid=373947123" TargetMode="External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1.jp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34000">
                <a:srgbClr val="000000">
                  <a:alpha val="95686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823"/>
                </a:srgbClr>
              </a:gs>
              <a:gs pos="28000">
                <a:srgbClr val="2F5496">
                  <a:alpha val="58823"/>
                </a:srgbClr>
              </a:gs>
              <a:gs pos="100000">
                <a:srgbClr val="000000">
                  <a:alpha val="69803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4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b="0" i="0" lang="es-CL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CL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/>
          </a:p>
        </p:txBody>
      </p:sp>
      <p:pic>
        <p:nvPicPr>
          <p:cNvPr descr="EscuelaIT Duoc UC - Escuela de Informática y Telecomunicaciones Duoc UC - Duoc  UC | LinkedIn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5" y="1234445"/>
            <a:ext cx="11327549" cy="283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0" y="150192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4" name="Google Shape;19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5" name="Google Shape;1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03" y="2749250"/>
            <a:ext cx="2965868" cy="179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04" y="4326435"/>
            <a:ext cx="2965873" cy="83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9188" y="3432527"/>
            <a:ext cx="2182324" cy="21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838" y="5223638"/>
            <a:ext cx="1768525" cy="122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7087" y="5269887"/>
            <a:ext cx="1137375" cy="11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3450" y="3152975"/>
            <a:ext cx="1805325" cy="18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38375" y="3152975"/>
            <a:ext cx="1278695" cy="18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949500" y="2346425"/>
            <a:ext cx="192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132850" y="2346425"/>
            <a:ext cx="192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9037200" y="2071200"/>
            <a:ext cx="192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 de datos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03" y="1119116"/>
            <a:ext cx="8854540" cy="221363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descr="EscuelaIT Duoc UC - Escuela de Informática y Telecomunicaciones Duoc UC - Duoc  UC | LinkedIn"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302" y="478712"/>
            <a:ext cx="3405296" cy="85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4402400" y="1794538"/>
            <a:ext cx="73632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desarrolló una página web funcional con perfiles diferenciados para clientes y ejecutivos. Los clientes pueden registrarse, solicitar créditos de consumo adjuntando documentos, y consultar su historial de solicitudes. Los ejecutivos gestionan las solicitudes, emiten aprobaciones o rechazos con justificaciones, y acceden a métricas detalladas para un seguimiento eficiente y mejor toma de decisiones en la gestión financiera.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0" y="1"/>
            <a:ext cx="5920619" cy="2130951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115" y="2676298"/>
            <a:ext cx="5466806" cy="13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/>
          <p:nvPr/>
        </p:nvSpPr>
        <p:spPr>
          <a:xfrm>
            <a:off x="6266810" y="4683319"/>
            <a:ext cx="5925190" cy="2174681"/>
          </a:xfrm>
          <a:custGeom>
            <a:rect b="b" l="l" r="r" t="t"/>
            <a:pathLst>
              <a:path extrusionOk="0" h="2174681" w="5925190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" y="4683319"/>
            <a:ext cx="7092887" cy="2174681"/>
          </a:xfrm>
          <a:custGeom>
            <a:rect b="b" l="l" r="r" t="t"/>
            <a:pathLst>
              <a:path extrusionOk="0" h="2174681" w="7092887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0" y="1"/>
            <a:ext cx="5920619" cy="2130951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115" y="2676298"/>
            <a:ext cx="5466806" cy="13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/>
          <p:nvPr/>
        </p:nvSpPr>
        <p:spPr>
          <a:xfrm>
            <a:off x="6266810" y="4683319"/>
            <a:ext cx="5925190" cy="2174681"/>
          </a:xfrm>
          <a:custGeom>
            <a:rect b="b" l="l" r="r" t="t"/>
            <a:pathLst>
              <a:path extrusionOk="0" h="2174681" w="5925190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" y="4683319"/>
            <a:ext cx="7092887" cy="2174681"/>
          </a:xfrm>
          <a:custGeom>
            <a:rect b="b" l="l" r="r" t="t"/>
            <a:pathLst>
              <a:path extrusionOk="0" h="2174681" w="7092887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Victor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Gomez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 &amp;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Desarrollo, guía.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Sandoval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Backend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125" y="3376252"/>
            <a:ext cx="1019700" cy="101970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110" name="Google Shape;11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125" y="4845402"/>
            <a:ext cx="1084500" cy="108450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111" name="Google Shape;11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6125" y="1865927"/>
            <a:ext cx="1084500" cy="108450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112" name="Google Shape;11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limitado a servicios financieros en regiones chilenas con dificultades de transporte y acceso a sucursales físicas, lo que genera barreras significativas para que los residentes de estas áreas puedan realizar trámites bancarios o financieros de manera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Estudio de mercado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esarrollar una página web llamada SociosCoop, que permita a los clientes registrar sus datos y enviar fotografías de sus liquidaciones de sueldo para solicitar créditos de consumo de forma remota, eliminando la necesidad de desplazarse a una sucursal física y facilitando una mayor inclusión financiera.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050" y="295563"/>
            <a:ext cx="3853875" cy="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 txBox="1"/>
          <p:nvPr/>
        </p:nvSpPr>
        <p:spPr>
          <a:xfrm>
            <a:off x="1" y="4082446"/>
            <a:ext cx="12192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página web que permita a los clientes de cooperativas chilenas solicitar evaluaciones de créditos de consumo de manera rápida, agilizando los trámites mediante la misma página web.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b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inicio de sesión para clientes y ejecutivos; desarrollar una pantalla que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permita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explorar opciones de créditos en base a formularios; integrar una función de captura de imágenes para enviar liquidaciones de sueldo como parte del proceso de solicitud; crear una sección de aceptación y rechazo histórico para que los usuarios puedan revisar el estado de sus solicitudes anteriores y gestionar sus trámites de forma informada; gestionar solicitudes y ver métricas de información de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4" name="Google Shape;14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5"/>
          <p:cNvSpPr txBox="1"/>
          <p:nvPr/>
        </p:nvSpPr>
        <p:spPr>
          <a:xfrm>
            <a:off x="470025" y="2205525"/>
            <a:ext cx="113787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incluye permitir a los usuarios registrados en la página web solicitar créditos de consumo mediante el envío de fotografías de sus liquidaciones de sueldo y la cumplimentación de un formulario, quedando la solicitud a la espera de una respuesta de un ejecutivo. Los ejecutivos, por su parte, tendrán acceso a un panel donde podrán gestionar múltiples solicitudes,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aceptando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rechazando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según los criterios de la empresa, y visualizar métricas relacionadas con las solicitudes aprobadas, rechazadas y otras estadísticas relevantes. Como limitación, cada usuario podrá realizar y consultar únicamente sus propias solicitudes, sin acceso a información de otros usuarios o ejecutivos, mientras que los ejecutivos contarán con un perfil específico que centraliza la gestión de todas las solicitudes, pero no permite solicitar créditos reales, sino simulados.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6"/>
          <p:cNvSpPr txBox="1"/>
          <p:nvPr/>
        </p:nvSpPr>
        <p:spPr>
          <a:xfrm>
            <a:off x="615575" y="2171275"/>
            <a:ext cx="111561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metodología de trabajo del proyecto estará organizada en ciclos semanales con enfoque ágil y autogestionado. Matías Sandoval se encargará del desarrollo del frontend, asegurando una interfaz gráfica atractiva y una experiencia de usuario óptima. Francisco González será responsable del backend, gestionando la integración de los componentes del sistema. Víctor Gómez trabajará en el desarrollo de la base de datos y en aspectos comerciales, además de contribuir al diseño del sistema web para los ejecutivos encargados de aprobar o rechazar las solicitudes. Cada integrante avanzará en sus tareas asignadas con flexibilidad en los tiempos, pero siguiendo un plan coordinado de objetivos grupales.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063" y="435375"/>
            <a:ext cx="3853875" cy="9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5536950" y="5379950"/>
            <a:ext cx="27711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Cronograma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s de vetor de cronograma de projeto | Vectores de Domínio ..." id="167" name="Google Shape;16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2250" y="2210958"/>
            <a:ext cx="4459900" cy="320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0" y="10160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75" name="Google Shape;175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613" y="91125"/>
            <a:ext cx="3853875" cy="9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 b="0" l="0" r="764" t="813"/>
          <a:stretch/>
        </p:blipFill>
        <p:spPr>
          <a:xfrm>
            <a:off x="1607100" y="1726075"/>
            <a:ext cx="8743249" cy="49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SOCIOSCOOP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3" y="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5" name="Google Shape;18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229" y="777796"/>
            <a:ext cx="10203912" cy="598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