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layfair Displ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layfairDisplay-bold.fntdata"/><Relationship Id="rId16" Type="http://schemas.openxmlformats.org/officeDocument/2006/relationships/font" Target="fonts/PlayfairDispl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layfairDisplay-boldItalic.fntdata"/><Relationship Id="rId6" Type="http://schemas.openxmlformats.org/officeDocument/2006/relationships/slide" Target="slides/slide1.xml"/><Relationship Id="rId18" Type="http://schemas.openxmlformats.org/officeDocument/2006/relationships/font" Target="fonts/PlayfairDispl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09f48b6635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09f48b6635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f48b663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f48b663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09f48b6635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09f48b6635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09f48b6635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09f48b6635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09f48b6635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09f48b6635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9f48b6635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09f48b6635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9f48b6635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9f48b6635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09f48b6635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09f48b6635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09f48b6635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09f48b6635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Avance 3: SociosCoop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s" sz="1112"/>
              <a:t>Matías Sandoval - Victor Gómez - Francisco González</a:t>
            </a:r>
            <a:endParaRPr sz="1112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s" sz="1112"/>
              <a:t>Duoc UC - Ingeniería Informática</a:t>
            </a:r>
            <a:endParaRPr sz="1112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9652" y="92600"/>
            <a:ext cx="2094925" cy="515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tipo&#10;&#10;Descripción generada automáticamente" id="62" name="Google Shape;6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6250" y="-715250"/>
            <a:ext cx="2131250" cy="213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2105100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680"/>
              <a:t>Evidencias Avance - Desarrollo WEB</a:t>
            </a:r>
            <a:endParaRPr sz="268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680"/>
              <a:t>Estadísticas:</a:t>
            </a:r>
            <a:endParaRPr sz="2680"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175" y="914100"/>
            <a:ext cx="8411642" cy="392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982400" y="2149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Actualizaciones y mantenimientos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216025" y="1056600"/>
            <a:ext cx="4434300" cy="36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Priorización desarrollo web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 sz="1600"/>
              <a:t>Creación de vistas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 sz="1600"/>
              <a:t>Simulación de </a:t>
            </a:r>
            <a:r>
              <a:rPr lang="es" sz="1600"/>
              <a:t>evaluaciones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 sz="1600"/>
              <a:t>Simulación de créditos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Pausa desarrollo móvil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 sz="1600"/>
              <a:t>Pendiente actualizar perfil de usuario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 sz="1600"/>
              <a:t>Subir liquidaciones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 sz="1600"/>
              <a:t>Servicios contratados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Investigación de mercado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 sz="1600"/>
              <a:t>Adquisición de nuevos clientes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 sz="1600"/>
              <a:t>Requisitos para adquirir servicios</a:t>
            </a:r>
            <a:endParaRPr sz="1600"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4813625" y="1129025"/>
            <a:ext cx="3881700" cy="36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Misma metodología de trabajo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 sz="1600"/>
              <a:t>Remota autogestionada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 sz="1600"/>
              <a:t>Asignación de roles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Mismo medio de comunicación y coordinación interna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 sz="1600"/>
              <a:t>Avances personales, coordinación de próximas tareas en clases.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1261175" y="0"/>
            <a:ext cx="7630200" cy="7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480"/>
              <a:t>Evidencias Avance - Desarrollo WEB</a:t>
            </a:r>
            <a:endParaRPr sz="248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480"/>
              <a:t>Home:</a:t>
            </a:r>
            <a:endParaRPr sz="2480"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475" y="811025"/>
            <a:ext cx="8839202" cy="3814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2105100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380"/>
              <a:t>Evidencias Avance - Desarrollo WEB</a:t>
            </a:r>
            <a:endParaRPr sz="238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380"/>
              <a:t>Registro:</a:t>
            </a:r>
            <a:endParaRPr sz="2380"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250" y="802500"/>
            <a:ext cx="8267498" cy="3924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2105100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Evidencias Avance - Desarrollo WEB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Login: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66500"/>
            <a:ext cx="8839201" cy="3037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2105100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Evidencias Avance - Desarrollo WEB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Menú principal: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66500"/>
            <a:ext cx="8839202" cy="3638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2105100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580"/>
              <a:t>Evidencias Avance - Desarrollo WEB</a:t>
            </a:r>
            <a:endParaRPr sz="258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580"/>
              <a:t>Simulación de crédito:</a:t>
            </a:r>
            <a:endParaRPr sz="2580"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800" y="862125"/>
            <a:ext cx="8320400" cy="392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2105100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680"/>
              <a:t>Evidencias Avance - Desarrollo WEB</a:t>
            </a:r>
            <a:endParaRPr sz="268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680"/>
              <a:t>Evaluación de crédito:</a:t>
            </a:r>
            <a:endParaRPr sz="2680"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388" y="914100"/>
            <a:ext cx="8071234" cy="392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2105100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680"/>
              <a:t>Evidencias Avance - Desarrollo WEB</a:t>
            </a:r>
            <a:endParaRPr sz="268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680"/>
              <a:t>Informe de resultado de evaluaciones:</a:t>
            </a:r>
            <a:endParaRPr sz="2680"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00" y="972825"/>
            <a:ext cx="8102011" cy="392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