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9"/>
  </p:notesMasterIdLst>
  <p:sldIdLst>
    <p:sldId id="256" r:id="rId2"/>
    <p:sldId id="258" r:id="rId3"/>
    <p:sldId id="264" r:id="rId4"/>
    <p:sldId id="265" r:id="rId5"/>
    <p:sldId id="314" r:id="rId6"/>
    <p:sldId id="311" r:id="rId7"/>
    <p:sldId id="305" r:id="rId8"/>
    <p:sldId id="307" r:id="rId9"/>
    <p:sldId id="304" r:id="rId10"/>
    <p:sldId id="308" r:id="rId11"/>
    <p:sldId id="312" r:id="rId12"/>
    <p:sldId id="313" r:id="rId13"/>
    <p:sldId id="298" r:id="rId14"/>
    <p:sldId id="299" r:id="rId15"/>
    <p:sldId id="300" r:id="rId16"/>
    <p:sldId id="302" r:id="rId17"/>
    <p:sldId id="310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Maven Pro" panose="020B0604020202020204" charset="0"/>
      <p:regular r:id="rId24"/>
      <p:bold r:id="rId25"/>
    </p:embeddedFont>
    <p:embeddedFont>
      <p:font typeface="Press Start 2P" panose="00000500000000000000" pitchFamily="2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6B8DFA-319E-42F9-885F-D29F9F6B024A}">
  <a:tblStyle styleId="{6E6B8DFA-319E-42F9-885F-D29F9F6B02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9" autoAdjust="0"/>
  </p:normalViewPr>
  <p:slideViewPr>
    <p:cSldViewPr snapToGrid="0">
      <p:cViewPr varScale="1">
        <p:scale>
          <a:sx n="149" d="100"/>
          <a:sy n="149" d="100"/>
        </p:scale>
        <p:origin x="3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ce710277d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ce710277d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757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059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a3364f631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a3364f631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161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a3364f631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a3364f631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509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a3364f631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a3364f631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428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a3364f631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a3364f631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43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ce710277d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ce710277d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84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8732b585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8732b585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8732b585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8732b585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759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925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6f1bce38b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932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6f1bce38b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752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6f1bce38b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72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861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48697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-51" y="1784888"/>
            <a:ext cx="295369" cy="302004"/>
          </a:xfrm>
          <a:custGeom>
            <a:avLst/>
            <a:gdLst/>
            <a:ahLst/>
            <a:cxnLst/>
            <a:rect l="l" t="t" r="r" b="b"/>
            <a:pathLst>
              <a:path w="9515" h="10579" extrusionOk="0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846852" y="243208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846837" y="1829248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074526" y="3637928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768933" y="36387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258967" y="303510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>
  <p:cSld name="TITLE_AND_TWO_COLUMNS_1_1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"/>
          <p:cNvSpPr/>
          <p:nvPr/>
        </p:nvSpPr>
        <p:spPr>
          <a:xfrm rot="10800000" flipH="1">
            <a:off x="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 rot="10800000" flipH="1">
            <a:off x="589715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 rot="10800000" flipH="1">
            <a:off x="117943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"/>
          <p:cNvSpPr/>
          <p:nvPr/>
        </p:nvSpPr>
        <p:spPr>
          <a:xfrm rot="10800000" flipH="1">
            <a:off x="886" y="180737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3"/>
          <p:cNvSpPr/>
          <p:nvPr/>
        </p:nvSpPr>
        <p:spPr>
          <a:xfrm rot="10800000" flipH="1">
            <a:off x="912" y="120519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 rot="10800000" flipH="1">
            <a:off x="444" y="-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/>
          <p:nvPr/>
        </p:nvSpPr>
        <p:spPr>
          <a:xfrm rot="10800000" flipH="1">
            <a:off x="590206" y="14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3"/>
          <p:cNvSpPr/>
          <p:nvPr/>
        </p:nvSpPr>
        <p:spPr>
          <a:xfrm rot="10800000" flipH="1">
            <a:off x="1179204" y="1693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3"/>
          <p:cNvSpPr/>
          <p:nvPr/>
        </p:nvSpPr>
        <p:spPr>
          <a:xfrm rot="10800000" flipH="1">
            <a:off x="1179208" y="12034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3"/>
          <p:cNvSpPr/>
          <p:nvPr/>
        </p:nvSpPr>
        <p:spPr>
          <a:xfrm>
            <a:off x="8846692" y="4840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3"/>
          <p:cNvSpPr/>
          <p:nvPr/>
        </p:nvSpPr>
        <p:spPr>
          <a:xfrm>
            <a:off x="7666361" y="423742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3"/>
          <p:cNvSpPr/>
          <p:nvPr/>
        </p:nvSpPr>
        <p:spPr>
          <a:xfrm>
            <a:off x="8846692" y="363545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3"/>
          <p:cNvSpPr/>
          <p:nvPr/>
        </p:nvSpPr>
        <p:spPr>
          <a:xfrm>
            <a:off x="8255915" y="363404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3"/>
          <p:cNvSpPr/>
          <p:nvPr/>
        </p:nvSpPr>
        <p:spPr>
          <a:xfrm>
            <a:off x="7666361" y="48423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3"/>
          <p:cNvSpPr/>
          <p:nvPr/>
        </p:nvSpPr>
        <p:spPr>
          <a:xfrm>
            <a:off x="8256995" y="42363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"/>
          <p:cNvSpPr/>
          <p:nvPr/>
        </p:nvSpPr>
        <p:spPr>
          <a:xfrm>
            <a:off x="8256073" y="48386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8846724" y="4237634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8848642" y="3033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1"/>
          </p:nvPr>
        </p:nvSpPr>
        <p:spPr>
          <a:xfrm>
            <a:off x="1407681" y="4102075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2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hasCustomPrompt="1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>
            <a:spLocks noGrp="1"/>
          </p:cNvSpPr>
          <p:nvPr>
            <p:ph type="title" idx="3" hasCustomPrompt="1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4" hasCustomPrompt="1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title" idx="5" hasCustomPrompt="1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6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7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8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9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3"/>
          </p:nvPr>
        </p:nvSpPr>
        <p:spPr>
          <a:xfrm>
            <a:off x="4668369" y="2480138"/>
            <a:ext cx="30609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14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15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 1">
  <p:cSld name="ONE_COLUMN_TEXT_1_1_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/>
          <p:nvPr/>
        </p:nvSpPr>
        <p:spPr>
          <a:xfrm flipH="1">
            <a:off x="8848650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9"/>
          <p:cNvSpPr/>
          <p:nvPr/>
        </p:nvSpPr>
        <p:spPr>
          <a:xfrm flipH="1">
            <a:off x="8258903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9"/>
          <p:cNvSpPr/>
          <p:nvPr/>
        </p:nvSpPr>
        <p:spPr>
          <a:xfrm flipH="1">
            <a:off x="7669188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9"/>
          <p:cNvSpPr/>
          <p:nvPr/>
        </p:nvSpPr>
        <p:spPr>
          <a:xfrm flipH="1">
            <a:off x="8848650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9"/>
          <p:cNvSpPr/>
          <p:nvPr/>
        </p:nvSpPr>
        <p:spPr>
          <a:xfrm flipH="1">
            <a:off x="8848103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9"/>
          <p:cNvSpPr/>
          <p:nvPr/>
        </p:nvSpPr>
        <p:spPr>
          <a:xfrm flipH="1">
            <a:off x="8258846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9"/>
          <p:cNvSpPr/>
          <p:nvPr/>
        </p:nvSpPr>
        <p:spPr>
          <a:xfrm flipH="1">
            <a:off x="7669084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9"/>
          <p:cNvSpPr/>
          <p:nvPr/>
        </p:nvSpPr>
        <p:spPr>
          <a:xfrm flipH="1">
            <a:off x="8847991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9"/>
          <p:cNvSpPr/>
          <p:nvPr/>
        </p:nvSpPr>
        <p:spPr>
          <a:xfrm flipH="1">
            <a:off x="8258733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9"/>
          <p:cNvSpPr/>
          <p:nvPr/>
        </p:nvSpPr>
        <p:spPr>
          <a:xfrm flipH="1">
            <a:off x="7668397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flipH="1">
            <a:off x="8847991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/>
          <p:nvPr/>
        </p:nvSpPr>
        <p:spPr>
          <a:xfrm flipH="1">
            <a:off x="8258733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9"/>
          <p:cNvSpPr/>
          <p:nvPr/>
        </p:nvSpPr>
        <p:spPr>
          <a:xfrm flipH="1">
            <a:off x="7668972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9"/>
          <p:cNvSpPr/>
          <p:nvPr/>
        </p:nvSpPr>
        <p:spPr>
          <a:xfrm flipH="1">
            <a:off x="590578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9"/>
          <p:cNvSpPr/>
          <p:nvPr/>
        </p:nvSpPr>
        <p:spPr>
          <a:xfrm flipH="1">
            <a:off x="863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9"/>
          <p:cNvSpPr/>
          <p:nvPr/>
        </p:nvSpPr>
        <p:spPr>
          <a:xfrm flipH="1">
            <a:off x="125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9"/>
          <p:cNvSpPr/>
          <p:nvPr/>
        </p:nvSpPr>
        <p:spPr>
          <a:xfrm flipH="1">
            <a:off x="1179778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9"/>
          <p:cNvSpPr/>
          <p:nvPr/>
        </p:nvSpPr>
        <p:spPr>
          <a:xfrm flipH="1">
            <a:off x="590521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9"/>
          <p:cNvSpPr/>
          <p:nvPr/>
        </p:nvSpPr>
        <p:spPr>
          <a:xfrm flipH="1">
            <a:off x="759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9"/>
          <p:cNvSpPr/>
          <p:nvPr/>
        </p:nvSpPr>
        <p:spPr>
          <a:xfrm flipH="1">
            <a:off x="1179666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9"/>
          <p:cNvSpPr/>
          <p:nvPr/>
        </p:nvSpPr>
        <p:spPr>
          <a:xfrm flipH="1">
            <a:off x="590408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9"/>
          <p:cNvSpPr/>
          <p:nvPr/>
        </p:nvSpPr>
        <p:spPr>
          <a:xfrm flipH="1">
            <a:off x="72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9"/>
          <p:cNvSpPr/>
          <p:nvPr/>
        </p:nvSpPr>
        <p:spPr>
          <a:xfrm flipH="1">
            <a:off x="1179666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9"/>
          <p:cNvSpPr/>
          <p:nvPr/>
        </p:nvSpPr>
        <p:spPr>
          <a:xfrm flipH="1">
            <a:off x="590408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9"/>
          <p:cNvSpPr/>
          <p:nvPr/>
        </p:nvSpPr>
        <p:spPr>
          <a:xfrm flipH="1">
            <a:off x="647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9"/>
          <p:cNvSpPr txBox="1">
            <a:spLocks noGrp="1"/>
          </p:cNvSpPr>
          <p:nvPr>
            <p:ph type="subTitle" idx="1"/>
          </p:nvPr>
        </p:nvSpPr>
        <p:spPr>
          <a:xfrm>
            <a:off x="2636825" y="3379150"/>
            <a:ext cx="38703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3" name="Google Shape;533;p19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1">
  <p:cSld name="CUSTOM_1_2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6"/>
          <p:cNvSpPr/>
          <p:nvPr/>
        </p:nvSpPr>
        <p:spPr>
          <a:xfrm rot="-5400000">
            <a:off x="6360817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6"/>
          <p:cNvSpPr/>
          <p:nvPr/>
        </p:nvSpPr>
        <p:spPr>
          <a:xfrm rot="-5400000">
            <a:off x="6360817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6"/>
          <p:cNvSpPr/>
          <p:nvPr/>
        </p:nvSpPr>
        <p:spPr>
          <a:xfrm rot="-5400000">
            <a:off x="5742564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6"/>
          <p:cNvSpPr/>
          <p:nvPr/>
        </p:nvSpPr>
        <p:spPr>
          <a:xfrm rot="-5400000">
            <a:off x="5742548" y="423196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6"/>
          <p:cNvSpPr/>
          <p:nvPr/>
        </p:nvSpPr>
        <p:spPr>
          <a:xfrm rot="-5400000">
            <a:off x="5742548" y="362692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6"/>
          <p:cNvSpPr/>
          <p:nvPr/>
        </p:nvSpPr>
        <p:spPr>
          <a:xfrm rot="-5400000">
            <a:off x="5742548" y="30218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6"/>
          <p:cNvSpPr/>
          <p:nvPr/>
        </p:nvSpPr>
        <p:spPr>
          <a:xfrm rot="-5400000">
            <a:off x="5742548" y="18117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6"/>
          <p:cNvSpPr/>
          <p:nvPr/>
        </p:nvSpPr>
        <p:spPr>
          <a:xfrm rot="-5400000">
            <a:off x="5742548" y="12067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6"/>
          <p:cNvSpPr/>
          <p:nvPr/>
        </p:nvSpPr>
        <p:spPr>
          <a:xfrm rot="-5400000">
            <a:off x="5742548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6"/>
          <p:cNvSpPr/>
          <p:nvPr/>
        </p:nvSpPr>
        <p:spPr>
          <a:xfrm rot="-5400000">
            <a:off x="5124295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6"/>
          <p:cNvSpPr/>
          <p:nvPr/>
        </p:nvSpPr>
        <p:spPr>
          <a:xfrm rot="-5400000">
            <a:off x="4506040" y="4836999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6"/>
          <p:cNvSpPr/>
          <p:nvPr/>
        </p:nvSpPr>
        <p:spPr>
          <a:xfrm rot="-5400000">
            <a:off x="3887786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6"/>
          <p:cNvSpPr/>
          <p:nvPr/>
        </p:nvSpPr>
        <p:spPr>
          <a:xfrm rot="-5400000">
            <a:off x="4506518" y="4231531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6"/>
          <p:cNvSpPr/>
          <p:nvPr/>
        </p:nvSpPr>
        <p:spPr>
          <a:xfrm rot="-5400000">
            <a:off x="5124774" y="423194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6"/>
          <p:cNvSpPr/>
          <p:nvPr/>
        </p:nvSpPr>
        <p:spPr>
          <a:xfrm rot="-5400000">
            <a:off x="6361248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6"/>
          <p:cNvSpPr/>
          <p:nvPr/>
        </p:nvSpPr>
        <p:spPr>
          <a:xfrm rot="-5400000">
            <a:off x="6361286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6"/>
          <p:cNvSpPr/>
          <p:nvPr/>
        </p:nvSpPr>
        <p:spPr>
          <a:xfrm rot="-5400000">
            <a:off x="6361284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6"/>
          <p:cNvSpPr/>
          <p:nvPr/>
        </p:nvSpPr>
        <p:spPr>
          <a:xfrm rot="-5400000">
            <a:off x="6359054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6"/>
          <p:cNvSpPr/>
          <p:nvPr/>
        </p:nvSpPr>
        <p:spPr>
          <a:xfrm rot="-5400000">
            <a:off x="5742544" y="24172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6"/>
          <p:cNvSpPr/>
          <p:nvPr/>
        </p:nvSpPr>
        <p:spPr>
          <a:xfrm rot="-5400000">
            <a:off x="6359062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6"/>
          <p:cNvSpPr/>
          <p:nvPr/>
        </p:nvSpPr>
        <p:spPr>
          <a:xfrm rot="-5400000">
            <a:off x="6359542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6"/>
          <p:cNvSpPr/>
          <p:nvPr/>
        </p:nvSpPr>
        <p:spPr>
          <a:xfrm rot="-5400000">
            <a:off x="6359062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6"/>
          <p:cNvSpPr/>
          <p:nvPr/>
        </p:nvSpPr>
        <p:spPr>
          <a:xfrm rot="-5400000">
            <a:off x="5742602" y="60170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6"/>
          <p:cNvSpPr/>
          <p:nvPr/>
        </p:nvSpPr>
        <p:spPr>
          <a:xfrm rot="-5400000">
            <a:off x="5126024" y="302254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6"/>
          <p:cNvSpPr/>
          <p:nvPr/>
        </p:nvSpPr>
        <p:spPr>
          <a:xfrm rot="-5400000">
            <a:off x="5126024" y="120882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6"/>
          <p:cNvSpPr/>
          <p:nvPr/>
        </p:nvSpPr>
        <p:spPr>
          <a:xfrm rot="-5400000">
            <a:off x="697945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6"/>
          <p:cNvSpPr/>
          <p:nvPr/>
        </p:nvSpPr>
        <p:spPr>
          <a:xfrm rot="-5400000">
            <a:off x="697945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6"/>
          <p:cNvSpPr/>
          <p:nvPr/>
        </p:nvSpPr>
        <p:spPr>
          <a:xfrm rot="-5400000">
            <a:off x="697988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6"/>
          <p:cNvSpPr/>
          <p:nvPr/>
        </p:nvSpPr>
        <p:spPr>
          <a:xfrm rot="-5400000">
            <a:off x="6979927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6"/>
          <p:cNvSpPr/>
          <p:nvPr/>
        </p:nvSpPr>
        <p:spPr>
          <a:xfrm rot="-5400000">
            <a:off x="6979924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6"/>
          <p:cNvSpPr/>
          <p:nvPr/>
        </p:nvSpPr>
        <p:spPr>
          <a:xfrm rot="-5400000">
            <a:off x="697769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6"/>
          <p:cNvSpPr/>
          <p:nvPr/>
        </p:nvSpPr>
        <p:spPr>
          <a:xfrm rot="-5400000">
            <a:off x="6977702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6"/>
          <p:cNvSpPr/>
          <p:nvPr/>
        </p:nvSpPr>
        <p:spPr>
          <a:xfrm rot="-5400000">
            <a:off x="697818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6"/>
          <p:cNvSpPr/>
          <p:nvPr/>
        </p:nvSpPr>
        <p:spPr>
          <a:xfrm rot="-5400000">
            <a:off x="6977702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6"/>
          <p:cNvSpPr/>
          <p:nvPr/>
        </p:nvSpPr>
        <p:spPr>
          <a:xfrm rot="-5400000">
            <a:off x="759809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6"/>
          <p:cNvSpPr/>
          <p:nvPr/>
        </p:nvSpPr>
        <p:spPr>
          <a:xfrm rot="-5400000">
            <a:off x="759809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6"/>
          <p:cNvSpPr/>
          <p:nvPr/>
        </p:nvSpPr>
        <p:spPr>
          <a:xfrm rot="-5400000">
            <a:off x="759852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6"/>
          <p:cNvSpPr/>
          <p:nvPr/>
        </p:nvSpPr>
        <p:spPr>
          <a:xfrm rot="-5400000">
            <a:off x="7598568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6"/>
          <p:cNvSpPr/>
          <p:nvPr/>
        </p:nvSpPr>
        <p:spPr>
          <a:xfrm rot="-5400000">
            <a:off x="7598565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6"/>
          <p:cNvSpPr/>
          <p:nvPr/>
        </p:nvSpPr>
        <p:spPr>
          <a:xfrm rot="-5400000">
            <a:off x="7596335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6"/>
          <p:cNvSpPr/>
          <p:nvPr/>
        </p:nvSpPr>
        <p:spPr>
          <a:xfrm rot="-5400000">
            <a:off x="7596343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6"/>
          <p:cNvSpPr/>
          <p:nvPr/>
        </p:nvSpPr>
        <p:spPr>
          <a:xfrm rot="-5400000">
            <a:off x="759682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6"/>
          <p:cNvSpPr/>
          <p:nvPr/>
        </p:nvSpPr>
        <p:spPr>
          <a:xfrm rot="-5400000">
            <a:off x="7596343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6"/>
          <p:cNvSpPr/>
          <p:nvPr/>
        </p:nvSpPr>
        <p:spPr>
          <a:xfrm rot="-5400000">
            <a:off x="8216739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6"/>
          <p:cNvSpPr/>
          <p:nvPr/>
        </p:nvSpPr>
        <p:spPr>
          <a:xfrm rot="-5400000">
            <a:off x="8216739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6"/>
          <p:cNvSpPr/>
          <p:nvPr/>
        </p:nvSpPr>
        <p:spPr>
          <a:xfrm rot="-5400000">
            <a:off x="8217170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6"/>
          <p:cNvSpPr/>
          <p:nvPr/>
        </p:nvSpPr>
        <p:spPr>
          <a:xfrm rot="-5400000">
            <a:off x="8217208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6"/>
          <p:cNvSpPr/>
          <p:nvPr/>
        </p:nvSpPr>
        <p:spPr>
          <a:xfrm rot="-5400000">
            <a:off x="8217206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6"/>
          <p:cNvSpPr/>
          <p:nvPr/>
        </p:nvSpPr>
        <p:spPr>
          <a:xfrm rot="-5400000">
            <a:off x="8214975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6"/>
          <p:cNvSpPr/>
          <p:nvPr/>
        </p:nvSpPr>
        <p:spPr>
          <a:xfrm rot="-5400000">
            <a:off x="8214984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6"/>
          <p:cNvSpPr/>
          <p:nvPr/>
        </p:nvSpPr>
        <p:spPr>
          <a:xfrm rot="-5400000">
            <a:off x="8215464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6"/>
          <p:cNvSpPr/>
          <p:nvPr/>
        </p:nvSpPr>
        <p:spPr>
          <a:xfrm rot="-5400000">
            <a:off x="8214984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6"/>
          <p:cNvSpPr/>
          <p:nvPr/>
        </p:nvSpPr>
        <p:spPr>
          <a:xfrm rot="-5400000">
            <a:off x="5125600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6"/>
          <p:cNvSpPr/>
          <p:nvPr/>
        </p:nvSpPr>
        <p:spPr>
          <a:xfrm rot="-5400000">
            <a:off x="4508653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6"/>
          <p:cNvSpPr/>
          <p:nvPr/>
        </p:nvSpPr>
        <p:spPr>
          <a:xfrm rot="-5400000">
            <a:off x="8837137" y="241723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6"/>
          <p:cNvSpPr/>
          <p:nvPr/>
        </p:nvSpPr>
        <p:spPr>
          <a:xfrm rot="-5400000">
            <a:off x="8837137" y="181219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6"/>
          <p:cNvSpPr/>
          <p:nvPr/>
        </p:nvSpPr>
        <p:spPr>
          <a:xfrm rot="-5400000">
            <a:off x="8837568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6"/>
          <p:cNvSpPr/>
          <p:nvPr/>
        </p:nvSpPr>
        <p:spPr>
          <a:xfrm rot="-5400000">
            <a:off x="8837606" y="423239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6"/>
          <p:cNvSpPr/>
          <p:nvPr/>
        </p:nvSpPr>
        <p:spPr>
          <a:xfrm rot="-5400000">
            <a:off x="8837603" y="362732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6"/>
          <p:cNvSpPr/>
          <p:nvPr/>
        </p:nvSpPr>
        <p:spPr>
          <a:xfrm rot="-5400000">
            <a:off x="8835373" y="302251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6"/>
          <p:cNvSpPr/>
          <p:nvPr/>
        </p:nvSpPr>
        <p:spPr>
          <a:xfrm rot="-5400000">
            <a:off x="8835381" y="12071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6"/>
          <p:cNvSpPr/>
          <p:nvPr/>
        </p:nvSpPr>
        <p:spPr>
          <a:xfrm rot="-5400000">
            <a:off x="8835861" y="60210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6"/>
          <p:cNvSpPr/>
          <p:nvPr/>
        </p:nvSpPr>
        <p:spPr>
          <a:xfrm rot="-5400000">
            <a:off x="8835381" y="-297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6"/>
          <p:cNvSpPr txBox="1">
            <a:spLocks noGrp="1"/>
          </p:cNvSpPr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2" name="Google Shape;812;p26"/>
          <p:cNvSpPr txBox="1">
            <a:spLocks noGrp="1"/>
          </p:cNvSpPr>
          <p:nvPr>
            <p:ph type="title" idx="2" hasCustomPrompt="1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3" name="Google Shape;813;p26"/>
          <p:cNvSpPr txBox="1">
            <a:spLocks noGrp="1"/>
          </p:cNvSpPr>
          <p:nvPr>
            <p:ph type="subTitle" idx="1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CAPTION_ONLY_1_1"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7"/>
          <p:cNvSpPr/>
          <p:nvPr/>
        </p:nvSpPr>
        <p:spPr>
          <a:xfrm>
            <a:off x="235895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7"/>
          <p:cNvSpPr/>
          <p:nvPr/>
        </p:nvSpPr>
        <p:spPr>
          <a:xfrm>
            <a:off x="294866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7"/>
          <p:cNvSpPr/>
          <p:nvPr/>
        </p:nvSpPr>
        <p:spPr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7"/>
          <p:cNvSpPr/>
          <p:nvPr/>
        </p:nvSpPr>
        <p:spPr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7"/>
          <p:cNvSpPr/>
          <p:nvPr/>
        </p:nvSpPr>
        <p:spPr>
          <a:xfrm>
            <a:off x="5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7"/>
          <p:cNvSpPr/>
          <p:nvPr/>
        </p:nvSpPr>
        <p:spPr>
          <a:xfrm>
            <a:off x="58977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27"/>
          <p:cNvSpPr/>
          <p:nvPr/>
        </p:nvSpPr>
        <p:spPr>
          <a:xfrm>
            <a:off x="176920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27"/>
          <p:cNvSpPr/>
          <p:nvPr/>
        </p:nvSpPr>
        <p:spPr>
          <a:xfrm>
            <a:off x="353838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27"/>
          <p:cNvSpPr/>
          <p:nvPr/>
        </p:nvSpPr>
        <p:spPr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7"/>
          <p:cNvSpPr/>
          <p:nvPr/>
        </p:nvSpPr>
        <p:spPr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7"/>
          <p:cNvSpPr/>
          <p:nvPr/>
        </p:nvSpPr>
        <p:spPr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27"/>
          <p:cNvSpPr/>
          <p:nvPr/>
        </p:nvSpPr>
        <p:spPr>
          <a:xfrm>
            <a:off x="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27"/>
          <p:cNvSpPr/>
          <p:nvPr/>
        </p:nvSpPr>
        <p:spPr>
          <a:xfrm>
            <a:off x="59021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27"/>
          <p:cNvSpPr/>
          <p:nvPr/>
        </p:nvSpPr>
        <p:spPr>
          <a:xfrm>
            <a:off x="117998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7"/>
          <p:cNvSpPr/>
          <p:nvPr/>
        </p:nvSpPr>
        <p:spPr>
          <a:xfrm>
            <a:off x="176897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27"/>
          <p:cNvSpPr/>
          <p:nvPr/>
        </p:nvSpPr>
        <p:spPr>
          <a:xfrm>
            <a:off x="353839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7"/>
          <p:cNvSpPr/>
          <p:nvPr/>
        </p:nvSpPr>
        <p:spPr>
          <a:xfrm>
            <a:off x="412858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7"/>
          <p:cNvSpPr/>
          <p:nvPr/>
        </p:nvSpPr>
        <p:spPr>
          <a:xfrm>
            <a:off x="471785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7"/>
          <p:cNvSpPr/>
          <p:nvPr/>
        </p:nvSpPr>
        <p:spPr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7"/>
          <p:cNvSpPr/>
          <p:nvPr/>
        </p:nvSpPr>
        <p:spPr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7"/>
          <p:cNvSpPr/>
          <p:nvPr/>
        </p:nvSpPr>
        <p:spPr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27"/>
          <p:cNvSpPr/>
          <p:nvPr/>
        </p:nvSpPr>
        <p:spPr>
          <a:xfrm>
            <a:off x="412810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7"/>
          <p:cNvSpPr/>
          <p:nvPr/>
        </p:nvSpPr>
        <p:spPr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7"/>
          <p:cNvSpPr/>
          <p:nvPr/>
        </p:nvSpPr>
        <p:spPr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7"/>
          <p:cNvSpPr/>
          <p:nvPr/>
        </p:nvSpPr>
        <p:spPr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7"/>
          <p:cNvSpPr/>
          <p:nvPr/>
        </p:nvSpPr>
        <p:spPr>
          <a:xfrm>
            <a:off x="1768971" y="36379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27"/>
          <p:cNvSpPr/>
          <p:nvPr/>
        </p:nvSpPr>
        <p:spPr>
          <a:xfrm>
            <a:off x="59" y="3636224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27"/>
          <p:cNvSpPr/>
          <p:nvPr/>
        </p:nvSpPr>
        <p:spPr>
          <a:xfrm>
            <a:off x="8848624" y="363770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27"/>
          <p:cNvSpPr txBox="1">
            <a:spLocks noGrp="1"/>
          </p:cNvSpPr>
          <p:nvPr>
            <p:ph type="subTitle" idx="1"/>
          </p:nvPr>
        </p:nvSpPr>
        <p:spPr>
          <a:xfrm>
            <a:off x="1059150" y="1276625"/>
            <a:ext cx="7025700" cy="14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27"/>
          <p:cNvSpPr txBox="1">
            <a:spLocks noGrp="1"/>
          </p:cNvSpPr>
          <p:nvPr>
            <p:ph type="title"/>
          </p:nvPr>
        </p:nvSpPr>
        <p:spPr>
          <a:xfrm>
            <a:off x="2332425" y="3034500"/>
            <a:ext cx="5697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Char char="-"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5" r:id="rId5"/>
    <p:sldLayoutId id="2147483672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3"/>
          <p:cNvSpPr txBox="1">
            <a:spLocks noGrp="1"/>
          </p:cNvSpPr>
          <p:nvPr>
            <p:ph type="ctrTitle"/>
          </p:nvPr>
        </p:nvSpPr>
        <p:spPr>
          <a:xfrm>
            <a:off x="1582371" y="2571750"/>
            <a:ext cx="5813003" cy="1301642"/>
          </a:xfrm>
          <a:prstGeom prst="rect">
            <a:avLst/>
          </a:prstGeom>
          <a:solidFill>
            <a:schemeClr val="accent1">
              <a:alpha val="60000"/>
            </a:schemeClr>
          </a:solidFill>
          <a:effectLst>
            <a:softEdge rad="1270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PARA LOS PEQUE</a:t>
            </a:r>
            <a:r>
              <a:rPr lang="es-419" sz="2000" dirty="0"/>
              <a:t>ÑOS DE LA FAMILIA </a:t>
            </a:r>
            <a:endParaRPr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3B169-FDD8-FA1B-EFDE-19C644E4C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381" y="1094765"/>
            <a:ext cx="5787237" cy="947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43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1700B-73B1-991F-1F56-FA3ACC9DF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993" y="180188"/>
            <a:ext cx="5738013" cy="3725630"/>
          </a:xfrm>
          <a:prstGeom prst="rect">
            <a:avLst/>
          </a:prstGeom>
        </p:spPr>
      </p:pic>
      <p:sp>
        <p:nvSpPr>
          <p:cNvPr id="7" name="Google Shape;1198;p46">
            <a:extLst>
              <a:ext uri="{FF2B5EF4-FFF2-40B4-BE49-F238E27FC236}">
                <a16:creationId xmlns:a16="http://schemas.microsoft.com/office/drawing/2014/main" id="{C784C9F7-1F3C-7EDA-0538-D5FC467F0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216" y="4277863"/>
            <a:ext cx="5791566" cy="439100"/>
          </a:xfrm>
          <a:prstGeom prst="rect">
            <a:avLst/>
          </a:prstGeom>
          <a:solidFill>
            <a:schemeClr val="accent1"/>
          </a:solidFill>
          <a:effectLst>
            <a:softEdge rad="12700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dirty="0">
                <a:solidFill>
                  <a:schemeClr val="bg1"/>
                </a:solidFill>
              </a:rPr>
              <a:t>Y de una primera impresión…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435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63;p41">
            <a:extLst>
              <a:ext uri="{FF2B5EF4-FFF2-40B4-BE49-F238E27FC236}">
                <a16:creationId xmlns:a16="http://schemas.microsoft.com/office/drawing/2014/main" id="{AD774C7F-BB60-043F-5D92-AD9965DBA5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5514" y="3078473"/>
            <a:ext cx="4168200" cy="749450"/>
          </a:xfrm>
          <a:prstGeom prst="rect">
            <a:avLst/>
          </a:prstGeom>
          <a:solidFill>
            <a:srgbClr val="92D050">
              <a:alpha val="60000"/>
            </a:srgbClr>
          </a:solidFill>
          <a:effectLst>
            <a:softEdge rad="635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>
                <a:solidFill>
                  <a:schemeClr val="bg1"/>
                </a:solidFill>
              </a:rPr>
              <a:t>MVP</a:t>
            </a:r>
            <a:endParaRPr lang="es-419" dirty="0"/>
          </a:p>
        </p:txBody>
      </p:sp>
      <p:sp>
        <p:nvSpPr>
          <p:cNvPr id="10" name="Google Shape;1064;p41">
            <a:extLst>
              <a:ext uri="{FF2B5EF4-FFF2-40B4-BE49-F238E27FC236}">
                <a16:creationId xmlns:a16="http://schemas.microsoft.com/office/drawing/2014/main" id="{FA9A92BE-3998-EE33-21DB-1C2BA9931DF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446453" y="1403322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03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067DA-C136-02D8-D02E-E1269C9F7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68" y="2953788"/>
            <a:ext cx="1359766" cy="174827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62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6269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63;p41">
            <a:extLst>
              <a:ext uri="{FF2B5EF4-FFF2-40B4-BE49-F238E27FC236}">
                <a16:creationId xmlns:a16="http://schemas.microsoft.com/office/drawing/2014/main" id="{AD774C7F-BB60-043F-5D92-AD9965DBA5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2629" y="3078473"/>
            <a:ext cx="4165346" cy="749450"/>
          </a:xfrm>
          <a:prstGeom prst="rect">
            <a:avLst/>
          </a:prstGeom>
          <a:solidFill>
            <a:srgbClr val="92D050">
              <a:alpha val="60000"/>
            </a:srgbClr>
          </a:solidFill>
          <a:effectLst>
            <a:softEdge rad="635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 dirty="0">
                <a:solidFill>
                  <a:schemeClr val="bg1"/>
                </a:solidFill>
              </a:rPr>
              <a:t>CON</a:t>
            </a:r>
            <a:r>
              <a:rPr lang="es-419" sz="2400" dirty="0">
                <a:solidFill>
                  <a:schemeClr val="bg1"/>
                </a:solidFill>
              </a:rPr>
              <a:t>ÓCENOS</a:t>
            </a:r>
            <a:endParaRPr lang="es-419" sz="2400" dirty="0"/>
          </a:p>
        </p:txBody>
      </p:sp>
      <p:sp>
        <p:nvSpPr>
          <p:cNvPr id="10" name="Google Shape;1064;p41">
            <a:extLst>
              <a:ext uri="{FF2B5EF4-FFF2-40B4-BE49-F238E27FC236}">
                <a16:creationId xmlns:a16="http://schemas.microsoft.com/office/drawing/2014/main" id="{FA9A92BE-3998-EE33-21DB-1C2BA9931DF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446453" y="1403322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04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EC5DA-A9E0-212C-E942-2C701948C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68" y="2953788"/>
            <a:ext cx="1359766" cy="174827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62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0548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94;p36">
            <a:extLst>
              <a:ext uri="{FF2B5EF4-FFF2-40B4-BE49-F238E27FC236}">
                <a16:creationId xmlns:a16="http://schemas.microsoft.com/office/drawing/2014/main" id="{CB248D21-9D66-D153-2AD5-0A6D114D7B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15849" y="1010770"/>
            <a:ext cx="5774148" cy="2270015"/>
          </a:xfrm>
          <a:prstGeom prst="rect">
            <a:avLst/>
          </a:prstGeom>
          <a:solidFill>
            <a:schemeClr val="accent2"/>
          </a:solidFill>
          <a:effectLst>
            <a:softEdge rad="31750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ES" sz="1600" b="0" dirty="0">
                <a:solidFill>
                  <a:schemeClr val="bg1"/>
                </a:solidFill>
                <a:effectLst/>
                <a:latin typeface="Press Start 2P" panose="00000500000000000000" pitchFamily="2" charset="0"/>
              </a:rPr>
              <a:t>"Si mediante la página que estamos creando puedo enseñar a pequeñas Alondritas a programar no lo voy a pensar dos veces y voy a dar todo lo que pueda para hacerlo realidad."</a:t>
            </a:r>
          </a:p>
        </p:txBody>
      </p:sp>
      <p:sp>
        <p:nvSpPr>
          <p:cNvPr id="12" name="Google Shape;993;p36">
            <a:extLst>
              <a:ext uri="{FF2B5EF4-FFF2-40B4-BE49-F238E27FC236}">
                <a16:creationId xmlns:a16="http://schemas.microsoft.com/office/drawing/2014/main" id="{ED28974A-CBC3-90FB-966F-6BCA8A897C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1309" y="3683630"/>
            <a:ext cx="6607278" cy="449100"/>
          </a:xfrm>
          <a:prstGeom prst="rect">
            <a:avLst/>
          </a:prstGeom>
          <a:solidFill>
            <a:schemeClr val="accent2"/>
          </a:solidFill>
          <a:effectLst>
            <a:softEdge rad="12700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—ALONDRA VALENZUELA, id_AV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636E7-AB6A-B782-E860-73D7EC210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43" y="1947478"/>
            <a:ext cx="2023447" cy="20234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152400" dist="317500" dir="5400000" sx="90000" sy="-19000" rotWithShape="0">
              <a:prstClr val="black">
                <a:alpha val="42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78934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6"/>
          <p:cNvSpPr txBox="1">
            <a:spLocks noGrp="1"/>
          </p:cNvSpPr>
          <p:nvPr>
            <p:ph type="subTitle" idx="1"/>
          </p:nvPr>
        </p:nvSpPr>
        <p:spPr>
          <a:xfrm>
            <a:off x="2992581" y="1400376"/>
            <a:ext cx="5943394" cy="1835194"/>
          </a:xfrm>
          <a:prstGeom prst="rect">
            <a:avLst/>
          </a:prstGeom>
          <a:solidFill>
            <a:schemeClr val="accent2"/>
          </a:solidFill>
          <a:effectLst>
            <a:softEdge rad="31750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“</a:t>
            </a:r>
            <a:r>
              <a:rPr lang="es-ES" sz="1600" b="0" i="0" dirty="0">
                <a:solidFill>
                  <a:schemeClr val="bg1"/>
                </a:solidFill>
                <a:effectLst/>
                <a:latin typeface="Press Start 2P" panose="00000500000000000000" pitchFamily="2" charset="0"/>
              </a:rPr>
              <a:t>Me inspira el proyecto porque en el futuro a mí me gustaría que en Chile se enseñara programación de forma curricular en todos los colegios.</a:t>
            </a:r>
            <a:r>
              <a:rPr lang="en-US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”</a:t>
            </a:r>
            <a:endParaRPr sz="16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7" name="Google Shape;993;p36">
            <a:extLst>
              <a:ext uri="{FF2B5EF4-FFF2-40B4-BE49-F238E27FC236}">
                <a16:creationId xmlns:a16="http://schemas.microsoft.com/office/drawing/2014/main" id="{0B9C405D-9AE6-B8A4-125B-13F09AEB29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47284" y="3665645"/>
            <a:ext cx="6121303" cy="449100"/>
          </a:xfrm>
          <a:prstGeom prst="rect">
            <a:avLst/>
          </a:prstGeom>
          <a:solidFill>
            <a:schemeClr val="accent2"/>
          </a:solidFill>
          <a:effectLst>
            <a:softEdge rad="12700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—MICHAEL ROLDAN, id_MiR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9CA54B-F426-2555-4380-28131E0D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44" y="1947479"/>
            <a:ext cx="2023447" cy="20234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152400" dist="317500" dir="5400000" sx="90000" sy="-19000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26797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6"/>
          <p:cNvSpPr txBox="1">
            <a:spLocks noGrp="1"/>
          </p:cNvSpPr>
          <p:nvPr>
            <p:ph type="subTitle" idx="1"/>
          </p:nvPr>
        </p:nvSpPr>
        <p:spPr>
          <a:xfrm>
            <a:off x="3062920" y="1111899"/>
            <a:ext cx="5687617" cy="16711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31750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“</a:t>
            </a:r>
            <a:r>
              <a:rPr lang="es-ES" sz="1600" b="0" i="0" dirty="0">
                <a:solidFill>
                  <a:schemeClr val="bg1"/>
                </a:solidFill>
                <a:effectLst/>
                <a:latin typeface="Press Start 2P" panose="00000500000000000000" pitchFamily="2" charset="0"/>
              </a:rPr>
              <a:t>Me inspira el proyecto porque le damos la oportunidad a </a:t>
            </a:r>
            <a:r>
              <a:rPr lang="es-ES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más pequeños de </a:t>
            </a:r>
            <a:r>
              <a:rPr lang="es-ES" sz="1600" b="0" i="0" dirty="0">
                <a:solidFill>
                  <a:schemeClr val="bg1"/>
                </a:solidFill>
                <a:effectLst/>
                <a:latin typeface="Press Start 2P" panose="00000500000000000000" pitchFamily="2" charset="0"/>
              </a:rPr>
              <a:t>aprender programación de manera didáctica.</a:t>
            </a:r>
            <a:r>
              <a:rPr lang="en-US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”</a:t>
            </a:r>
            <a:endParaRPr sz="16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7" name="Google Shape;993;p36">
            <a:extLst>
              <a:ext uri="{FF2B5EF4-FFF2-40B4-BE49-F238E27FC236}">
                <a16:creationId xmlns:a16="http://schemas.microsoft.com/office/drawing/2014/main" id="{AB9097D4-015A-6AB3-F883-426A24B56C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54215" y="3652839"/>
            <a:ext cx="5737641" cy="449100"/>
          </a:xfrm>
          <a:prstGeom prst="rect">
            <a:avLst/>
          </a:prstGeom>
          <a:solidFill>
            <a:schemeClr val="accent2"/>
          </a:solidFill>
          <a:effectLst>
            <a:softEdge rad="12700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—PAULINO RUBIO, id_PR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514B7-AE5E-5C8B-FE99-D9F307E7E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44" y="1947479"/>
            <a:ext cx="2027027" cy="20270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152400" dist="317500" dir="5400000" sx="90000" sy="-19000" rotWithShape="0">
              <a:prstClr val="black">
                <a:alpha val="33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07234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6"/>
          <p:cNvSpPr txBox="1">
            <a:spLocks noGrp="1"/>
          </p:cNvSpPr>
          <p:nvPr>
            <p:ph type="title"/>
          </p:nvPr>
        </p:nvSpPr>
        <p:spPr>
          <a:xfrm>
            <a:off x="2397903" y="3638870"/>
            <a:ext cx="6357896" cy="449100"/>
          </a:xfrm>
          <a:prstGeom prst="rect">
            <a:avLst/>
          </a:prstGeom>
          <a:solidFill>
            <a:schemeClr val="accent2"/>
          </a:solidFill>
          <a:effectLst>
            <a:softEdge rad="12700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—MATIAS REBOLLEDO, id_MaR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94" name="Google Shape;994;p36"/>
          <p:cNvSpPr txBox="1">
            <a:spLocks noGrp="1"/>
          </p:cNvSpPr>
          <p:nvPr>
            <p:ph type="subTitle" idx="1"/>
          </p:nvPr>
        </p:nvSpPr>
        <p:spPr>
          <a:xfrm>
            <a:off x="3088497" y="901610"/>
            <a:ext cx="5616146" cy="2174098"/>
          </a:xfrm>
          <a:prstGeom prst="rect">
            <a:avLst/>
          </a:prstGeom>
          <a:solidFill>
            <a:schemeClr val="accent2"/>
          </a:solidFill>
          <a:effectLst>
            <a:softEdge rad="31750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“</a:t>
            </a:r>
            <a:r>
              <a:rPr lang="es-ES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La p</a:t>
            </a:r>
            <a:r>
              <a:rPr lang="es-ES" sz="1600" b="0" i="0" dirty="0">
                <a:solidFill>
                  <a:schemeClr val="bg1"/>
                </a:solidFill>
                <a:effectLst/>
                <a:latin typeface="Press Start 2P" panose="00000500000000000000" pitchFamily="2" charset="0"/>
              </a:rPr>
              <a:t>osibilidad de unir elementos del pasado con elementos del presente y del futuro, dando a nuevas generaciones una pizca de historia mientras juegan y a los adultos una de nostalgia.</a:t>
            </a:r>
            <a:r>
              <a:rPr lang="en-US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”</a:t>
            </a:r>
            <a:endParaRPr sz="16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379E6-FBA0-0C45-B782-6C445996F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43" y="1947478"/>
            <a:ext cx="2027027" cy="20270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165100" dist="292100" dir="5400000" sx="-80000" sy="-18000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1957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361730-73F6-0B7E-6F40-0D9932DF4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8332" y="613996"/>
            <a:ext cx="3867336" cy="2149249"/>
          </a:xfrm>
          <a:solidFill>
            <a:schemeClr val="accent2">
              <a:alpha val="50000"/>
            </a:schemeClr>
          </a:solidFill>
          <a:effectLst>
            <a:softEdge rad="317500"/>
          </a:effectLst>
        </p:spPr>
        <p:txBody>
          <a:bodyPr/>
          <a:lstStyle/>
          <a:p>
            <a:r>
              <a:rPr lang="es-419" sz="4800" dirty="0"/>
              <a:t>PRESS </a:t>
            </a:r>
            <a:br>
              <a:rPr lang="es-419" sz="4800" dirty="0"/>
            </a:br>
            <a:r>
              <a:rPr lang="es-419" sz="4800" dirty="0"/>
              <a:t>START</a:t>
            </a:r>
            <a:endParaRPr lang="en-GB" sz="48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3651346-12DB-D34B-105B-EDA88D78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478" l="0" r="100000">
                        <a14:foregroundMark x1="20667" y1="30391" x2="20667" y2="30391"/>
                        <a14:foregroundMark x1="18556" y1="25599" x2="18556" y2="25599"/>
                        <a14:foregroundMark x1="19333" y1="33039" x2="19333" y2="33039"/>
                        <a14:foregroundMark x1="21000" y1="27112" x2="21000" y2="271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914" y="2940745"/>
            <a:ext cx="847622" cy="74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0C4444C-CE23-7572-447D-C64EEC944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478" l="0" r="100000">
                        <a14:foregroundMark x1="20667" y1="30391" x2="20667" y2="30391"/>
                        <a14:foregroundMark x1="18556" y1="25599" x2="18556" y2="25599"/>
                        <a14:foregroundMark x1="19333" y1="33039" x2="19333" y2="33039"/>
                        <a14:foregroundMark x1="21000" y1="27112" x2="21000" y2="271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292" y="2940745"/>
            <a:ext cx="847622" cy="74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CAE62AD-96B0-D61F-7DE1-CF040DF5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478" l="0" r="100000">
                        <a14:foregroundMark x1="20667" y1="30391" x2="20667" y2="30391"/>
                        <a14:foregroundMark x1="18556" y1="25599" x2="18556" y2="25599"/>
                        <a14:foregroundMark x1="19333" y1="33039" x2="19333" y2="33039"/>
                        <a14:foregroundMark x1="21000" y1="27112" x2="21000" y2="271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338" y="2940745"/>
            <a:ext cx="847622" cy="74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479CD8-DB5A-C157-08EB-97244712C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01" y="2908261"/>
            <a:ext cx="1752413" cy="1879428"/>
          </a:xfrm>
          <a:prstGeom prst="rect">
            <a:avLst/>
          </a:prstGeom>
          <a:effectLst>
            <a:outerShdw blurRad="50800" dir="18900000" sy="23000" kx="-1200000" algn="bl" rotWithShape="0">
              <a:prstClr val="black">
                <a:alpha val="68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496274-6C04-534B-C228-536B59138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0647" y="3039419"/>
            <a:ext cx="1359766" cy="174827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62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122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2760380" y="215768"/>
            <a:ext cx="3623240" cy="605373"/>
          </a:xfrm>
          <a:prstGeom prst="rect">
            <a:avLst/>
          </a:prstGeom>
          <a:solidFill>
            <a:srgbClr val="92D050">
              <a:alpha val="50000"/>
            </a:srgbClr>
          </a:solidFill>
          <a:effectLst>
            <a:softEdge rad="635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CONTENIDOS</a:t>
            </a:r>
            <a:endParaRPr u="sng" dirty="0">
              <a:solidFill>
                <a:schemeClr val="bg1"/>
              </a:solidFill>
            </a:endParaRPr>
          </a:p>
        </p:txBody>
      </p:sp>
      <p:sp>
        <p:nvSpPr>
          <p:cNvPr id="977" name="Google Shape;977;p35"/>
          <p:cNvSpPr txBox="1">
            <a:spLocks noGrp="1"/>
          </p:cNvSpPr>
          <p:nvPr>
            <p:ph type="subTitle" idx="6"/>
          </p:nvPr>
        </p:nvSpPr>
        <p:spPr>
          <a:xfrm>
            <a:off x="1024772" y="1109677"/>
            <a:ext cx="6049427" cy="594420"/>
          </a:xfrm>
          <a:prstGeom prst="rect">
            <a:avLst/>
          </a:prstGeom>
          <a:solidFill>
            <a:schemeClr val="accent2">
              <a:alpha val="60000"/>
            </a:schemeClr>
          </a:solidFill>
          <a:effectLst>
            <a:softEdge rad="3175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dirty="0">
                <a:solidFill>
                  <a:schemeClr val="bg1"/>
                </a:solidFill>
              </a:rPr>
              <a:t>01.</a:t>
            </a:r>
            <a:r>
              <a:rPr lang="es-ES" sz="1400" dirty="0">
                <a:solidFill>
                  <a:schemeClr val="bg1"/>
                </a:solidFill>
              </a:rPr>
              <a:t>OBJETIVO</a:t>
            </a:r>
            <a:r>
              <a:rPr lang="es-419" sz="1400" dirty="0">
                <a:solidFill>
                  <a:schemeClr val="bg1"/>
                </a:solidFill>
              </a:rPr>
              <a:t>: </a:t>
            </a:r>
            <a:r>
              <a:rPr lang="es-419" sz="1050" dirty="0">
                <a:solidFill>
                  <a:schemeClr val="bg1"/>
                </a:solidFill>
              </a:rPr>
              <a:t>El problema y la idea</a:t>
            </a:r>
            <a:endParaRPr sz="1000" dirty="0">
              <a:solidFill>
                <a:schemeClr val="bg1"/>
              </a:solidFill>
            </a:endParaRPr>
          </a:p>
        </p:txBody>
      </p:sp>
      <p:sp>
        <p:nvSpPr>
          <p:cNvPr id="29" name="Google Shape;977;p35">
            <a:extLst>
              <a:ext uri="{FF2B5EF4-FFF2-40B4-BE49-F238E27FC236}">
                <a16:creationId xmlns:a16="http://schemas.microsoft.com/office/drawing/2014/main" id="{BA8A8775-4F3D-309C-8F1F-404163F56B00}"/>
              </a:ext>
            </a:extLst>
          </p:cNvPr>
          <p:cNvSpPr txBox="1">
            <a:spLocks/>
          </p:cNvSpPr>
          <p:nvPr/>
        </p:nvSpPr>
        <p:spPr>
          <a:xfrm>
            <a:off x="2079782" y="2046732"/>
            <a:ext cx="5980180" cy="710229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softEdge rad="31750"/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bg1"/>
                </a:solidFill>
              </a:rPr>
              <a:t>02.EL ARTE: </a:t>
            </a:r>
            <a:r>
              <a:rPr lang="es-ES" sz="1000" dirty="0">
                <a:solidFill>
                  <a:schemeClr val="bg1"/>
                </a:solidFill>
              </a:rPr>
              <a:t>Las inspiraciones y el arte tras la idea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32" name="Google Shape;977;p35">
            <a:extLst>
              <a:ext uri="{FF2B5EF4-FFF2-40B4-BE49-F238E27FC236}">
                <a16:creationId xmlns:a16="http://schemas.microsoft.com/office/drawing/2014/main" id="{10D7C457-7B1A-A861-CFF4-5E381FF1F8B5}"/>
              </a:ext>
            </a:extLst>
          </p:cNvPr>
          <p:cNvSpPr txBox="1">
            <a:spLocks/>
          </p:cNvSpPr>
          <p:nvPr/>
        </p:nvSpPr>
        <p:spPr>
          <a:xfrm>
            <a:off x="1024772" y="3145685"/>
            <a:ext cx="5980180" cy="591592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softEdge rad="31750"/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bg1"/>
                </a:solidFill>
              </a:rPr>
              <a:t>03.MVP: </a:t>
            </a:r>
            <a:r>
              <a:rPr lang="es-ES" sz="1000" dirty="0">
                <a:solidFill>
                  <a:schemeClr val="bg1"/>
                </a:solidFill>
              </a:rPr>
              <a:t>Nuestro proyecto hasta el día de hoy</a:t>
            </a:r>
            <a:endParaRPr lang="es-ES" sz="1400" dirty="0">
              <a:solidFill>
                <a:schemeClr val="bg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33" name="Google Shape;977;p35">
            <a:extLst>
              <a:ext uri="{FF2B5EF4-FFF2-40B4-BE49-F238E27FC236}">
                <a16:creationId xmlns:a16="http://schemas.microsoft.com/office/drawing/2014/main" id="{C5885E5F-BA62-ED85-70D0-4D7B3264F20A}"/>
              </a:ext>
            </a:extLst>
          </p:cNvPr>
          <p:cNvSpPr txBox="1">
            <a:spLocks/>
          </p:cNvSpPr>
          <p:nvPr/>
        </p:nvSpPr>
        <p:spPr>
          <a:xfrm>
            <a:off x="2079782" y="4212744"/>
            <a:ext cx="5980180" cy="591592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softEdge rad="31750"/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bg1"/>
                </a:solidFill>
              </a:rPr>
              <a:t>04.CON</a:t>
            </a:r>
            <a:r>
              <a:rPr lang="es-419" sz="1400" dirty="0">
                <a:solidFill>
                  <a:schemeClr val="bg1"/>
                </a:solidFill>
              </a:rPr>
              <a:t>ÓCENOS</a:t>
            </a:r>
            <a:r>
              <a:rPr lang="es-ES" sz="1400" dirty="0">
                <a:solidFill>
                  <a:schemeClr val="bg1"/>
                </a:solidFill>
              </a:rPr>
              <a:t>: </a:t>
            </a:r>
            <a:r>
              <a:rPr lang="es-419" sz="1050" dirty="0">
                <a:solidFill>
                  <a:schemeClr val="bg1"/>
                </a:solidFill>
              </a:rPr>
              <a:t>El equipo tras la idea</a:t>
            </a:r>
            <a:endParaRPr lang="es-ES" sz="1050" dirty="0">
              <a:solidFill>
                <a:schemeClr val="bg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s-ES" sz="1000" dirty="0">
              <a:solidFill>
                <a:schemeClr val="bg1"/>
              </a:solidFill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D6EEDEF4-51A3-BE96-1CB3-4EC968016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478" l="0" r="100000">
                        <a14:foregroundMark x1="20667" y1="30391" x2="20667" y2="30391"/>
                        <a14:foregroundMark x1="18556" y1="25599" x2="18556" y2="25599"/>
                        <a14:foregroundMark x1="19333" y1="33039" x2="19333" y2="33039"/>
                        <a14:foregroundMark x1="21000" y1="27112" x2="21000" y2="271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2" y="1239134"/>
            <a:ext cx="389635" cy="34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230B0C73-E97C-07D7-C2F8-5B503DF45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478" l="0" r="100000">
                        <a14:foregroundMark x1="20667" y1="30391" x2="20667" y2="30391"/>
                        <a14:foregroundMark x1="18556" y1="25599" x2="18556" y2="25599"/>
                        <a14:foregroundMark x1="19333" y1="33039" x2="19333" y2="33039"/>
                        <a14:foregroundMark x1="21000" y1="27112" x2="21000" y2="271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735" y="2230182"/>
            <a:ext cx="389635" cy="34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C9DA2981-C596-DDE0-DEA8-2382C2CB3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478" l="0" r="100000">
                        <a14:foregroundMark x1="20667" y1="30391" x2="20667" y2="30391"/>
                        <a14:foregroundMark x1="18556" y1="25599" x2="18556" y2="25599"/>
                        <a14:foregroundMark x1="19333" y1="33039" x2="19333" y2="33039"/>
                        <a14:foregroundMark x1="21000" y1="27112" x2="21000" y2="271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2" y="3269817"/>
            <a:ext cx="389635" cy="34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D23150EF-D93C-36E3-9510-9FD03C908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478" l="0" r="100000">
                        <a14:foregroundMark x1="20667" y1="30391" x2="20667" y2="30391"/>
                        <a14:foregroundMark x1="18556" y1="25599" x2="18556" y2="25599"/>
                        <a14:foregroundMark x1="19333" y1="33039" x2="19333" y2="33039"/>
                        <a14:foregroundMark x1="21000" y1="27112" x2="21000" y2="271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735" y="4336876"/>
            <a:ext cx="389635" cy="34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1"/>
          <p:cNvSpPr txBox="1">
            <a:spLocks noGrp="1"/>
          </p:cNvSpPr>
          <p:nvPr>
            <p:ph type="title"/>
          </p:nvPr>
        </p:nvSpPr>
        <p:spPr>
          <a:xfrm>
            <a:off x="875514" y="3078473"/>
            <a:ext cx="4168200" cy="749450"/>
          </a:xfrm>
          <a:prstGeom prst="rect">
            <a:avLst/>
          </a:prstGeom>
          <a:solidFill>
            <a:srgbClr val="92D050">
              <a:alpha val="60000"/>
            </a:srgbClr>
          </a:solidFill>
          <a:effectLst>
            <a:softEdge rad="635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 dirty="0">
                <a:solidFill>
                  <a:schemeClr val="bg1"/>
                </a:solidFill>
              </a:rPr>
              <a:t>OBJETIVO</a:t>
            </a:r>
            <a:endParaRPr lang="es-419" dirty="0"/>
          </a:p>
        </p:txBody>
      </p:sp>
      <p:sp>
        <p:nvSpPr>
          <p:cNvPr id="1064" name="Google Shape;1064;p41"/>
          <p:cNvSpPr txBox="1">
            <a:spLocks noGrp="1"/>
          </p:cNvSpPr>
          <p:nvPr>
            <p:ph type="title" idx="2"/>
          </p:nvPr>
        </p:nvSpPr>
        <p:spPr>
          <a:xfrm>
            <a:off x="1446453" y="1403322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01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D826A1-3644-3EF5-6226-8D4C35073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68" y="2953788"/>
            <a:ext cx="1359766" cy="174827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62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0" name="Google Shape;1070;p42"/>
          <p:cNvGrpSpPr/>
          <p:nvPr/>
        </p:nvGrpSpPr>
        <p:grpSpPr>
          <a:xfrm>
            <a:off x="7396434" y="1750558"/>
            <a:ext cx="937317" cy="1306366"/>
            <a:chOff x="1927825" y="238125"/>
            <a:chExt cx="3744775" cy="5219200"/>
          </a:xfrm>
        </p:grpSpPr>
        <p:sp>
          <p:nvSpPr>
            <p:cNvPr id="1071" name="Google Shape;1071;p42"/>
            <p:cNvSpPr/>
            <p:nvPr/>
          </p:nvSpPr>
          <p:spPr>
            <a:xfrm>
              <a:off x="1927825" y="238125"/>
              <a:ext cx="3744775" cy="5219200"/>
            </a:xfrm>
            <a:custGeom>
              <a:avLst/>
              <a:gdLst/>
              <a:ahLst/>
              <a:cxnLst/>
              <a:rect l="l" t="t" r="r" b="b"/>
              <a:pathLst>
                <a:path w="149791" h="208768" extrusionOk="0">
                  <a:moveTo>
                    <a:pt x="74896" y="0"/>
                  </a:moveTo>
                  <a:cubicBezTo>
                    <a:pt x="33599" y="0"/>
                    <a:pt x="0" y="33598"/>
                    <a:pt x="0" y="74895"/>
                  </a:cubicBezTo>
                  <a:lnTo>
                    <a:pt x="0" y="188347"/>
                  </a:lnTo>
                  <a:cubicBezTo>
                    <a:pt x="0" y="199601"/>
                    <a:pt x="9167" y="208767"/>
                    <a:pt x="20420" y="208767"/>
                  </a:cubicBezTo>
                  <a:cubicBezTo>
                    <a:pt x="32000" y="208767"/>
                    <a:pt x="40873" y="199144"/>
                    <a:pt x="40873" y="188347"/>
                  </a:cubicBezTo>
                  <a:lnTo>
                    <a:pt x="40873" y="181530"/>
                  </a:lnTo>
                  <a:cubicBezTo>
                    <a:pt x="40873" y="177778"/>
                    <a:pt x="43907" y="174745"/>
                    <a:pt x="47658" y="174745"/>
                  </a:cubicBezTo>
                  <a:cubicBezTo>
                    <a:pt x="51409" y="174745"/>
                    <a:pt x="54476" y="177778"/>
                    <a:pt x="54476" y="181530"/>
                  </a:cubicBezTo>
                  <a:lnTo>
                    <a:pt x="54476" y="188347"/>
                  </a:lnTo>
                  <a:cubicBezTo>
                    <a:pt x="54476" y="199112"/>
                    <a:pt x="63316" y="208767"/>
                    <a:pt x="74896" y="208767"/>
                  </a:cubicBezTo>
                  <a:cubicBezTo>
                    <a:pt x="86443" y="208767"/>
                    <a:pt x="95316" y="199144"/>
                    <a:pt x="95316" y="188347"/>
                  </a:cubicBezTo>
                  <a:lnTo>
                    <a:pt x="95316" y="181530"/>
                  </a:lnTo>
                  <a:cubicBezTo>
                    <a:pt x="95316" y="177778"/>
                    <a:pt x="98382" y="174745"/>
                    <a:pt x="102133" y="174745"/>
                  </a:cubicBezTo>
                  <a:cubicBezTo>
                    <a:pt x="105884" y="174745"/>
                    <a:pt x="108951" y="177778"/>
                    <a:pt x="108951" y="181530"/>
                  </a:cubicBezTo>
                  <a:lnTo>
                    <a:pt x="108951" y="188347"/>
                  </a:lnTo>
                  <a:cubicBezTo>
                    <a:pt x="108951" y="199112"/>
                    <a:pt x="117791" y="208767"/>
                    <a:pt x="129371" y="208767"/>
                  </a:cubicBezTo>
                  <a:cubicBezTo>
                    <a:pt x="140625" y="208767"/>
                    <a:pt x="149791" y="199601"/>
                    <a:pt x="149791" y="188347"/>
                  </a:cubicBezTo>
                  <a:lnTo>
                    <a:pt x="149791" y="74895"/>
                  </a:lnTo>
                  <a:cubicBezTo>
                    <a:pt x="149791" y="33598"/>
                    <a:pt x="116192" y="0"/>
                    <a:pt x="74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3800200" y="238125"/>
              <a:ext cx="1872400" cy="5219200"/>
            </a:xfrm>
            <a:custGeom>
              <a:avLst/>
              <a:gdLst/>
              <a:ahLst/>
              <a:cxnLst/>
              <a:rect l="l" t="t" r="r" b="b"/>
              <a:pathLst>
                <a:path w="74896" h="208768" extrusionOk="0">
                  <a:moveTo>
                    <a:pt x="1" y="0"/>
                  </a:moveTo>
                  <a:lnTo>
                    <a:pt x="1" y="208767"/>
                  </a:lnTo>
                  <a:cubicBezTo>
                    <a:pt x="11548" y="208767"/>
                    <a:pt x="20421" y="199144"/>
                    <a:pt x="20421" y="188347"/>
                  </a:cubicBezTo>
                  <a:lnTo>
                    <a:pt x="20421" y="181530"/>
                  </a:lnTo>
                  <a:cubicBezTo>
                    <a:pt x="20421" y="177778"/>
                    <a:pt x="23487" y="174745"/>
                    <a:pt x="27238" y="174745"/>
                  </a:cubicBezTo>
                  <a:cubicBezTo>
                    <a:pt x="30989" y="174745"/>
                    <a:pt x="34023" y="177778"/>
                    <a:pt x="34023" y="181530"/>
                  </a:cubicBezTo>
                  <a:lnTo>
                    <a:pt x="34023" y="188347"/>
                  </a:lnTo>
                  <a:cubicBezTo>
                    <a:pt x="34023" y="199112"/>
                    <a:pt x="42896" y="208767"/>
                    <a:pt x="54476" y="208767"/>
                  </a:cubicBezTo>
                  <a:cubicBezTo>
                    <a:pt x="65730" y="208767"/>
                    <a:pt x="74896" y="199601"/>
                    <a:pt x="74896" y="188347"/>
                  </a:cubicBezTo>
                  <a:lnTo>
                    <a:pt x="74896" y="74895"/>
                  </a:lnTo>
                  <a:cubicBezTo>
                    <a:pt x="74896" y="33598"/>
                    <a:pt x="41297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2608750" y="1600000"/>
              <a:ext cx="1021050" cy="1021025"/>
            </a:xfrm>
            <a:custGeom>
              <a:avLst/>
              <a:gdLst/>
              <a:ahLst/>
              <a:cxnLst/>
              <a:rect l="l" t="t" r="r" b="b"/>
              <a:pathLst>
                <a:path w="40842" h="40841" extrusionOk="0">
                  <a:moveTo>
                    <a:pt x="20421" y="0"/>
                  </a:moveTo>
                  <a:cubicBezTo>
                    <a:pt x="9167" y="0"/>
                    <a:pt x="1" y="9134"/>
                    <a:pt x="1" y="20420"/>
                  </a:cubicBezTo>
                  <a:cubicBezTo>
                    <a:pt x="1" y="31674"/>
                    <a:pt x="9167" y="40840"/>
                    <a:pt x="20421" y="40840"/>
                  </a:cubicBezTo>
                  <a:cubicBezTo>
                    <a:pt x="31675" y="40840"/>
                    <a:pt x="40841" y="31674"/>
                    <a:pt x="40841" y="20420"/>
                  </a:cubicBezTo>
                  <a:cubicBezTo>
                    <a:pt x="40841" y="9134"/>
                    <a:pt x="31675" y="0"/>
                    <a:pt x="20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2949650" y="1940050"/>
              <a:ext cx="340075" cy="340100"/>
            </a:xfrm>
            <a:custGeom>
              <a:avLst/>
              <a:gdLst/>
              <a:ahLst/>
              <a:cxnLst/>
              <a:rect l="l" t="t" r="r" b="b"/>
              <a:pathLst>
                <a:path w="13603" h="13604" extrusionOk="0">
                  <a:moveTo>
                    <a:pt x="6785" y="1"/>
                  </a:moveTo>
                  <a:cubicBezTo>
                    <a:pt x="3034" y="1"/>
                    <a:pt x="0" y="3067"/>
                    <a:pt x="0" y="6818"/>
                  </a:cubicBezTo>
                  <a:cubicBezTo>
                    <a:pt x="0" y="10569"/>
                    <a:pt x="3034" y="13603"/>
                    <a:pt x="6785" y="13603"/>
                  </a:cubicBezTo>
                  <a:cubicBezTo>
                    <a:pt x="10536" y="13603"/>
                    <a:pt x="13603" y="10569"/>
                    <a:pt x="13603" y="6818"/>
                  </a:cubicBezTo>
                  <a:cubicBezTo>
                    <a:pt x="13603" y="3067"/>
                    <a:pt x="10536" y="1"/>
                    <a:pt x="6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3970650" y="1600000"/>
              <a:ext cx="1021025" cy="1021025"/>
            </a:xfrm>
            <a:custGeom>
              <a:avLst/>
              <a:gdLst/>
              <a:ahLst/>
              <a:cxnLst/>
              <a:rect l="l" t="t" r="r" b="b"/>
              <a:pathLst>
                <a:path w="40841" h="40841" extrusionOk="0">
                  <a:moveTo>
                    <a:pt x="20420" y="0"/>
                  </a:moveTo>
                  <a:cubicBezTo>
                    <a:pt x="9166" y="0"/>
                    <a:pt x="0" y="9134"/>
                    <a:pt x="0" y="20420"/>
                  </a:cubicBezTo>
                  <a:cubicBezTo>
                    <a:pt x="0" y="31674"/>
                    <a:pt x="9166" y="40840"/>
                    <a:pt x="20420" y="40840"/>
                  </a:cubicBezTo>
                  <a:cubicBezTo>
                    <a:pt x="31674" y="40840"/>
                    <a:pt x="40840" y="31674"/>
                    <a:pt x="40840" y="20420"/>
                  </a:cubicBezTo>
                  <a:cubicBezTo>
                    <a:pt x="40840" y="9134"/>
                    <a:pt x="31674" y="0"/>
                    <a:pt x="20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4310700" y="1940050"/>
              <a:ext cx="340100" cy="340100"/>
            </a:xfrm>
            <a:custGeom>
              <a:avLst/>
              <a:gdLst/>
              <a:ahLst/>
              <a:cxnLst/>
              <a:rect l="l" t="t" r="r" b="b"/>
              <a:pathLst>
                <a:path w="13604" h="13604" extrusionOk="0">
                  <a:moveTo>
                    <a:pt x="6818" y="1"/>
                  </a:moveTo>
                  <a:cubicBezTo>
                    <a:pt x="3067" y="1"/>
                    <a:pt x="1" y="3067"/>
                    <a:pt x="1" y="6818"/>
                  </a:cubicBezTo>
                  <a:cubicBezTo>
                    <a:pt x="1" y="10569"/>
                    <a:pt x="3067" y="13603"/>
                    <a:pt x="6818" y="13603"/>
                  </a:cubicBezTo>
                  <a:cubicBezTo>
                    <a:pt x="10569" y="13603"/>
                    <a:pt x="13603" y="10569"/>
                    <a:pt x="13603" y="6818"/>
                  </a:cubicBezTo>
                  <a:cubicBezTo>
                    <a:pt x="13603" y="3067"/>
                    <a:pt x="10569" y="1"/>
                    <a:pt x="6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8" name="Google Shape;1078;p42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42"/>
          <p:cNvSpPr/>
          <p:nvPr/>
        </p:nvSpPr>
        <p:spPr>
          <a:xfrm>
            <a:off x="3184500" y="387842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42"/>
          <p:cNvSpPr/>
          <p:nvPr/>
        </p:nvSpPr>
        <p:spPr>
          <a:xfrm>
            <a:off x="3541541" y="3615949"/>
            <a:ext cx="63726" cy="21339"/>
          </a:xfrm>
          <a:custGeom>
            <a:avLst/>
            <a:gdLst/>
            <a:ahLst/>
            <a:cxnLst/>
            <a:rect l="l" t="t" r="r" b="b"/>
            <a:pathLst>
              <a:path w="657" h="220" extrusionOk="0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42"/>
          <p:cNvSpPr/>
          <p:nvPr/>
        </p:nvSpPr>
        <p:spPr>
          <a:xfrm>
            <a:off x="3555024" y="3652614"/>
            <a:ext cx="61786" cy="21339"/>
          </a:xfrm>
          <a:custGeom>
            <a:avLst/>
            <a:gdLst/>
            <a:ahLst/>
            <a:cxnLst/>
            <a:rect l="l" t="t" r="r" b="b"/>
            <a:pathLst>
              <a:path w="637" h="220" extrusionOk="0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42"/>
          <p:cNvSpPr/>
          <p:nvPr/>
        </p:nvSpPr>
        <p:spPr>
          <a:xfrm>
            <a:off x="3782673" y="4331876"/>
            <a:ext cx="61883" cy="21242"/>
          </a:xfrm>
          <a:custGeom>
            <a:avLst/>
            <a:gdLst/>
            <a:ahLst/>
            <a:cxnLst/>
            <a:rect l="l" t="t" r="r" b="b"/>
            <a:pathLst>
              <a:path w="638" h="219" extrusionOk="0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2"/>
          <p:cNvSpPr/>
          <p:nvPr/>
        </p:nvSpPr>
        <p:spPr>
          <a:xfrm rot="-5400000">
            <a:off x="4797492" y="367107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42"/>
          <p:cNvSpPr/>
          <p:nvPr/>
        </p:nvSpPr>
        <p:spPr>
          <a:xfrm flipH="1">
            <a:off x="7106243" y="1704097"/>
            <a:ext cx="1517700" cy="1517700"/>
          </a:xfrm>
          <a:prstGeom prst="noSmoking">
            <a:avLst>
              <a:gd name="adj" fmla="val 705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976;p35">
            <a:extLst>
              <a:ext uri="{FF2B5EF4-FFF2-40B4-BE49-F238E27FC236}">
                <a16:creationId xmlns:a16="http://schemas.microsoft.com/office/drawing/2014/main" id="{E009B04A-0BA5-C051-53FE-44F8499399DD}"/>
              </a:ext>
            </a:extLst>
          </p:cNvPr>
          <p:cNvSpPr txBox="1">
            <a:spLocks/>
          </p:cNvSpPr>
          <p:nvPr/>
        </p:nvSpPr>
        <p:spPr>
          <a:xfrm>
            <a:off x="2760380" y="215768"/>
            <a:ext cx="3623240" cy="605373"/>
          </a:xfrm>
          <a:prstGeom prst="rect">
            <a:avLst/>
          </a:prstGeom>
          <a:solidFill>
            <a:srgbClr val="92D050">
              <a:alpha val="50000"/>
            </a:srgbClr>
          </a:solidFill>
          <a:effectLst>
            <a:softEdge rad="63500"/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Press Start 2P" panose="00000500000000000000" pitchFamily="2" charset="0"/>
              </a:rPr>
              <a:t>L</a:t>
            </a:r>
            <a:r>
              <a:rPr lang="en-GB" sz="2000" dirty="0">
                <a:solidFill>
                  <a:schemeClr val="bg1"/>
                </a:solidFill>
                <a:latin typeface="Press Start 2P" panose="00000500000000000000" pitchFamily="2" charset="0"/>
              </a:rPr>
              <a:t>A SITUACI</a:t>
            </a:r>
            <a:r>
              <a:rPr lang="es-419" sz="2000" dirty="0">
                <a:solidFill>
                  <a:schemeClr val="bg1"/>
                </a:solidFill>
                <a:latin typeface="Press Start 2P" panose="00000500000000000000" pitchFamily="2" charset="0"/>
              </a:rPr>
              <a:t>ÓN</a:t>
            </a:r>
            <a:endParaRPr lang="en-GB" sz="20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21" name="Google Shape;977;p35">
            <a:extLst>
              <a:ext uri="{FF2B5EF4-FFF2-40B4-BE49-F238E27FC236}">
                <a16:creationId xmlns:a16="http://schemas.microsoft.com/office/drawing/2014/main" id="{32EC5149-757C-AC7C-05CD-94A8FD6A8341}"/>
              </a:ext>
            </a:extLst>
          </p:cNvPr>
          <p:cNvSpPr txBox="1">
            <a:spLocks/>
          </p:cNvSpPr>
          <p:nvPr/>
        </p:nvSpPr>
        <p:spPr>
          <a:xfrm>
            <a:off x="1024772" y="1109677"/>
            <a:ext cx="4947603" cy="594420"/>
          </a:xfrm>
          <a:prstGeom prst="rect">
            <a:avLst/>
          </a:prstGeom>
          <a:solidFill>
            <a:schemeClr val="accent2">
              <a:alpha val="60000"/>
            </a:schemeClr>
          </a:solidFill>
          <a:effectLst>
            <a:softEdge rad="31750"/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s-ES" sz="1000" dirty="0">
                <a:solidFill>
                  <a:schemeClr val="bg1"/>
                </a:solidFill>
                <a:latin typeface="Press Start 2P" panose="00000500000000000000" pitchFamily="2" charset="0"/>
              </a:rPr>
              <a:t>Acelerado ritmo de la tecnología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79E58519-DE41-BAD4-7E71-B4DC49C92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478" l="0" r="100000">
                        <a14:foregroundMark x1="20667" y1="30391" x2="20667" y2="30391"/>
                        <a14:foregroundMark x1="18556" y1="25599" x2="18556" y2="25599"/>
                        <a14:foregroundMark x1="19333" y1="33039" x2="19333" y2="33039"/>
                        <a14:foregroundMark x1="21000" y1="27112" x2="21000" y2="271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2" y="1239134"/>
            <a:ext cx="389635" cy="34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977;p35">
            <a:extLst>
              <a:ext uri="{FF2B5EF4-FFF2-40B4-BE49-F238E27FC236}">
                <a16:creationId xmlns:a16="http://schemas.microsoft.com/office/drawing/2014/main" id="{D862CC9A-6B50-6F6A-3907-EDAEF450A0C8}"/>
              </a:ext>
            </a:extLst>
          </p:cNvPr>
          <p:cNvSpPr txBox="1">
            <a:spLocks/>
          </p:cNvSpPr>
          <p:nvPr/>
        </p:nvSpPr>
        <p:spPr>
          <a:xfrm>
            <a:off x="1228969" y="1867064"/>
            <a:ext cx="4947603" cy="594420"/>
          </a:xfrm>
          <a:prstGeom prst="rect">
            <a:avLst/>
          </a:prstGeom>
          <a:solidFill>
            <a:schemeClr val="accent2">
              <a:alpha val="60000"/>
            </a:schemeClr>
          </a:solidFill>
          <a:effectLst>
            <a:softEdge rad="31750"/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s-ES" sz="1000" dirty="0">
                <a:solidFill>
                  <a:schemeClr val="bg1"/>
                </a:solidFill>
                <a:latin typeface="Press Start 2P" panose="00000500000000000000" pitchFamily="2" charset="0"/>
              </a:rPr>
              <a:t>Quedarse atrás o en el pasado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6602230D-3FF4-C7B2-73E0-9567F4D29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478" l="0" r="100000">
                        <a14:foregroundMark x1="20667" y1="30391" x2="20667" y2="30391"/>
                        <a14:foregroundMark x1="18556" y1="25599" x2="18556" y2="25599"/>
                        <a14:foregroundMark x1="19333" y1="33039" x2="19333" y2="33039"/>
                        <a14:foregroundMark x1="21000" y1="27112" x2="21000" y2="271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19" y="1996521"/>
            <a:ext cx="389635" cy="34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Google Shape;977;p35">
            <a:extLst>
              <a:ext uri="{FF2B5EF4-FFF2-40B4-BE49-F238E27FC236}">
                <a16:creationId xmlns:a16="http://schemas.microsoft.com/office/drawing/2014/main" id="{EC05D357-7DD5-0019-BD0D-A3B5639B8404}"/>
              </a:ext>
            </a:extLst>
          </p:cNvPr>
          <p:cNvSpPr txBox="1">
            <a:spLocks/>
          </p:cNvSpPr>
          <p:nvPr/>
        </p:nvSpPr>
        <p:spPr>
          <a:xfrm>
            <a:off x="1413679" y="2672489"/>
            <a:ext cx="4947603" cy="594420"/>
          </a:xfrm>
          <a:prstGeom prst="rect">
            <a:avLst/>
          </a:prstGeom>
          <a:solidFill>
            <a:schemeClr val="accent2">
              <a:alpha val="60000"/>
            </a:schemeClr>
          </a:solidFill>
          <a:effectLst>
            <a:softEdge rad="31750"/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s-ES" sz="1000" dirty="0">
                <a:solidFill>
                  <a:schemeClr val="bg1"/>
                </a:solidFill>
                <a:latin typeface="Press Start 2P" panose="00000500000000000000" pitchFamily="2" charset="0"/>
              </a:rPr>
              <a:t>Educación tardía en tecnología y programación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D4D0362F-1989-AF83-3DEA-F5675A4C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478" l="0" r="100000">
                        <a14:foregroundMark x1="20667" y1="30391" x2="20667" y2="30391"/>
                        <a14:foregroundMark x1="18556" y1="25599" x2="18556" y2="25599"/>
                        <a14:foregroundMark x1="19333" y1="33039" x2="19333" y2="33039"/>
                        <a14:foregroundMark x1="21000" y1="27112" x2="21000" y2="271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29" y="2801946"/>
            <a:ext cx="389635" cy="34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Google Shape;977;p35">
            <a:extLst>
              <a:ext uri="{FF2B5EF4-FFF2-40B4-BE49-F238E27FC236}">
                <a16:creationId xmlns:a16="http://schemas.microsoft.com/office/drawing/2014/main" id="{36273042-44CB-58C5-B7A0-11CA5ED4A324}"/>
              </a:ext>
            </a:extLst>
          </p:cNvPr>
          <p:cNvSpPr txBox="1">
            <a:spLocks/>
          </p:cNvSpPr>
          <p:nvPr/>
        </p:nvSpPr>
        <p:spPr>
          <a:xfrm>
            <a:off x="1618604" y="3502182"/>
            <a:ext cx="4947603" cy="594420"/>
          </a:xfrm>
          <a:prstGeom prst="rect">
            <a:avLst/>
          </a:prstGeom>
          <a:solidFill>
            <a:schemeClr val="accent2">
              <a:alpha val="60000"/>
            </a:schemeClr>
          </a:solidFill>
          <a:effectLst>
            <a:softEdge rad="31750"/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s-ES" sz="1000" dirty="0">
                <a:solidFill>
                  <a:schemeClr val="bg1"/>
                </a:solidFill>
                <a:latin typeface="Press Start 2P" panose="00000500000000000000" pitchFamily="2" charset="0"/>
              </a:rPr>
              <a:t>Programación como parte esencial de la rama curricular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6859D5A2-594F-19F7-F407-741DE98AB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478" l="0" r="100000">
                        <a14:foregroundMark x1="20667" y1="30391" x2="20667" y2="30391"/>
                        <a14:foregroundMark x1="18556" y1="25599" x2="18556" y2="25599"/>
                        <a14:foregroundMark x1="19333" y1="33039" x2="19333" y2="33039"/>
                        <a14:foregroundMark x1="21000" y1="27112" x2="21000" y2="271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4" y="3631639"/>
            <a:ext cx="389635" cy="34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2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42"/>
          <p:cNvSpPr/>
          <p:nvPr/>
        </p:nvSpPr>
        <p:spPr>
          <a:xfrm>
            <a:off x="3184500" y="387842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42"/>
          <p:cNvSpPr/>
          <p:nvPr/>
        </p:nvSpPr>
        <p:spPr>
          <a:xfrm>
            <a:off x="3541541" y="3615949"/>
            <a:ext cx="63726" cy="21339"/>
          </a:xfrm>
          <a:custGeom>
            <a:avLst/>
            <a:gdLst/>
            <a:ahLst/>
            <a:cxnLst/>
            <a:rect l="l" t="t" r="r" b="b"/>
            <a:pathLst>
              <a:path w="657" h="220" extrusionOk="0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42"/>
          <p:cNvSpPr/>
          <p:nvPr/>
        </p:nvSpPr>
        <p:spPr>
          <a:xfrm>
            <a:off x="3555024" y="3652614"/>
            <a:ext cx="61786" cy="21339"/>
          </a:xfrm>
          <a:custGeom>
            <a:avLst/>
            <a:gdLst/>
            <a:ahLst/>
            <a:cxnLst/>
            <a:rect l="l" t="t" r="r" b="b"/>
            <a:pathLst>
              <a:path w="637" h="220" extrusionOk="0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42"/>
          <p:cNvSpPr/>
          <p:nvPr/>
        </p:nvSpPr>
        <p:spPr>
          <a:xfrm>
            <a:off x="3782673" y="4331876"/>
            <a:ext cx="61883" cy="21242"/>
          </a:xfrm>
          <a:custGeom>
            <a:avLst/>
            <a:gdLst/>
            <a:ahLst/>
            <a:cxnLst/>
            <a:rect l="l" t="t" r="r" b="b"/>
            <a:pathLst>
              <a:path w="638" h="219" extrusionOk="0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2"/>
          <p:cNvSpPr/>
          <p:nvPr/>
        </p:nvSpPr>
        <p:spPr>
          <a:xfrm rot="-5400000">
            <a:off x="4797492" y="367107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976;p35">
            <a:extLst>
              <a:ext uri="{FF2B5EF4-FFF2-40B4-BE49-F238E27FC236}">
                <a16:creationId xmlns:a16="http://schemas.microsoft.com/office/drawing/2014/main" id="{E009B04A-0BA5-C051-53FE-44F8499399DD}"/>
              </a:ext>
            </a:extLst>
          </p:cNvPr>
          <p:cNvSpPr txBox="1">
            <a:spLocks/>
          </p:cNvSpPr>
          <p:nvPr/>
        </p:nvSpPr>
        <p:spPr>
          <a:xfrm>
            <a:off x="2760380" y="215768"/>
            <a:ext cx="3623240" cy="605373"/>
          </a:xfrm>
          <a:prstGeom prst="rect">
            <a:avLst/>
          </a:prstGeom>
          <a:solidFill>
            <a:srgbClr val="92D050">
              <a:alpha val="50000"/>
            </a:srgbClr>
          </a:solidFill>
          <a:effectLst>
            <a:softEdge rad="63500"/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Press Start 2P" panose="00000500000000000000" pitchFamily="2" charset="0"/>
              </a:rPr>
              <a:t>L</a:t>
            </a:r>
            <a:r>
              <a:rPr lang="en-GB" sz="2000" dirty="0">
                <a:solidFill>
                  <a:schemeClr val="bg1"/>
                </a:solidFill>
                <a:latin typeface="Press Start 2P" panose="00000500000000000000" pitchFamily="2" charset="0"/>
              </a:rPr>
              <a:t>A </a:t>
            </a:r>
            <a:r>
              <a:rPr lang="es-419" sz="2000" dirty="0">
                <a:solidFill>
                  <a:schemeClr val="bg1"/>
                </a:solidFill>
                <a:latin typeface="Press Start 2P" panose="00000500000000000000" pitchFamily="2" charset="0"/>
              </a:rPr>
              <a:t>PROPUESTA</a:t>
            </a:r>
            <a:endParaRPr lang="en-GB" sz="20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21" name="Google Shape;977;p35">
            <a:extLst>
              <a:ext uri="{FF2B5EF4-FFF2-40B4-BE49-F238E27FC236}">
                <a16:creationId xmlns:a16="http://schemas.microsoft.com/office/drawing/2014/main" id="{32EC5149-757C-AC7C-05CD-94A8FD6A8341}"/>
              </a:ext>
            </a:extLst>
          </p:cNvPr>
          <p:cNvSpPr txBox="1">
            <a:spLocks/>
          </p:cNvSpPr>
          <p:nvPr/>
        </p:nvSpPr>
        <p:spPr>
          <a:xfrm>
            <a:off x="3184500" y="1101746"/>
            <a:ext cx="4947603" cy="594420"/>
          </a:xfrm>
          <a:prstGeom prst="rect">
            <a:avLst/>
          </a:prstGeom>
          <a:solidFill>
            <a:schemeClr val="accent2">
              <a:alpha val="60000"/>
            </a:schemeClr>
          </a:solidFill>
          <a:effectLst>
            <a:softEdge rad="31750"/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s-ES" sz="1000" dirty="0">
                <a:solidFill>
                  <a:schemeClr val="bg1"/>
                </a:solidFill>
                <a:latin typeface="Press Start 2P" panose="00000500000000000000" pitchFamily="2" charset="0"/>
              </a:rPr>
              <a:t>PÁGINA WEB INTERACTIVA PARA PEQUEÑOS DE EDUCACIÓN PRIMARIA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79E58519-DE41-BAD4-7E71-B4DC49C92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478" l="0" r="100000">
                        <a14:foregroundMark x1="20667" y1="30391" x2="20667" y2="30391"/>
                        <a14:foregroundMark x1="18556" y1="25599" x2="18556" y2="25599"/>
                        <a14:foregroundMark x1="19333" y1="33039" x2="19333" y2="33039"/>
                        <a14:foregroundMark x1="21000" y1="27112" x2="21000" y2="271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342" y="1230940"/>
            <a:ext cx="389635" cy="34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977;p35">
            <a:extLst>
              <a:ext uri="{FF2B5EF4-FFF2-40B4-BE49-F238E27FC236}">
                <a16:creationId xmlns:a16="http://schemas.microsoft.com/office/drawing/2014/main" id="{D862CC9A-6B50-6F6A-3907-EDAEF450A0C8}"/>
              </a:ext>
            </a:extLst>
          </p:cNvPr>
          <p:cNvSpPr txBox="1">
            <a:spLocks/>
          </p:cNvSpPr>
          <p:nvPr/>
        </p:nvSpPr>
        <p:spPr>
          <a:xfrm>
            <a:off x="3006614" y="1842795"/>
            <a:ext cx="4947603" cy="594420"/>
          </a:xfrm>
          <a:prstGeom prst="rect">
            <a:avLst/>
          </a:prstGeom>
          <a:solidFill>
            <a:schemeClr val="accent2">
              <a:alpha val="60000"/>
            </a:schemeClr>
          </a:solidFill>
          <a:effectLst>
            <a:softEdge rad="31750"/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s-ES" sz="1000" dirty="0">
                <a:solidFill>
                  <a:schemeClr val="bg1"/>
                </a:solidFill>
                <a:latin typeface="Press Start 2P" panose="00000500000000000000" pitchFamily="2" charset="0"/>
              </a:rPr>
              <a:t>INTUITIVA, DE FÁCIL USO Y CON CONTROL PARENTAL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6602230D-3FF4-C7B2-73E0-9567F4D29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478" l="0" r="100000">
                        <a14:foregroundMark x1="20667" y1="30391" x2="20667" y2="30391"/>
                        <a14:foregroundMark x1="18556" y1="25599" x2="18556" y2="25599"/>
                        <a14:foregroundMark x1="19333" y1="33039" x2="19333" y2="33039"/>
                        <a14:foregroundMark x1="21000" y1="27112" x2="21000" y2="271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525" y="1938971"/>
            <a:ext cx="389635" cy="34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Google Shape;977;p35">
            <a:extLst>
              <a:ext uri="{FF2B5EF4-FFF2-40B4-BE49-F238E27FC236}">
                <a16:creationId xmlns:a16="http://schemas.microsoft.com/office/drawing/2014/main" id="{EC05D357-7DD5-0019-BD0D-A3B5639B8404}"/>
              </a:ext>
            </a:extLst>
          </p:cNvPr>
          <p:cNvSpPr txBox="1">
            <a:spLocks/>
          </p:cNvSpPr>
          <p:nvPr/>
        </p:nvSpPr>
        <p:spPr>
          <a:xfrm>
            <a:off x="2760380" y="2628065"/>
            <a:ext cx="4947603" cy="594420"/>
          </a:xfrm>
          <a:prstGeom prst="rect">
            <a:avLst/>
          </a:prstGeom>
          <a:solidFill>
            <a:schemeClr val="accent2">
              <a:alpha val="60000"/>
            </a:schemeClr>
          </a:solidFill>
          <a:effectLst>
            <a:softEdge rad="31750"/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s-ES" sz="1000" dirty="0">
                <a:solidFill>
                  <a:schemeClr val="bg1"/>
                </a:solidFill>
                <a:latin typeface="Press Start 2P" panose="00000500000000000000" pitchFamily="2" charset="0"/>
              </a:rPr>
              <a:t>ENFOCADO AL USO EN EL AULA A TRAVÉS DEL APOYO AL DOCENTE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D4D0362F-1989-AF83-3DEA-F5675A4C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478" l="0" r="100000">
                        <a14:foregroundMark x1="20667" y1="30391" x2="20667" y2="30391"/>
                        <a14:foregroundMark x1="18556" y1="25599" x2="18556" y2="25599"/>
                        <a14:foregroundMark x1="19333" y1="33039" x2="19333" y2="33039"/>
                        <a14:foregroundMark x1="21000" y1="27112" x2="21000" y2="271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707" y="2768900"/>
            <a:ext cx="389635" cy="34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Google Shape;977;p35">
            <a:extLst>
              <a:ext uri="{FF2B5EF4-FFF2-40B4-BE49-F238E27FC236}">
                <a16:creationId xmlns:a16="http://schemas.microsoft.com/office/drawing/2014/main" id="{36273042-44CB-58C5-B7A0-11CA5ED4A324}"/>
              </a:ext>
            </a:extLst>
          </p:cNvPr>
          <p:cNvSpPr txBox="1">
            <a:spLocks/>
          </p:cNvSpPr>
          <p:nvPr/>
        </p:nvSpPr>
        <p:spPr>
          <a:xfrm>
            <a:off x="2571370" y="3479970"/>
            <a:ext cx="4947603" cy="594420"/>
          </a:xfrm>
          <a:prstGeom prst="rect">
            <a:avLst/>
          </a:prstGeom>
          <a:solidFill>
            <a:schemeClr val="accent2">
              <a:alpha val="60000"/>
            </a:schemeClr>
          </a:solidFill>
          <a:effectLst>
            <a:softEdge rad="31750"/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s-ES" sz="1000" dirty="0">
                <a:solidFill>
                  <a:schemeClr val="bg1"/>
                </a:solidFill>
                <a:latin typeface="Press Start 2P" panose="00000500000000000000" pitchFamily="2" charset="0"/>
              </a:rPr>
              <a:t>ACTUALIZABLE Y ESCALABLE EN EL TIEMPO SEGÚN NUEVOS CONTENIDOS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6859D5A2-594F-19F7-F407-741DE98AB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478" l="0" r="100000">
                        <a14:foregroundMark x1="20667" y1="30391" x2="20667" y2="30391"/>
                        <a14:foregroundMark x1="18556" y1="25599" x2="18556" y2="25599"/>
                        <a14:foregroundMark x1="19333" y1="33039" x2="19333" y2="33039"/>
                        <a14:foregroundMark x1="21000" y1="27112" x2="21000" y2="271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889" y="3605516"/>
            <a:ext cx="389635" cy="34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oogle Shape;1093;p43">
            <a:extLst>
              <a:ext uri="{FF2B5EF4-FFF2-40B4-BE49-F238E27FC236}">
                <a16:creationId xmlns:a16="http://schemas.microsoft.com/office/drawing/2014/main" id="{FB393580-1F58-65E8-34AF-598D4FDC0305}"/>
              </a:ext>
            </a:extLst>
          </p:cNvPr>
          <p:cNvGrpSpPr/>
          <p:nvPr/>
        </p:nvGrpSpPr>
        <p:grpSpPr>
          <a:xfrm>
            <a:off x="461376" y="1767057"/>
            <a:ext cx="1289664" cy="1289664"/>
            <a:chOff x="1190625" y="238125"/>
            <a:chExt cx="5219200" cy="5219200"/>
          </a:xfrm>
        </p:grpSpPr>
        <p:sp>
          <p:nvSpPr>
            <p:cNvPr id="30" name="Google Shape;1094;p43">
              <a:extLst>
                <a:ext uri="{FF2B5EF4-FFF2-40B4-BE49-F238E27FC236}">
                  <a16:creationId xmlns:a16="http://schemas.microsoft.com/office/drawing/2014/main" id="{F0E14152-4683-D0EB-594D-9069C270E334}"/>
                </a:ext>
              </a:extLst>
            </p:cNvPr>
            <p:cNvSpPr/>
            <p:nvPr/>
          </p:nvSpPr>
          <p:spPr>
            <a:xfrm>
              <a:off x="3620800" y="2195225"/>
              <a:ext cx="1418175" cy="1870050"/>
            </a:xfrm>
            <a:custGeom>
              <a:avLst/>
              <a:gdLst/>
              <a:ahLst/>
              <a:cxnLst/>
              <a:rect l="l" t="t" r="r" b="b"/>
              <a:pathLst>
                <a:path w="56727" h="74802" extrusionOk="0">
                  <a:moveTo>
                    <a:pt x="34337" y="0"/>
                  </a:moveTo>
                  <a:cubicBezTo>
                    <a:pt x="33792" y="0"/>
                    <a:pt x="33238" y="65"/>
                    <a:pt x="32685" y="199"/>
                  </a:cubicBezTo>
                  <a:lnTo>
                    <a:pt x="7177" y="4701"/>
                  </a:lnTo>
                  <a:lnTo>
                    <a:pt x="6002" y="4897"/>
                  </a:lnTo>
                  <a:cubicBezTo>
                    <a:pt x="2251" y="5810"/>
                    <a:pt x="0" y="9594"/>
                    <a:pt x="881" y="13280"/>
                  </a:cubicBezTo>
                  <a:lnTo>
                    <a:pt x="7177" y="39637"/>
                  </a:lnTo>
                  <a:lnTo>
                    <a:pt x="14320" y="69484"/>
                  </a:lnTo>
                  <a:cubicBezTo>
                    <a:pt x="15071" y="72583"/>
                    <a:pt x="17909" y="74801"/>
                    <a:pt x="21105" y="74801"/>
                  </a:cubicBezTo>
                  <a:lnTo>
                    <a:pt x="48930" y="74801"/>
                  </a:lnTo>
                  <a:cubicBezTo>
                    <a:pt x="53432" y="74801"/>
                    <a:pt x="56726" y="70593"/>
                    <a:pt x="55715" y="66222"/>
                  </a:cubicBezTo>
                  <a:lnTo>
                    <a:pt x="41101" y="5353"/>
                  </a:lnTo>
                  <a:cubicBezTo>
                    <a:pt x="40350" y="2155"/>
                    <a:pt x="37489" y="0"/>
                    <a:pt x="34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5;p43">
              <a:extLst>
                <a:ext uri="{FF2B5EF4-FFF2-40B4-BE49-F238E27FC236}">
                  <a16:creationId xmlns:a16="http://schemas.microsoft.com/office/drawing/2014/main" id="{C31ECDEF-C884-BF9D-A3C7-45401FA8F38B}"/>
                </a:ext>
              </a:extLst>
            </p:cNvPr>
            <p:cNvSpPr/>
            <p:nvPr/>
          </p:nvSpPr>
          <p:spPr>
            <a:xfrm>
              <a:off x="3800200" y="2195225"/>
              <a:ext cx="1238775" cy="1870050"/>
            </a:xfrm>
            <a:custGeom>
              <a:avLst/>
              <a:gdLst/>
              <a:ahLst/>
              <a:cxnLst/>
              <a:rect l="l" t="t" r="r" b="b"/>
              <a:pathLst>
                <a:path w="49551" h="74802" extrusionOk="0">
                  <a:moveTo>
                    <a:pt x="27161" y="0"/>
                  </a:moveTo>
                  <a:cubicBezTo>
                    <a:pt x="26616" y="0"/>
                    <a:pt x="26062" y="65"/>
                    <a:pt x="25509" y="199"/>
                  </a:cubicBezTo>
                  <a:lnTo>
                    <a:pt x="1" y="4701"/>
                  </a:lnTo>
                  <a:lnTo>
                    <a:pt x="1" y="39637"/>
                  </a:lnTo>
                  <a:lnTo>
                    <a:pt x="7144" y="69484"/>
                  </a:lnTo>
                  <a:cubicBezTo>
                    <a:pt x="7895" y="72583"/>
                    <a:pt x="10733" y="74801"/>
                    <a:pt x="13929" y="74801"/>
                  </a:cubicBezTo>
                  <a:lnTo>
                    <a:pt x="41754" y="74801"/>
                  </a:lnTo>
                  <a:cubicBezTo>
                    <a:pt x="46256" y="74801"/>
                    <a:pt x="49550" y="70593"/>
                    <a:pt x="48539" y="66222"/>
                  </a:cubicBezTo>
                  <a:lnTo>
                    <a:pt x="33925" y="5353"/>
                  </a:lnTo>
                  <a:cubicBezTo>
                    <a:pt x="33174" y="2155"/>
                    <a:pt x="30313" y="0"/>
                    <a:pt x="27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96;p43">
              <a:extLst>
                <a:ext uri="{FF2B5EF4-FFF2-40B4-BE49-F238E27FC236}">
                  <a16:creationId xmlns:a16="http://schemas.microsoft.com/office/drawing/2014/main" id="{B8EACA58-B688-F618-D013-4C460C15E115}"/>
                </a:ext>
              </a:extLst>
            </p:cNvPr>
            <p:cNvSpPr/>
            <p:nvPr/>
          </p:nvSpPr>
          <p:spPr>
            <a:xfrm>
              <a:off x="2756375" y="238125"/>
              <a:ext cx="2435900" cy="2435900"/>
            </a:xfrm>
            <a:custGeom>
              <a:avLst/>
              <a:gdLst/>
              <a:ahLst/>
              <a:cxnLst/>
              <a:rect l="l" t="t" r="r" b="b"/>
              <a:pathLst>
                <a:path w="97436" h="97436" extrusionOk="0">
                  <a:moveTo>
                    <a:pt x="48702" y="0"/>
                  </a:moveTo>
                  <a:cubicBezTo>
                    <a:pt x="46353" y="0"/>
                    <a:pt x="44037" y="196"/>
                    <a:pt x="41754" y="522"/>
                  </a:cubicBezTo>
                  <a:cubicBezTo>
                    <a:pt x="18202" y="3882"/>
                    <a:pt x="0" y="24204"/>
                    <a:pt x="0" y="48701"/>
                  </a:cubicBezTo>
                  <a:cubicBezTo>
                    <a:pt x="0" y="73199"/>
                    <a:pt x="18202" y="93521"/>
                    <a:pt x="41754" y="96914"/>
                  </a:cubicBezTo>
                  <a:cubicBezTo>
                    <a:pt x="44037" y="97240"/>
                    <a:pt x="46353" y="97436"/>
                    <a:pt x="48702" y="97436"/>
                  </a:cubicBezTo>
                  <a:cubicBezTo>
                    <a:pt x="75580" y="97436"/>
                    <a:pt x="97436" y="75580"/>
                    <a:pt x="97436" y="48701"/>
                  </a:cubicBezTo>
                  <a:cubicBezTo>
                    <a:pt x="97436" y="21855"/>
                    <a:pt x="75580" y="0"/>
                    <a:pt x="48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97;p43">
              <a:extLst>
                <a:ext uri="{FF2B5EF4-FFF2-40B4-BE49-F238E27FC236}">
                  <a16:creationId xmlns:a16="http://schemas.microsoft.com/office/drawing/2014/main" id="{44A047A4-F839-EA92-DC59-51DE65F4C169}"/>
                </a:ext>
              </a:extLst>
            </p:cNvPr>
            <p:cNvSpPr/>
            <p:nvPr/>
          </p:nvSpPr>
          <p:spPr>
            <a:xfrm>
              <a:off x="3800200" y="238125"/>
              <a:ext cx="1392075" cy="2435900"/>
            </a:xfrm>
            <a:custGeom>
              <a:avLst/>
              <a:gdLst/>
              <a:ahLst/>
              <a:cxnLst/>
              <a:rect l="l" t="t" r="r" b="b"/>
              <a:pathLst>
                <a:path w="55683" h="97436" extrusionOk="0">
                  <a:moveTo>
                    <a:pt x="6949" y="0"/>
                  </a:moveTo>
                  <a:cubicBezTo>
                    <a:pt x="4600" y="0"/>
                    <a:pt x="2284" y="196"/>
                    <a:pt x="1" y="522"/>
                  </a:cubicBezTo>
                  <a:lnTo>
                    <a:pt x="1" y="96914"/>
                  </a:lnTo>
                  <a:cubicBezTo>
                    <a:pt x="2284" y="97240"/>
                    <a:pt x="4600" y="97436"/>
                    <a:pt x="6949" y="97436"/>
                  </a:cubicBezTo>
                  <a:cubicBezTo>
                    <a:pt x="33827" y="97436"/>
                    <a:pt x="55683" y="75580"/>
                    <a:pt x="55683" y="48701"/>
                  </a:cubicBezTo>
                  <a:cubicBezTo>
                    <a:pt x="55683" y="21855"/>
                    <a:pt x="33827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98;p43">
              <a:extLst>
                <a:ext uri="{FF2B5EF4-FFF2-40B4-BE49-F238E27FC236}">
                  <a16:creationId xmlns:a16="http://schemas.microsoft.com/office/drawing/2014/main" id="{EA76C26F-C229-6E55-ED76-C566D985AC80}"/>
                </a:ext>
              </a:extLst>
            </p:cNvPr>
            <p:cNvSpPr/>
            <p:nvPr/>
          </p:nvSpPr>
          <p:spPr>
            <a:xfrm>
              <a:off x="3278275" y="3717825"/>
              <a:ext cx="2435925" cy="1043875"/>
            </a:xfrm>
            <a:custGeom>
              <a:avLst/>
              <a:gdLst/>
              <a:ahLst/>
              <a:cxnLst/>
              <a:rect l="l" t="t" r="r" b="b"/>
              <a:pathLst>
                <a:path w="97437" h="41755" extrusionOk="0">
                  <a:moveTo>
                    <a:pt x="20878" y="1"/>
                  </a:moveTo>
                  <a:cubicBezTo>
                    <a:pt x="9363" y="1"/>
                    <a:pt x="1" y="9363"/>
                    <a:pt x="1" y="20878"/>
                  </a:cubicBezTo>
                  <a:lnTo>
                    <a:pt x="1" y="34774"/>
                  </a:lnTo>
                  <a:cubicBezTo>
                    <a:pt x="1" y="38623"/>
                    <a:pt x="3132" y="41754"/>
                    <a:pt x="6949" y="41754"/>
                  </a:cubicBezTo>
                  <a:lnTo>
                    <a:pt x="90456" y="41754"/>
                  </a:lnTo>
                  <a:cubicBezTo>
                    <a:pt x="94305" y="41754"/>
                    <a:pt x="97436" y="38623"/>
                    <a:pt x="97436" y="34774"/>
                  </a:cubicBezTo>
                  <a:lnTo>
                    <a:pt x="97436" y="20878"/>
                  </a:lnTo>
                  <a:cubicBezTo>
                    <a:pt x="97436" y="9363"/>
                    <a:pt x="88074" y="1"/>
                    <a:pt x="76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99;p43">
              <a:extLst>
                <a:ext uri="{FF2B5EF4-FFF2-40B4-BE49-F238E27FC236}">
                  <a16:creationId xmlns:a16="http://schemas.microsoft.com/office/drawing/2014/main" id="{C6E0B615-5247-BCB5-48CE-2ADAA71E6BD9}"/>
                </a:ext>
              </a:extLst>
            </p:cNvPr>
            <p:cNvSpPr/>
            <p:nvPr/>
          </p:nvSpPr>
          <p:spPr>
            <a:xfrm>
              <a:off x="1886225" y="3717825"/>
              <a:ext cx="1043875" cy="1043875"/>
            </a:xfrm>
            <a:custGeom>
              <a:avLst/>
              <a:gdLst/>
              <a:ahLst/>
              <a:cxnLst/>
              <a:rect l="l" t="t" r="r" b="b"/>
              <a:pathLst>
                <a:path w="41755" h="41755" extrusionOk="0">
                  <a:moveTo>
                    <a:pt x="20877" y="1"/>
                  </a:moveTo>
                  <a:cubicBezTo>
                    <a:pt x="9363" y="1"/>
                    <a:pt x="1" y="9363"/>
                    <a:pt x="1" y="20878"/>
                  </a:cubicBezTo>
                  <a:lnTo>
                    <a:pt x="1" y="34774"/>
                  </a:lnTo>
                  <a:cubicBezTo>
                    <a:pt x="1" y="38623"/>
                    <a:pt x="3132" y="41754"/>
                    <a:pt x="6981" y="41754"/>
                  </a:cubicBezTo>
                  <a:lnTo>
                    <a:pt x="34806" y="41754"/>
                  </a:lnTo>
                  <a:cubicBezTo>
                    <a:pt x="38655" y="41754"/>
                    <a:pt x="41754" y="38623"/>
                    <a:pt x="41754" y="34774"/>
                  </a:cubicBezTo>
                  <a:lnTo>
                    <a:pt x="41754" y="20878"/>
                  </a:lnTo>
                  <a:cubicBezTo>
                    <a:pt x="41754" y="9363"/>
                    <a:pt x="32392" y="1"/>
                    <a:pt x="20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00;p43">
              <a:extLst>
                <a:ext uri="{FF2B5EF4-FFF2-40B4-BE49-F238E27FC236}">
                  <a16:creationId xmlns:a16="http://schemas.microsoft.com/office/drawing/2014/main" id="{EBF83216-BD3A-9B16-8D9C-B9A7D1F22188}"/>
                </a:ext>
              </a:extLst>
            </p:cNvPr>
            <p:cNvSpPr/>
            <p:nvPr/>
          </p:nvSpPr>
          <p:spPr>
            <a:xfrm>
              <a:off x="3451975" y="933725"/>
              <a:ext cx="696475" cy="696475"/>
            </a:xfrm>
            <a:custGeom>
              <a:avLst/>
              <a:gdLst/>
              <a:ahLst/>
              <a:cxnLst/>
              <a:rect l="l" t="t" r="r" b="b"/>
              <a:pathLst>
                <a:path w="27859" h="27859" extrusionOk="0">
                  <a:moveTo>
                    <a:pt x="20878" y="1"/>
                  </a:moveTo>
                  <a:cubicBezTo>
                    <a:pt x="18431" y="1"/>
                    <a:pt x="16115" y="425"/>
                    <a:pt x="13930" y="1208"/>
                  </a:cubicBezTo>
                  <a:cubicBezTo>
                    <a:pt x="5807" y="4078"/>
                    <a:pt x="1" y="11842"/>
                    <a:pt x="1" y="20877"/>
                  </a:cubicBezTo>
                  <a:cubicBezTo>
                    <a:pt x="1" y="24727"/>
                    <a:pt x="3132" y="27858"/>
                    <a:pt x="6982" y="27858"/>
                  </a:cubicBezTo>
                  <a:cubicBezTo>
                    <a:pt x="10831" y="27858"/>
                    <a:pt x="13930" y="24727"/>
                    <a:pt x="13930" y="20877"/>
                  </a:cubicBezTo>
                  <a:cubicBezTo>
                    <a:pt x="13930" y="17028"/>
                    <a:pt x="17028" y="13929"/>
                    <a:pt x="20878" y="13929"/>
                  </a:cubicBezTo>
                  <a:cubicBezTo>
                    <a:pt x="24727" y="13929"/>
                    <a:pt x="27858" y="10831"/>
                    <a:pt x="27858" y="6981"/>
                  </a:cubicBezTo>
                  <a:cubicBezTo>
                    <a:pt x="27858" y="3132"/>
                    <a:pt x="24727" y="1"/>
                    <a:pt x="20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01;p43">
              <a:extLst>
                <a:ext uri="{FF2B5EF4-FFF2-40B4-BE49-F238E27FC236}">
                  <a16:creationId xmlns:a16="http://schemas.microsoft.com/office/drawing/2014/main" id="{2A38E8A7-3F6C-872C-9EDC-D2B69D33B26F}"/>
                </a:ext>
              </a:extLst>
            </p:cNvPr>
            <p:cNvSpPr/>
            <p:nvPr/>
          </p:nvSpPr>
          <p:spPr>
            <a:xfrm>
              <a:off x="3800200" y="3717825"/>
              <a:ext cx="1914000" cy="1043875"/>
            </a:xfrm>
            <a:custGeom>
              <a:avLst/>
              <a:gdLst/>
              <a:ahLst/>
              <a:cxnLst/>
              <a:rect l="l" t="t" r="r" b="b"/>
              <a:pathLst>
                <a:path w="76560" h="41755" extrusionOk="0">
                  <a:moveTo>
                    <a:pt x="1" y="1"/>
                  </a:moveTo>
                  <a:lnTo>
                    <a:pt x="1" y="41754"/>
                  </a:lnTo>
                  <a:lnTo>
                    <a:pt x="69579" y="41754"/>
                  </a:lnTo>
                  <a:cubicBezTo>
                    <a:pt x="73428" y="41754"/>
                    <a:pt x="76559" y="38623"/>
                    <a:pt x="76559" y="34774"/>
                  </a:cubicBezTo>
                  <a:lnTo>
                    <a:pt x="76559" y="20878"/>
                  </a:lnTo>
                  <a:cubicBezTo>
                    <a:pt x="76559" y="9363"/>
                    <a:pt x="67197" y="1"/>
                    <a:pt x="5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02;p43">
              <a:extLst>
                <a:ext uri="{FF2B5EF4-FFF2-40B4-BE49-F238E27FC236}">
                  <a16:creationId xmlns:a16="http://schemas.microsoft.com/office/drawing/2014/main" id="{14A7D9C7-DE27-26A6-98E4-75F70E6B9091}"/>
                </a:ext>
              </a:extLst>
            </p:cNvPr>
            <p:cNvSpPr/>
            <p:nvPr/>
          </p:nvSpPr>
          <p:spPr>
            <a:xfrm>
              <a:off x="3800200" y="933725"/>
              <a:ext cx="348250" cy="521950"/>
            </a:xfrm>
            <a:custGeom>
              <a:avLst/>
              <a:gdLst/>
              <a:ahLst/>
              <a:cxnLst/>
              <a:rect l="l" t="t" r="r" b="b"/>
              <a:pathLst>
                <a:path w="13930" h="20878" extrusionOk="0">
                  <a:moveTo>
                    <a:pt x="6949" y="1"/>
                  </a:moveTo>
                  <a:cubicBezTo>
                    <a:pt x="4502" y="1"/>
                    <a:pt x="2186" y="425"/>
                    <a:pt x="1" y="1208"/>
                  </a:cubicBezTo>
                  <a:lnTo>
                    <a:pt x="1" y="20877"/>
                  </a:lnTo>
                  <a:cubicBezTo>
                    <a:pt x="1" y="17028"/>
                    <a:pt x="3099" y="13929"/>
                    <a:pt x="6949" y="13929"/>
                  </a:cubicBezTo>
                  <a:cubicBezTo>
                    <a:pt x="10798" y="13929"/>
                    <a:pt x="13929" y="10831"/>
                    <a:pt x="13929" y="6981"/>
                  </a:cubicBezTo>
                  <a:cubicBezTo>
                    <a:pt x="13929" y="3132"/>
                    <a:pt x="10798" y="1"/>
                    <a:pt x="6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03;p43">
              <a:extLst>
                <a:ext uri="{FF2B5EF4-FFF2-40B4-BE49-F238E27FC236}">
                  <a16:creationId xmlns:a16="http://schemas.microsoft.com/office/drawing/2014/main" id="{BF361F44-F2EA-0DFD-6790-0E5D41E6ED18}"/>
                </a:ext>
              </a:extLst>
            </p:cNvPr>
            <p:cNvSpPr/>
            <p:nvPr/>
          </p:nvSpPr>
          <p:spPr>
            <a:xfrm>
              <a:off x="1190625" y="4413450"/>
              <a:ext cx="5219200" cy="1043875"/>
            </a:xfrm>
            <a:custGeom>
              <a:avLst/>
              <a:gdLst/>
              <a:ahLst/>
              <a:cxnLst/>
              <a:rect l="l" t="t" r="r" b="b"/>
              <a:pathLst>
                <a:path w="208768" h="41755" extrusionOk="0">
                  <a:moveTo>
                    <a:pt x="20877" y="1"/>
                  </a:moveTo>
                  <a:cubicBezTo>
                    <a:pt x="9362" y="1"/>
                    <a:pt x="0" y="9363"/>
                    <a:pt x="0" y="20877"/>
                  </a:cubicBezTo>
                  <a:lnTo>
                    <a:pt x="0" y="34806"/>
                  </a:lnTo>
                  <a:cubicBezTo>
                    <a:pt x="0" y="38623"/>
                    <a:pt x="3132" y="41754"/>
                    <a:pt x="6948" y="41754"/>
                  </a:cubicBezTo>
                  <a:lnTo>
                    <a:pt x="201819" y="41754"/>
                  </a:lnTo>
                  <a:cubicBezTo>
                    <a:pt x="205636" y="41754"/>
                    <a:pt x="208767" y="38623"/>
                    <a:pt x="208767" y="34806"/>
                  </a:cubicBezTo>
                  <a:lnTo>
                    <a:pt x="208767" y="20877"/>
                  </a:lnTo>
                  <a:cubicBezTo>
                    <a:pt x="208767" y="9363"/>
                    <a:pt x="199405" y="1"/>
                    <a:pt x="187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04;p43">
              <a:extLst>
                <a:ext uri="{FF2B5EF4-FFF2-40B4-BE49-F238E27FC236}">
                  <a16:creationId xmlns:a16="http://schemas.microsoft.com/office/drawing/2014/main" id="{20DA1024-1333-F0D4-36EC-FF69B56D79B1}"/>
                </a:ext>
              </a:extLst>
            </p:cNvPr>
            <p:cNvSpPr/>
            <p:nvPr/>
          </p:nvSpPr>
          <p:spPr>
            <a:xfrm>
              <a:off x="3800200" y="4413450"/>
              <a:ext cx="2609625" cy="1043875"/>
            </a:xfrm>
            <a:custGeom>
              <a:avLst/>
              <a:gdLst/>
              <a:ahLst/>
              <a:cxnLst/>
              <a:rect l="l" t="t" r="r" b="b"/>
              <a:pathLst>
                <a:path w="104385" h="41755" extrusionOk="0">
                  <a:moveTo>
                    <a:pt x="1" y="1"/>
                  </a:moveTo>
                  <a:lnTo>
                    <a:pt x="1" y="41754"/>
                  </a:lnTo>
                  <a:lnTo>
                    <a:pt x="97436" y="41754"/>
                  </a:lnTo>
                  <a:cubicBezTo>
                    <a:pt x="101253" y="41754"/>
                    <a:pt x="104384" y="38623"/>
                    <a:pt x="104384" y="34806"/>
                  </a:cubicBezTo>
                  <a:lnTo>
                    <a:pt x="104384" y="20877"/>
                  </a:lnTo>
                  <a:cubicBezTo>
                    <a:pt x="104384" y="9363"/>
                    <a:pt x="95022" y="1"/>
                    <a:pt x="83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0926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63;p41">
            <a:extLst>
              <a:ext uri="{FF2B5EF4-FFF2-40B4-BE49-F238E27FC236}">
                <a16:creationId xmlns:a16="http://schemas.microsoft.com/office/drawing/2014/main" id="{AD774C7F-BB60-043F-5D92-AD9965DBA5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5514" y="3078473"/>
            <a:ext cx="4168200" cy="749450"/>
          </a:xfrm>
          <a:prstGeom prst="rect">
            <a:avLst/>
          </a:prstGeom>
          <a:solidFill>
            <a:srgbClr val="92D050">
              <a:alpha val="60000"/>
            </a:srgbClr>
          </a:solidFill>
          <a:effectLst>
            <a:softEdge rad="635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 dirty="0">
                <a:solidFill>
                  <a:schemeClr val="bg1"/>
                </a:solidFill>
              </a:rPr>
              <a:t>EL ARTE</a:t>
            </a:r>
            <a:endParaRPr lang="es-419" dirty="0"/>
          </a:p>
        </p:txBody>
      </p:sp>
      <p:sp>
        <p:nvSpPr>
          <p:cNvPr id="10" name="Google Shape;1064;p41">
            <a:extLst>
              <a:ext uri="{FF2B5EF4-FFF2-40B4-BE49-F238E27FC236}">
                <a16:creationId xmlns:a16="http://schemas.microsoft.com/office/drawing/2014/main" id="{FA9A92BE-3998-EE33-21DB-1C2BA9931DF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446453" y="1403322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02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3693D0-B281-8D66-2CD5-C18703A87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68" y="2953788"/>
            <a:ext cx="1359766" cy="174827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62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236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43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0AB1AD-F4B0-1D3D-8015-F14F8C020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503" y="768805"/>
            <a:ext cx="6348993" cy="36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7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F5867-3DA5-4CD4-847C-6B6610300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07" y="676937"/>
            <a:ext cx="6401185" cy="378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4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43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70" name="Picture 2" descr="Make Love, Not War: Five Years Of 'Undertale' | Georgia Public Broadcasting">
            <a:extLst>
              <a:ext uri="{FF2B5EF4-FFF2-40B4-BE49-F238E27FC236}">
                <a16:creationId xmlns:a16="http://schemas.microsoft.com/office/drawing/2014/main" id="{C91CFBBB-3B35-F7CF-D294-5B3D31F79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42" y="1251027"/>
            <a:ext cx="3041309" cy="202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7760A1-1C5C-BB89-11F9-A1B4EE549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75" y="2681713"/>
            <a:ext cx="3171654" cy="2193927"/>
          </a:xfrm>
          <a:prstGeom prst="rect">
            <a:avLst/>
          </a:prstGeom>
        </p:spPr>
      </p:pic>
      <p:sp>
        <p:nvSpPr>
          <p:cNvPr id="7" name="Google Shape;1198;p46">
            <a:extLst>
              <a:ext uri="{FF2B5EF4-FFF2-40B4-BE49-F238E27FC236}">
                <a16:creationId xmlns:a16="http://schemas.microsoft.com/office/drawing/2014/main" id="{1B6B7136-D93A-6EC4-C28D-80E45FC5CD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5904" y="264027"/>
            <a:ext cx="4216388" cy="732201"/>
          </a:xfrm>
          <a:prstGeom prst="rect">
            <a:avLst/>
          </a:prstGeom>
          <a:solidFill>
            <a:schemeClr val="accent1"/>
          </a:solidFill>
          <a:effectLst>
            <a:softEdge rad="12700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dirty="0">
                <a:solidFill>
                  <a:schemeClr val="bg1"/>
                </a:solidFill>
              </a:rPr>
              <a:t>Inspirado desde el pasado y el presente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8" name="Google Shape;1198;p46">
            <a:extLst>
              <a:ext uri="{FF2B5EF4-FFF2-40B4-BE49-F238E27FC236}">
                <a16:creationId xmlns:a16="http://schemas.microsoft.com/office/drawing/2014/main" id="{44E9753C-407D-B61D-42E9-27DF994C7053}"/>
              </a:ext>
            </a:extLst>
          </p:cNvPr>
          <p:cNvSpPr txBox="1">
            <a:spLocks/>
          </p:cNvSpPr>
          <p:nvPr/>
        </p:nvSpPr>
        <p:spPr>
          <a:xfrm>
            <a:off x="4491773" y="4279035"/>
            <a:ext cx="4216388" cy="7322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127000"/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s-419" sz="1400" dirty="0">
                <a:solidFill>
                  <a:schemeClr val="bg1"/>
                </a:solidFill>
              </a:rPr>
              <a:t>Junto al talento de los integrantes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9" name="Picture 4" descr="Link Zelda 16 Bit, HD Png Download , Transparent Png Image - PNGitem">
            <a:extLst>
              <a:ext uri="{FF2B5EF4-FFF2-40B4-BE49-F238E27FC236}">
                <a16:creationId xmlns:a16="http://schemas.microsoft.com/office/drawing/2014/main" id="{9B45F5E7-B404-8F42-0CF4-CEDF921C6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762" y="182740"/>
            <a:ext cx="1982266" cy="213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625966"/>
      </p:ext>
    </p:extLst>
  </p:cSld>
  <p:clrMapOvr>
    <a:masterClrMapping/>
  </p:clrMapOvr>
</p:sld>
</file>

<file path=ppt/theme/theme1.xml><?xml version="1.0" encoding="utf-8"?>
<a:theme xmlns:a="http://schemas.openxmlformats.org/drawingml/2006/main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299</Words>
  <Application>Microsoft Office PowerPoint</Application>
  <PresentationFormat>On-screen Show (16:9)</PresentationFormat>
  <Paragraphs>36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Maven Pro</vt:lpstr>
      <vt:lpstr>Press Start 2P</vt:lpstr>
      <vt:lpstr>Arial</vt:lpstr>
      <vt:lpstr>Lato</vt:lpstr>
      <vt:lpstr>Super Pixel Vintage Gaming by Slidesgo</vt:lpstr>
      <vt:lpstr>PARA LOS PEQUEÑOS DE LA FAMILIA </vt:lpstr>
      <vt:lpstr>CONTENIDOS</vt:lpstr>
      <vt:lpstr>OBJETIVO</vt:lpstr>
      <vt:lpstr>PowerPoint Presentation</vt:lpstr>
      <vt:lpstr>PowerPoint Presentation</vt:lpstr>
      <vt:lpstr>EL ARTE</vt:lpstr>
      <vt:lpstr>PowerPoint Presentation</vt:lpstr>
      <vt:lpstr>PowerPoint Presentation</vt:lpstr>
      <vt:lpstr>Inspirado desde el pasado y el presente</vt:lpstr>
      <vt:lpstr>Y de una primera impresión…</vt:lpstr>
      <vt:lpstr>MVP</vt:lpstr>
      <vt:lpstr>CONÓCENOS</vt:lpstr>
      <vt:lpstr>—ALONDRA VALENZUELA, id_AV</vt:lpstr>
      <vt:lpstr>—MICHAEL ROLDAN, id_MiR</vt:lpstr>
      <vt:lpstr>—PAULINO RUBIO, id_PR</vt:lpstr>
      <vt:lpstr>—MATIAS REBOLLEDO, id_MaR</vt:lpstr>
      <vt:lpstr>PRESS  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VINTAGE GAMING</dc:title>
  <cp:lastModifiedBy>MatiWolfo</cp:lastModifiedBy>
  <cp:revision>69</cp:revision>
  <dcterms:modified xsi:type="dcterms:W3CDTF">2022-07-26T09:22:58Z</dcterms:modified>
</cp:coreProperties>
</file>