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h3ZH3+cTUFkny5HkoHCJt4sSn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acfe75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38acfe750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762ae9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5c762ae95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777f79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4c777f795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c762ae9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5c762ae955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6194715" y="482906"/>
            <a:ext cx="5910330" cy="144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4800"/>
              <a:t>Trip Record Data</a:t>
            </a:r>
            <a:endParaRPr sz="48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086445" y="3156434"/>
            <a:ext cx="60186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Nombres:</a:t>
            </a:r>
            <a:r>
              <a:rPr lang="en-US" sz="2000"/>
              <a:t>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/>
              <a:t>S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ebastian Martinez, </a:t>
            </a:r>
            <a:r>
              <a:rPr lang="en-US" sz="2000"/>
              <a:t>Matias Ordenes, Jordy Lizana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Fecha:</a:t>
            </a:r>
            <a:r>
              <a:rPr lang="en-US" sz="2000"/>
              <a:t>29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2000"/>
              <a:t>08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-202</a:t>
            </a:r>
            <a:r>
              <a:rPr lang="en-US" sz="2000"/>
              <a:t>5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Asignatura:</a:t>
            </a:r>
            <a:r>
              <a:rPr lang="en-US" sz="2000"/>
              <a:t> Capstone 007D</a:t>
            </a:r>
            <a:endParaRPr sz="20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Docente</a:t>
            </a:r>
            <a:r>
              <a:rPr lang="en-US" sz="2000"/>
              <a:t>: Juan Alberto Gana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402490" y="2206656"/>
            <a:ext cx="5289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Escuela de informática y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65" y="341621"/>
            <a:ext cx="3178637" cy="77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40" y="1408869"/>
            <a:ext cx="4926530" cy="478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37075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ctrTitle"/>
          </p:nvPr>
        </p:nvSpPr>
        <p:spPr>
          <a:xfrm>
            <a:off x="6956175" y="432773"/>
            <a:ext cx="4250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Introduccion</a:t>
            </a:r>
            <a:endParaRPr sz="2000"/>
          </a:p>
        </p:txBody>
      </p:sp>
      <p:sp>
        <p:nvSpPr>
          <p:cNvPr id="117" name="Google Shape;117;p2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25" y="1090375"/>
            <a:ext cx="6236326" cy="467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564300" y="1243850"/>
            <a:ext cx="42504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Problematica presentada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64300" y="2755425"/>
            <a:ext cx="40809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Solucion definida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584125" y="3566463"/>
            <a:ext cx="4550400" cy="599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Funcionalidades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584125" y="2028725"/>
            <a:ext cx="42306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Cliente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acfe7504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38acfe7504_0_23"/>
          <p:cNvSpPr txBox="1"/>
          <p:nvPr>
            <p:ph type="ctrTitle"/>
          </p:nvPr>
        </p:nvSpPr>
        <p:spPr>
          <a:xfrm>
            <a:off x="3469100" y="729025"/>
            <a:ext cx="5792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Problematica presentada</a:t>
            </a:r>
            <a:endParaRPr sz="2000"/>
          </a:p>
        </p:txBody>
      </p:sp>
      <p:sp>
        <p:nvSpPr>
          <p:cNvPr id="131" name="Google Shape;131;g338acfe7504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8acfe7504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38acfe7504_0_23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38acfe7504_0_23"/>
          <p:cNvSpPr txBox="1"/>
          <p:nvPr/>
        </p:nvSpPr>
        <p:spPr>
          <a:xfrm>
            <a:off x="1866550" y="2098600"/>
            <a:ext cx="3254700" cy="657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Mala organizacion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338acfe7504_0_23"/>
          <p:cNvSpPr txBox="1"/>
          <p:nvPr/>
        </p:nvSpPr>
        <p:spPr>
          <a:xfrm>
            <a:off x="6268775" y="3739750"/>
            <a:ext cx="46266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Falta de historial y registros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338acfe7504_0_23"/>
          <p:cNvSpPr txBox="1"/>
          <p:nvPr/>
        </p:nvSpPr>
        <p:spPr>
          <a:xfrm>
            <a:off x="1812100" y="3675150"/>
            <a:ext cx="38280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Pérdida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seguimiento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338acfe7504_0_23"/>
          <p:cNvSpPr txBox="1"/>
          <p:nvPr/>
        </p:nvSpPr>
        <p:spPr>
          <a:xfrm>
            <a:off x="5368100" y="2098600"/>
            <a:ext cx="5527200" cy="6576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inventario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escaso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nulo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c762ae955_0_23"/>
          <p:cNvSpPr/>
          <p:nvPr/>
        </p:nvSpPr>
        <p:spPr>
          <a:xfrm>
            <a:off x="0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c762ae955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5c762ae955_0_23"/>
          <p:cNvSpPr txBox="1"/>
          <p:nvPr>
            <p:ph type="ctrTitle"/>
          </p:nvPr>
        </p:nvSpPr>
        <p:spPr>
          <a:xfrm>
            <a:off x="3927400" y="432775"/>
            <a:ext cx="5699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Clientes</a:t>
            </a:r>
            <a:endParaRPr sz="2000"/>
          </a:p>
        </p:txBody>
      </p:sp>
      <p:sp>
        <p:nvSpPr>
          <p:cNvPr id="145" name="Google Shape;145;g35c762ae955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5c762ae955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5c762ae955_0_23"/>
          <p:cNvSpPr/>
          <p:nvPr/>
        </p:nvSpPr>
        <p:spPr>
          <a:xfrm flipH="1" rot="10800000">
            <a:off x="2840420" y="50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5c762ae955_0_23"/>
          <p:cNvSpPr txBox="1"/>
          <p:nvPr/>
        </p:nvSpPr>
        <p:spPr>
          <a:xfrm>
            <a:off x="1212725" y="2418703"/>
            <a:ext cx="3702300" cy="834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Dueños de negocios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35c762ae955_0_23"/>
          <p:cNvSpPr txBox="1"/>
          <p:nvPr/>
        </p:nvSpPr>
        <p:spPr>
          <a:xfrm>
            <a:off x="1212725" y="4408175"/>
            <a:ext cx="4080900" cy="834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35c762ae955_0_23"/>
          <p:cNvSpPr txBox="1"/>
          <p:nvPr/>
        </p:nvSpPr>
        <p:spPr>
          <a:xfrm>
            <a:off x="1212725" y="3615313"/>
            <a:ext cx="34752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g35c762ae955_0_23" title="descarga (3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184" y="1933184"/>
            <a:ext cx="3702300" cy="37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777f7950_0_16"/>
          <p:cNvSpPr txBox="1"/>
          <p:nvPr>
            <p:ph type="ctrTitle"/>
          </p:nvPr>
        </p:nvSpPr>
        <p:spPr>
          <a:xfrm>
            <a:off x="3268950" y="139778"/>
            <a:ext cx="5917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500"/>
              <a:t>Solucion definida</a:t>
            </a:r>
            <a:endParaRPr sz="3500"/>
          </a:p>
        </p:txBody>
      </p:sp>
      <p:sp>
        <p:nvSpPr>
          <p:cNvPr id="157" name="Google Shape;157;g34c777f7950_0_16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4c777f7950_0_16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4c777f7950_0_16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4c777f7950_0_16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4c777f7950_0_16"/>
          <p:cNvSpPr txBox="1"/>
          <p:nvPr/>
        </p:nvSpPr>
        <p:spPr>
          <a:xfrm>
            <a:off x="1372050" y="2615338"/>
            <a:ext cx="37023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Asistente inteligente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34c777f7950_0_16"/>
          <p:cNvSpPr txBox="1"/>
          <p:nvPr/>
        </p:nvSpPr>
        <p:spPr>
          <a:xfrm>
            <a:off x="1352225" y="4109700"/>
            <a:ext cx="3702300" cy="59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compras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34c777f7950_0_16"/>
          <p:cNvSpPr txBox="1"/>
          <p:nvPr/>
        </p:nvSpPr>
        <p:spPr>
          <a:xfrm>
            <a:off x="1352225" y="3423250"/>
            <a:ext cx="37023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Inventario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34c777f795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13" y="1458623"/>
            <a:ext cx="4426800" cy="34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762ae955_0_68"/>
          <p:cNvSpPr txBox="1"/>
          <p:nvPr>
            <p:ph type="ctrTitle"/>
          </p:nvPr>
        </p:nvSpPr>
        <p:spPr>
          <a:xfrm>
            <a:off x="2933875" y="-416550"/>
            <a:ext cx="70287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000"/>
              <a:t>Conclusiones generales</a:t>
            </a:r>
            <a:endParaRPr sz="4000"/>
          </a:p>
        </p:txBody>
      </p:sp>
      <p:sp>
        <p:nvSpPr>
          <p:cNvPr id="170" name="Google Shape;170;g35c762ae955_0_68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5c762ae955_0_68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5c762ae955_0_68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5c762ae955_0_68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5c762ae955_0_68"/>
          <p:cNvSpPr/>
          <p:nvPr/>
        </p:nvSpPr>
        <p:spPr>
          <a:xfrm flipH="1">
            <a:off x="9775005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5c762ae955_0_68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35c762ae955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020" y="1356113"/>
            <a:ext cx="7315206" cy="510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2023-05-11T19:58:58Z</dcterms:created>
  <dc:creator>Acer</dc:creator>
</cp:coreProperties>
</file>