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LIGVNrU6pRJEYvJqjxYljwGQW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8acfe75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338acfe7504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c762ae9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35c762ae955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c777f79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34c777f7950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c762ae95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35c762ae955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9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9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1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1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6194715" y="482906"/>
            <a:ext cx="5910330" cy="144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4800"/>
              <a:t>Repleno</a:t>
            </a:r>
            <a:endParaRPr sz="4800"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6086445" y="3156434"/>
            <a:ext cx="60186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Nombres:</a:t>
            </a:r>
            <a:r>
              <a:rPr lang="en-US" sz="2000"/>
              <a:t> 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/>
              <a:t>S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ebastian Martinez, </a:t>
            </a:r>
            <a:r>
              <a:rPr lang="en-US" sz="2000"/>
              <a:t>Matias Ordenes, Jordy Lizana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Fecha:</a:t>
            </a:r>
            <a:r>
              <a:rPr lang="en-US" sz="2000"/>
              <a:t>29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en-US" sz="2000"/>
              <a:t>08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-202</a:t>
            </a:r>
            <a:r>
              <a:rPr lang="en-US" sz="2000"/>
              <a:t>5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Asignatura:</a:t>
            </a:r>
            <a:r>
              <a:rPr lang="en-US" sz="2000"/>
              <a:t> Capstone 007D</a:t>
            </a:r>
            <a:endParaRPr sz="2000">
              <a:solidFill>
                <a:srgbClr val="262626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Docente</a:t>
            </a:r>
            <a:r>
              <a:rPr lang="en-US" sz="2000"/>
              <a:t>: Juan Alberto Gana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 flipH="1">
            <a:off x="530529" y="1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 flipH="1">
            <a:off x="4349052" y="0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 flipH="1">
            <a:off x="0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 flipH="1">
            <a:off x="3697761" y="5717906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 flipH="1">
            <a:off x="4520513" y="6258756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6402490" y="2206656"/>
            <a:ext cx="5289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Escuela de informática y telecomunicaciones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pción generada automáticamente"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665" y="341621"/>
            <a:ext cx="3178637" cy="778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840" y="1408869"/>
            <a:ext cx="4926530" cy="4783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58050" y="-1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8947561" y="144699"/>
            <a:ext cx="2988000" cy="2988000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>
            <p:ph type="ctrTitle"/>
          </p:nvPr>
        </p:nvSpPr>
        <p:spPr>
          <a:xfrm>
            <a:off x="6956175" y="432773"/>
            <a:ext cx="4250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3500"/>
              <a:t>Introduccion</a:t>
            </a:r>
            <a:endParaRPr sz="2000"/>
          </a:p>
        </p:txBody>
      </p:sp>
      <p:sp>
        <p:nvSpPr>
          <p:cNvPr id="117" name="Google Shape;117;p2"/>
          <p:cNvSpPr/>
          <p:nvPr/>
        </p:nvSpPr>
        <p:spPr>
          <a:xfrm>
            <a:off x="11284779" y="5954217"/>
            <a:ext cx="513300" cy="49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225" y="1090375"/>
            <a:ext cx="6236326" cy="467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/>
          <p:nvPr/>
        </p:nvSpPr>
        <p:spPr>
          <a:xfrm flipH="1">
            <a:off x="0" y="5854045"/>
            <a:ext cx="1548180" cy="1004460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 flipH="1" rot="10800000">
            <a:off x="6789545" y="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6956163" y="2533650"/>
            <a:ext cx="4250400" cy="657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Problematica presentada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6956163" y="4045225"/>
            <a:ext cx="4080900" cy="599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Solucion definida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975988" y="3318525"/>
            <a:ext cx="4230600" cy="59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Cliente 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8acfe7504_0_23"/>
          <p:cNvSpPr/>
          <p:nvPr/>
        </p:nvSpPr>
        <p:spPr>
          <a:xfrm>
            <a:off x="8947561" y="144699"/>
            <a:ext cx="2988000" cy="2988000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38acfe7504_0_23"/>
          <p:cNvSpPr txBox="1"/>
          <p:nvPr>
            <p:ph type="ctrTitle"/>
          </p:nvPr>
        </p:nvSpPr>
        <p:spPr>
          <a:xfrm>
            <a:off x="3469100" y="729025"/>
            <a:ext cx="5792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3500"/>
              <a:t>Problematica presentada</a:t>
            </a:r>
            <a:endParaRPr sz="2000"/>
          </a:p>
        </p:txBody>
      </p:sp>
      <p:sp>
        <p:nvSpPr>
          <p:cNvPr id="130" name="Google Shape;130;g338acfe7504_0_23"/>
          <p:cNvSpPr/>
          <p:nvPr/>
        </p:nvSpPr>
        <p:spPr>
          <a:xfrm>
            <a:off x="11284779" y="5954217"/>
            <a:ext cx="513300" cy="49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38acfe7504_0_23"/>
          <p:cNvSpPr/>
          <p:nvPr/>
        </p:nvSpPr>
        <p:spPr>
          <a:xfrm flipH="1">
            <a:off x="0" y="5854045"/>
            <a:ext cx="1548180" cy="1004460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38acfe7504_0_23"/>
          <p:cNvSpPr/>
          <p:nvPr/>
        </p:nvSpPr>
        <p:spPr>
          <a:xfrm flipH="1" rot="10800000">
            <a:off x="6789545" y="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38acfe7504_0_23"/>
          <p:cNvSpPr txBox="1"/>
          <p:nvPr/>
        </p:nvSpPr>
        <p:spPr>
          <a:xfrm>
            <a:off x="1866550" y="2098600"/>
            <a:ext cx="3254700" cy="657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Mala organizacion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338acfe7504_0_23"/>
          <p:cNvSpPr txBox="1"/>
          <p:nvPr/>
        </p:nvSpPr>
        <p:spPr>
          <a:xfrm>
            <a:off x="6268775" y="3739750"/>
            <a:ext cx="4626600" cy="599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Falta de historial y registros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338acfe7504_0_23"/>
          <p:cNvSpPr txBox="1"/>
          <p:nvPr/>
        </p:nvSpPr>
        <p:spPr>
          <a:xfrm>
            <a:off x="1812100" y="3675150"/>
            <a:ext cx="3828000" cy="59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Pérdida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seguimiento 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338acfe7504_0_23"/>
          <p:cNvSpPr txBox="1"/>
          <p:nvPr/>
        </p:nvSpPr>
        <p:spPr>
          <a:xfrm>
            <a:off x="5368100" y="2098600"/>
            <a:ext cx="5527200" cy="6576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Gestión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inventario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escaso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nulo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c762ae955_0_23"/>
          <p:cNvSpPr/>
          <p:nvPr/>
        </p:nvSpPr>
        <p:spPr>
          <a:xfrm>
            <a:off x="0" y="-1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35c762ae955_0_23"/>
          <p:cNvSpPr/>
          <p:nvPr/>
        </p:nvSpPr>
        <p:spPr>
          <a:xfrm>
            <a:off x="8947561" y="144699"/>
            <a:ext cx="2988000" cy="2988000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5c762ae955_0_23"/>
          <p:cNvSpPr txBox="1"/>
          <p:nvPr>
            <p:ph type="ctrTitle"/>
          </p:nvPr>
        </p:nvSpPr>
        <p:spPr>
          <a:xfrm>
            <a:off x="3927400" y="432775"/>
            <a:ext cx="5699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3500"/>
              <a:t>Clientes</a:t>
            </a:r>
            <a:endParaRPr sz="2000"/>
          </a:p>
        </p:txBody>
      </p:sp>
      <p:sp>
        <p:nvSpPr>
          <p:cNvPr id="144" name="Google Shape;144;g35c762ae955_0_23"/>
          <p:cNvSpPr/>
          <p:nvPr/>
        </p:nvSpPr>
        <p:spPr>
          <a:xfrm>
            <a:off x="11284779" y="5954217"/>
            <a:ext cx="513300" cy="49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5c762ae955_0_23"/>
          <p:cNvSpPr/>
          <p:nvPr/>
        </p:nvSpPr>
        <p:spPr>
          <a:xfrm flipH="1">
            <a:off x="0" y="5854045"/>
            <a:ext cx="1548180" cy="1004460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5c762ae955_0_23"/>
          <p:cNvSpPr/>
          <p:nvPr/>
        </p:nvSpPr>
        <p:spPr>
          <a:xfrm flipH="1" rot="10800000">
            <a:off x="2840420" y="50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35c762ae955_0_23"/>
          <p:cNvSpPr txBox="1"/>
          <p:nvPr/>
        </p:nvSpPr>
        <p:spPr>
          <a:xfrm>
            <a:off x="1212725" y="2418700"/>
            <a:ext cx="3327900" cy="657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Dueños de negocios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35c762ae955_0_23"/>
          <p:cNvSpPr txBox="1"/>
          <p:nvPr/>
        </p:nvSpPr>
        <p:spPr>
          <a:xfrm>
            <a:off x="1212725" y="4123530"/>
            <a:ext cx="3327900" cy="599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Almacenes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35c762ae955_0_23"/>
          <p:cNvSpPr txBox="1"/>
          <p:nvPr/>
        </p:nvSpPr>
        <p:spPr>
          <a:xfrm>
            <a:off x="1212725" y="3332200"/>
            <a:ext cx="3327900" cy="59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Pymes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" name="Google Shape;150;g35c762ae955_0_23" title="descarga (3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6184" y="1933184"/>
            <a:ext cx="3702300" cy="37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c777f7950_0_16"/>
          <p:cNvSpPr txBox="1"/>
          <p:nvPr>
            <p:ph type="ctrTitle"/>
          </p:nvPr>
        </p:nvSpPr>
        <p:spPr>
          <a:xfrm>
            <a:off x="3268950" y="139778"/>
            <a:ext cx="5917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3500"/>
              <a:t>Solucion definida</a:t>
            </a:r>
            <a:endParaRPr sz="3500"/>
          </a:p>
        </p:txBody>
      </p:sp>
      <p:sp>
        <p:nvSpPr>
          <p:cNvPr id="156" name="Google Shape;156;g34c777f7950_0_16"/>
          <p:cNvSpPr/>
          <p:nvPr/>
        </p:nvSpPr>
        <p:spPr>
          <a:xfrm flipH="1">
            <a:off x="530529" y="1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4c777f7950_0_16"/>
          <p:cNvSpPr/>
          <p:nvPr/>
        </p:nvSpPr>
        <p:spPr>
          <a:xfrm flipH="1" rot="5400000">
            <a:off x="10843531" y="208053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34c777f7950_0_16"/>
          <p:cNvSpPr/>
          <p:nvPr/>
        </p:nvSpPr>
        <p:spPr>
          <a:xfrm flipH="1">
            <a:off x="0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34c777f7950_0_16"/>
          <p:cNvSpPr/>
          <p:nvPr/>
        </p:nvSpPr>
        <p:spPr>
          <a:xfrm flipH="1">
            <a:off x="10330470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4c777f7950_0_16"/>
          <p:cNvSpPr txBox="1"/>
          <p:nvPr/>
        </p:nvSpPr>
        <p:spPr>
          <a:xfrm>
            <a:off x="1372050" y="2615338"/>
            <a:ext cx="3702300" cy="657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Asistente inteligente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g34c777f7950_0_16"/>
          <p:cNvSpPr txBox="1"/>
          <p:nvPr/>
        </p:nvSpPr>
        <p:spPr>
          <a:xfrm>
            <a:off x="1352225" y="4109700"/>
            <a:ext cx="3702300" cy="599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 de compras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34c777f7950_0_16"/>
          <p:cNvSpPr txBox="1"/>
          <p:nvPr/>
        </p:nvSpPr>
        <p:spPr>
          <a:xfrm>
            <a:off x="1352225" y="3423250"/>
            <a:ext cx="3702300" cy="599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Inventario 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3" name="Google Shape;163;g34c777f7950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13" y="1458623"/>
            <a:ext cx="4426800" cy="34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c762ae955_0_68"/>
          <p:cNvSpPr txBox="1"/>
          <p:nvPr>
            <p:ph type="ctrTitle"/>
          </p:nvPr>
        </p:nvSpPr>
        <p:spPr>
          <a:xfrm>
            <a:off x="2933875" y="-416550"/>
            <a:ext cx="70287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4000"/>
              <a:t>Conclusiones generales</a:t>
            </a:r>
            <a:endParaRPr sz="4000"/>
          </a:p>
        </p:txBody>
      </p:sp>
      <p:sp>
        <p:nvSpPr>
          <p:cNvPr id="169" name="Google Shape;169;g35c762ae955_0_68"/>
          <p:cNvSpPr/>
          <p:nvPr/>
        </p:nvSpPr>
        <p:spPr>
          <a:xfrm flipH="1">
            <a:off x="530529" y="1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5c762ae955_0_68"/>
          <p:cNvSpPr/>
          <p:nvPr/>
        </p:nvSpPr>
        <p:spPr>
          <a:xfrm flipH="1" rot="5400000">
            <a:off x="10843531" y="208053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5c762ae955_0_68"/>
          <p:cNvSpPr/>
          <p:nvPr/>
        </p:nvSpPr>
        <p:spPr>
          <a:xfrm flipH="1">
            <a:off x="0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5c762ae955_0_68"/>
          <p:cNvSpPr/>
          <p:nvPr/>
        </p:nvSpPr>
        <p:spPr>
          <a:xfrm flipH="1">
            <a:off x="0" y="5854045"/>
            <a:ext cx="1548180" cy="1004460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35c762ae955_0_68"/>
          <p:cNvSpPr/>
          <p:nvPr/>
        </p:nvSpPr>
        <p:spPr>
          <a:xfrm flipH="1">
            <a:off x="9775005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5c762ae955_0_68"/>
          <p:cNvSpPr/>
          <p:nvPr/>
        </p:nvSpPr>
        <p:spPr>
          <a:xfrm flipH="1">
            <a:off x="10330470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35c762ae955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020" y="1356113"/>
            <a:ext cx="7315206" cy="5100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apesVTI">
  <a:themeElements>
    <a:clrScheme name="AnalogousFromDarkSeedLeftStep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2023-05-11T19:58:58Z</dcterms:created>
  <dc:creator>Acer</dc:creator>
</cp:coreProperties>
</file>