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6858000" cx="12192000"/>
  <p:notesSz cx="6858000" cy="9144000"/>
  <p:embeddedFontLst>
    <p:embeddedFont>
      <p:font typeface="Century Gothic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5" roundtripDataSignature="AMtx7mih3ZH3+cTUFkny5HkoHCJt4sSnU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CenturyGothic-regular.fntdata"/><Relationship Id="rId10" Type="http://schemas.openxmlformats.org/officeDocument/2006/relationships/slide" Target="slides/slide6.xml"/><Relationship Id="rId13" Type="http://schemas.openxmlformats.org/officeDocument/2006/relationships/font" Target="fonts/CenturyGothic-italic.fntdata"/><Relationship Id="rId12" Type="http://schemas.openxmlformats.org/officeDocument/2006/relationships/font" Target="fonts/CenturyGothic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customschemas.google.com/relationships/presentationmetadata" Target="metadata"/><Relationship Id="rId14" Type="http://schemas.openxmlformats.org/officeDocument/2006/relationships/font" Target="fonts/CenturyGothic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6" name="Google Shape;96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2" name="Google Shape;112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38acfe7504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7" name="Google Shape;127;g338acfe7504_0_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5c762ae955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0" name="Google Shape;140;g35c762ae955_0_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4c777f7950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4" name="Google Shape;154;g34c777f7950_0_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5c762ae955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7" name="Google Shape;167;g35c762ae955_0_6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9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entury Gothic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9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" name="Google Shape;17;p9"/>
          <p:cNvSpPr/>
          <p:nvPr/>
        </p:nvSpPr>
        <p:spPr>
          <a:xfrm>
            <a:off x="10208695" y="1"/>
            <a:ext cx="1135066" cy="477997"/>
          </a:xfrm>
          <a:custGeom>
            <a:rect b="b" l="l" r="r" t="t"/>
            <a:pathLst>
              <a:path extrusionOk="0" h="477997" w="1135066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9"/>
          <p:cNvSpPr/>
          <p:nvPr/>
        </p:nvSpPr>
        <p:spPr>
          <a:xfrm flipH="1">
            <a:off x="555710" y="1064829"/>
            <a:ext cx="4083433" cy="4083433"/>
          </a:xfrm>
          <a:prstGeom prst="arc">
            <a:avLst>
              <a:gd fmla="val 16200000" name="adj1"/>
              <a:gd fmla="val 0" name="adj2"/>
            </a:avLst>
          </a:prstGeom>
          <a:noFill/>
          <a:ln cap="rnd" cmpd="sng" w="127000">
            <a:solidFill>
              <a:schemeClr val="accent4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9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9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2" name="Google Shape;92;p19"/>
          <p:cNvSpPr/>
          <p:nvPr/>
        </p:nvSpPr>
        <p:spPr>
          <a:xfrm rot="-5400000">
            <a:off x="-388933" y="4841194"/>
            <a:ext cx="1737401" cy="959536"/>
          </a:xfrm>
          <a:custGeom>
            <a:rect b="b" l="l" r="r" t="t"/>
            <a:pathLst>
              <a:path extrusionOk="0" h="959536" w="1737401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9"/>
          <p:cNvSpPr/>
          <p:nvPr/>
        </p:nvSpPr>
        <p:spPr>
          <a:xfrm>
            <a:off x="10494433" y="2"/>
            <a:ext cx="849328" cy="357668"/>
          </a:xfrm>
          <a:custGeom>
            <a:rect b="b" l="l" r="r" t="t"/>
            <a:pathLst>
              <a:path extrusionOk="0" h="477997" w="1135066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1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entury Gothic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1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2" name="Google Shape;22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" name="Google Shape;25;p11"/>
          <p:cNvSpPr/>
          <p:nvPr/>
        </p:nvSpPr>
        <p:spPr>
          <a:xfrm>
            <a:off x="10208695" y="1"/>
            <a:ext cx="1135066" cy="477997"/>
          </a:xfrm>
          <a:custGeom>
            <a:rect b="b" l="l" r="r" t="t"/>
            <a:pathLst>
              <a:path extrusionOk="0" h="477997" w="1135066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11"/>
          <p:cNvSpPr/>
          <p:nvPr/>
        </p:nvSpPr>
        <p:spPr>
          <a:xfrm flipH="1">
            <a:off x="555710" y="1064829"/>
            <a:ext cx="4083433" cy="4083433"/>
          </a:xfrm>
          <a:prstGeom prst="arc">
            <a:avLst>
              <a:gd fmla="val 16200000" name="adj1"/>
              <a:gd fmla="val 0" name="adj2"/>
            </a:avLst>
          </a:prstGeom>
          <a:noFill/>
          <a:ln cap="rnd" cmpd="sng" w="127000">
            <a:solidFill>
              <a:schemeClr val="accent4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2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1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" name="Google Shape;34;p12"/>
          <p:cNvSpPr/>
          <p:nvPr/>
        </p:nvSpPr>
        <p:spPr>
          <a:xfrm rot="-5400000">
            <a:off x="-388933" y="4841194"/>
            <a:ext cx="1737401" cy="959536"/>
          </a:xfrm>
          <a:custGeom>
            <a:rect b="b" l="l" r="r" t="t"/>
            <a:pathLst>
              <a:path extrusionOk="0" h="959536" w="1737401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5;p12"/>
          <p:cNvSpPr/>
          <p:nvPr/>
        </p:nvSpPr>
        <p:spPr>
          <a:xfrm>
            <a:off x="10494433" y="2"/>
            <a:ext cx="849328" cy="357668"/>
          </a:xfrm>
          <a:custGeom>
            <a:rect b="b" l="l" r="r" t="t"/>
            <a:pathLst>
              <a:path extrusionOk="0" h="477997" w="1135066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3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3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3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3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3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5" name="Google Shape;45;p13"/>
          <p:cNvSpPr/>
          <p:nvPr/>
        </p:nvSpPr>
        <p:spPr>
          <a:xfrm rot="-5400000">
            <a:off x="-388933" y="4841194"/>
            <a:ext cx="1737401" cy="959536"/>
          </a:xfrm>
          <a:custGeom>
            <a:rect b="b" l="l" r="r" t="t"/>
            <a:pathLst>
              <a:path extrusionOk="0" h="959536" w="1737401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p13"/>
          <p:cNvSpPr/>
          <p:nvPr/>
        </p:nvSpPr>
        <p:spPr>
          <a:xfrm>
            <a:off x="10494433" y="2"/>
            <a:ext cx="849328" cy="357668"/>
          </a:xfrm>
          <a:custGeom>
            <a:rect b="b" l="l" r="r" t="t"/>
            <a:pathLst>
              <a:path extrusionOk="0" h="477997" w="1135066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2" name="Google Shape;52;p14"/>
          <p:cNvSpPr/>
          <p:nvPr/>
        </p:nvSpPr>
        <p:spPr>
          <a:xfrm rot="-5400000">
            <a:off x="-388933" y="4841194"/>
            <a:ext cx="1737401" cy="959536"/>
          </a:xfrm>
          <a:custGeom>
            <a:rect b="b" l="l" r="r" t="t"/>
            <a:pathLst>
              <a:path extrusionOk="0" h="959536" w="1737401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14"/>
          <p:cNvSpPr/>
          <p:nvPr/>
        </p:nvSpPr>
        <p:spPr>
          <a:xfrm>
            <a:off x="10494433" y="2"/>
            <a:ext cx="849328" cy="357668"/>
          </a:xfrm>
          <a:custGeom>
            <a:rect b="b" l="l" r="r" t="t"/>
            <a:pathLst>
              <a:path extrusionOk="0" h="477997" w="1135066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8" name="Google Shape;58;p15"/>
          <p:cNvSpPr/>
          <p:nvPr/>
        </p:nvSpPr>
        <p:spPr>
          <a:xfrm rot="-5400000">
            <a:off x="-388933" y="4841194"/>
            <a:ext cx="1737401" cy="959536"/>
          </a:xfrm>
          <a:custGeom>
            <a:rect b="b" l="l" r="r" t="t"/>
            <a:pathLst>
              <a:path extrusionOk="0" h="959536" w="1737401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15"/>
          <p:cNvSpPr/>
          <p:nvPr/>
        </p:nvSpPr>
        <p:spPr>
          <a:xfrm>
            <a:off x="10494433" y="2"/>
            <a:ext cx="849328" cy="357668"/>
          </a:xfrm>
          <a:custGeom>
            <a:rect b="b" l="l" r="r" t="t"/>
            <a:pathLst>
              <a:path extrusionOk="0" h="477997" w="1135066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6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3" name="Google Shape;63;p16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4" name="Google Shape;64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7" name="Google Shape;67;p16"/>
          <p:cNvSpPr/>
          <p:nvPr/>
        </p:nvSpPr>
        <p:spPr>
          <a:xfrm rot="-5400000">
            <a:off x="-388933" y="4841194"/>
            <a:ext cx="1737401" cy="959536"/>
          </a:xfrm>
          <a:custGeom>
            <a:rect b="b" l="l" r="r" t="t"/>
            <a:pathLst>
              <a:path extrusionOk="0" h="959536" w="1737401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16"/>
          <p:cNvSpPr/>
          <p:nvPr/>
        </p:nvSpPr>
        <p:spPr>
          <a:xfrm>
            <a:off x="10494433" y="2"/>
            <a:ext cx="849328" cy="357668"/>
          </a:xfrm>
          <a:custGeom>
            <a:rect b="b" l="l" r="r" t="t"/>
            <a:pathLst>
              <a:path extrusionOk="0" h="477997" w="1135066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7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17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3" name="Google Shape;73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6" name="Google Shape;76;p17"/>
          <p:cNvSpPr/>
          <p:nvPr/>
        </p:nvSpPr>
        <p:spPr>
          <a:xfrm rot="-5400000">
            <a:off x="-388933" y="4841194"/>
            <a:ext cx="1737401" cy="959536"/>
          </a:xfrm>
          <a:custGeom>
            <a:rect b="b" l="l" r="r" t="t"/>
            <a:pathLst>
              <a:path extrusionOk="0" h="959536" w="1737401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17"/>
          <p:cNvSpPr/>
          <p:nvPr/>
        </p:nvSpPr>
        <p:spPr>
          <a:xfrm>
            <a:off x="10494433" y="2"/>
            <a:ext cx="849328" cy="357668"/>
          </a:xfrm>
          <a:custGeom>
            <a:rect b="b" l="l" r="r" t="t"/>
            <a:pathLst>
              <a:path extrusionOk="0" h="477997" w="1135066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8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4" name="Google Shape;84;p18"/>
          <p:cNvSpPr/>
          <p:nvPr/>
        </p:nvSpPr>
        <p:spPr>
          <a:xfrm rot="-5400000">
            <a:off x="-388933" y="4841194"/>
            <a:ext cx="1737401" cy="959536"/>
          </a:xfrm>
          <a:custGeom>
            <a:rect b="b" l="l" r="r" t="t"/>
            <a:pathLst>
              <a:path extrusionOk="0" h="959536" w="1737401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8"/>
          <p:cNvSpPr/>
          <p:nvPr/>
        </p:nvSpPr>
        <p:spPr>
          <a:xfrm>
            <a:off x="10494433" y="2"/>
            <a:ext cx="849328" cy="357668"/>
          </a:xfrm>
          <a:custGeom>
            <a:rect b="b" l="l" r="r" t="t"/>
            <a:pathLst>
              <a:path extrusionOk="0" h="477997" w="1135066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  <a:defRPr b="0" i="0" sz="3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55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429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" name="Google Shape;8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" name="Google Shape;9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" name="Google Shape;10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"/>
          <p:cNvSpPr txBox="1"/>
          <p:nvPr>
            <p:ph type="ctrTitle"/>
          </p:nvPr>
        </p:nvSpPr>
        <p:spPr>
          <a:xfrm>
            <a:off x="6194715" y="482906"/>
            <a:ext cx="5910330" cy="144652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entury Gothic"/>
              <a:buNone/>
            </a:pPr>
            <a:r>
              <a:rPr lang="en-US" sz="4800"/>
              <a:t>Repleno</a:t>
            </a:r>
            <a:endParaRPr sz="4800"/>
          </a:p>
        </p:txBody>
      </p:sp>
      <p:sp>
        <p:nvSpPr>
          <p:cNvPr id="100" name="Google Shape;100;p1"/>
          <p:cNvSpPr txBox="1"/>
          <p:nvPr>
            <p:ph idx="1" type="subTitle"/>
          </p:nvPr>
        </p:nvSpPr>
        <p:spPr>
          <a:xfrm>
            <a:off x="6086445" y="3156434"/>
            <a:ext cx="6018600" cy="32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>
                <a:latin typeface="Century Gothic"/>
                <a:ea typeface="Century Gothic"/>
                <a:cs typeface="Century Gothic"/>
                <a:sym typeface="Century Gothic"/>
              </a:rPr>
              <a:t>Nombres:</a:t>
            </a:r>
            <a:r>
              <a:rPr lang="en-US" sz="2000"/>
              <a:t> </a:t>
            </a:r>
            <a:r>
              <a:rPr lang="en-US" sz="2000"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r>
              <a:rPr lang="en-US" sz="2000"/>
              <a:t>S</a:t>
            </a:r>
            <a:r>
              <a:rPr lang="en-US" sz="2000">
                <a:latin typeface="Century Gothic"/>
                <a:ea typeface="Century Gothic"/>
                <a:cs typeface="Century Gothic"/>
                <a:sym typeface="Century Gothic"/>
              </a:rPr>
              <a:t>ebastian Martinez, </a:t>
            </a:r>
            <a:r>
              <a:rPr lang="en-US" sz="2000"/>
              <a:t>Matias Ordenes, Jordy Lizana</a:t>
            </a:r>
            <a:endParaRPr sz="2000"/>
          </a:p>
          <a:p>
            <a:pPr indent="-355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-US" sz="2000">
                <a:latin typeface="Century Gothic"/>
                <a:ea typeface="Century Gothic"/>
                <a:cs typeface="Century Gothic"/>
                <a:sym typeface="Century Gothic"/>
              </a:rPr>
              <a:t>Fecha:</a:t>
            </a:r>
            <a:r>
              <a:rPr lang="en-US" sz="2000"/>
              <a:t>29</a:t>
            </a:r>
            <a:r>
              <a:rPr lang="en-US" sz="2000">
                <a:latin typeface="Century Gothic"/>
                <a:ea typeface="Century Gothic"/>
                <a:cs typeface="Century Gothic"/>
                <a:sym typeface="Century Gothic"/>
              </a:rPr>
              <a:t>-</a:t>
            </a:r>
            <a:r>
              <a:rPr lang="en-US" sz="2000"/>
              <a:t>08</a:t>
            </a:r>
            <a:r>
              <a:rPr lang="en-US" sz="2000">
                <a:latin typeface="Century Gothic"/>
                <a:ea typeface="Century Gothic"/>
                <a:cs typeface="Century Gothic"/>
                <a:sym typeface="Century Gothic"/>
              </a:rPr>
              <a:t>-202</a:t>
            </a:r>
            <a:r>
              <a:rPr lang="en-US" sz="2000"/>
              <a:t>5</a:t>
            </a:r>
            <a:endParaRPr sz="2000"/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000"/>
          </a:p>
          <a:p>
            <a:pPr indent="-355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-US" sz="2000">
                <a:latin typeface="Century Gothic"/>
                <a:ea typeface="Century Gothic"/>
                <a:cs typeface="Century Gothic"/>
                <a:sym typeface="Century Gothic"/>
              </a:rPr>
              <a:t>Asignatura:</a:t>
            </a:r>
            <a:r>
              <a:rPr lang="en-US" sz="2000"/>
              <a:t> Capstone 007D</a:t>
            </a:r>
            <a:endParaRPr sz="2000">
              <a:solidFill>
                <a:srgbClr val="262626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000">
              <a:solidFill>
                <a:srgbClr val="262626"/>
              </a:solidFill>
            </a:endParaRPr>
          </a:p>
          <a:p>
            <a:pPr indent="-3556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en-US" sz="2000">
                <a:latin typeface="Century Gothic"/>
                <a:ea typeface="Century Gothic"/>
                <a:cs typeface="Century Gothic"/>
                <a:sym typeface="Century Gothic"/>
              </a:rPr>
              <a:t>Docente</a:t>
            </a:r>
            <a:r>
              <a:rPr lang="en-US" sz="2000"/>
              <a:t>: Juan Alberto Gana</a:t>
            </a:r>
            <a:endParaRPr/>
          </a:p>
        </p:txBody>
      </p:sp>
      <p:sp>
        <p:nvSpPr>
          <p:cNvPr id="101" name="Google Shape;101;p1"/>
          <p:cNvSpPr/>
          <p:nvPr/>
        </p:nvSpPr>
        <p:spPr>
          <a:xfrm flipH="1">
            <a:off x="530529" y="1"/>
            <a:ext cx="1155142" cy="591009"/>
          </a:xfrm>
          <a:custGeom>
            <a:rect b="b" l="l" r="r" t="t"/>
            <a:pathLst>
              <a:path extrusionOk="0" h="591009" w="1155142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"/>
          <p:cNvSpPr/>
          <p:nvPr/>
        </p:nvSpPr>
        <p:spPr>
          <a:xfrm flipH="1">
            <a:off x="4349052" y="0"/>
            <a:ext cx="1737401" cy="959536"/>
          </a:xfrm>
          <a:custGeom>
            <a:rect b="b" l="l" r="r" t="t"/>
            <a:pathLst>
              <a:path extrusionOk="0" h="959536" w="1737401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1"/>
          <p:cNvSpPr/>
          <p:nvPr/>
        </p:nvSpPr>
        <p:spPr>
          <a:xfrm flipH="1">
            <a:off x="0" y="2916245"/>
            <a:ext cx="159741" cy="552996"/>
          </a:xfrm>
          <a:custGeom>
            <a:rect b="b" l="l" r="r" t="t"/>
            <a:pathLst>
              <a:path extrusionOk="0" h="552996" w="159741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"/>
          <p:cNvSpPr/>
          <p:nvPr/>
        </p:nvSpPr>
        <p:spPr>
          <a:xfrm flipH="1">
            <a:off x="0" y="5835649"/>
            <a:ext cx="1548180" cy="1022351"/>
          </a:xfrm>
          <a:custGeom>
            <a:rect b="b" l="l" r="r" t="t"/>
            <a:pathLst>
              <a:path extrusionOk="0" h="1022351" w="1548180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"/>
          <p:cNvSpPr/>
          <p:nvPr/>
        </p:nvSpPr>
        <p:spPr>
          <a:xfrm flipH="1">
            <a:off x="3697761" y="5717906"/>
            <a:ext cx="1771609" cy="1140095"/>
          </a:xfrm>
          <a:custGeom>
            <a:rect b="b" l="l" r="r" t="t"/>
            <a:pathLst>
              <a:path extrusionOk="0" h="1140095" w="1771609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"/>
          <p:cNvSpPr/>
          <p:nvPr/>
        </p:nvSpPr>
        <p:spPr>
          <a:xfrm flipH="1">
            <a:off x="4520513" y="6258756"/>
            <a:ext cx="1565940" cy="599245"/>
          </a:xfrm>
          <a:custGeom>
            <a:rect b="b" l="l" r="r" t="t"/>
            <a:pathLst>
              <a:path extrusionOk="0" h="599245" w="1565940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"/>
          <p:cNvSpPr txBox="1"/>
          <p:nvPr/>
        </p:nvSpPr>
        <p:spPr>
          <a:xfrm>
            <a:off x="6402490" y="2206656"/>
            <a:ext cx="528917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Escuela de informática y telecomunicaciones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gotipo&#10;&#10;Descripción generada automáticamente" id="108" name="Google Shape;10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85665" y="341621"/>
            <a:ext cx="3178637" cy="7787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2840" y="1408869"/>
            <a:ext cx="4926530" cy="47836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"/>
          <p:cNvSpPr/>
          <p:nvPr/>
        </p:nvSpPr>
        <p:spPr>
          <a:xfrm>
            <a:off x="37075" y="-12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2"/>
          <p:cNvSpPr/>
          <p:nvPr/>
        </p:nvSpPr>
        <p:spPr>
          <a:xfrm>
            <a:off x="8947561" y="144699"/>
            <a:ext cx="2988000" cy="2988000"/>
          </a:xfrm>
          <a:prstGeom prst="arc">
            <a:avLst>
              <a:gd fmla="val 14441841" name="adj1"/>
              <a:gd fmla="val 0" name="adj2"/>
            </a:avLst>
          </a:prstGeom>
          <a:noFill/>
          <a:ln cap="rnd" cmpd="sng" w="127000">
            <a:solidFill>
              <a:schemeClr val="accent4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2"/>
          <p:cNvSpPr txBox="1"/>
          <p:nvPr>
            <p:ph type="ctrTitle"/>
          </p:nvPr>
        </p:nvSpPr>
        <p:spPr>
          <a:xfrm>
            <a:off x="6956175" y="432773"/>
            <a:ext cx="4250400" cy="65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entury Gothic"/>
              <a:buNone/>
            </a:pPr>
            <a:r>
              <a:rPr lang="en-US" sz="3500"/>
              <a:t>Introduccion</a:t>
            </a:r>
            <a:endParaRPr sz="2000"/>
          </a:p>
        </p:txBody>
      </p:sp>
      <p:sp>
        <p:nvSpPr>
          <p:cNvPr id="117" name="Google Shape;117;p2"/>
          <p:cNvSpPr/>
          <p:nvPr/>
        </p:nvSpPr>
        <p:spPr>
          <a:xfrm>
            <a:off x="11284779" y="5954217"/>
            <a:ext cx="513300" cy="4995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8" name="Google Shape;118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3225" y="1090375"/>
            <a:ext cx="6236326" cy="4677251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"/>
          <p:cNvSpPr/>
          <p:nvPr/>
        </p:nvSpPr>
        <p:spPr>
          <a:xfrm flipH="1">
            <a:off x="0" y="5854045"/>
            <a:ext cx="1548180" cy="1004460"/>
          </a:xfrm>
          <a:custGeom>
            <a:rect b="b" l="l" r="r" t="t"/>
            <a:pathLst>
              <a:path extrusionOk="0" h="1022351" w="1548180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2"/>
          <p:cNvSpPr/>
          <p:nvPr/>
        </p:nvSpPr>
        <p:spPr>
          <a:xfrm flipH="1" rot="10800000">
            <a:off x="6789545" y="5"/>
            <a:ext cx="1565940" cy="599245"/>
          </a:xfrm>
          <a:custGeom>
            <a:rect b="b" l="l" r="r" t="t"/>
            <a:pathLst>
              <a:path extrusionOk="0" h="599245" w="1565940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2"/>
          <p:cNvSpPr txBox="1"/>
          <p:nvPr/>
        </p:nvSpPr>
        <p:spPr>
          <a:xfrm>
            <a:off x="6564300" y="1243850"/>
            <a:ext cx="4250400" cy="6576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Problematica presentada</a:t>
            </a:r>
            <a:endParaRPr b="0" i="0" sz="24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2" name="Google Shape;122;p2"/>
          <p:cNvSpPr txBox="1"/>
          <p:nvPr/>
        </p:nvSpPr>
        <p:spPr>
          <a:xfrm>
            <a:off x="6564300" y="2755425"/>
            <a:ext cx="4080900" cy="5991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Solucion definida</a:t>
            </a:r>
            <a:endParaRPr b="0" i="0" sz="24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3" name="Google Shape;123;p2"/>
          <p:cNvSpPr txBox="1"/>
          <p:nvPr/>
        </p:nvSpPr>
        <p:spPr>
          <a:xfrm>
            <a:off x="6584125" y="3566463"/>
            <a:ext cx="4550400" cy="599400"/>
          </a:xfrm>
          <a:prstGeom prst="rect">
            <a:avLst/>
          </a:prstGeom>
          <a:solidFill>
            <a:srgbClr val="A2C4C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Funcionalidades</a:t>
            </a:r>
            <a:endParaRPr b="0" i="0" sz="24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4" name="Google Shape;124;p2"/>
          <p:cNvSpPr txBox="1"/>
          <p:nvPr/>
        </p:nvSpPr>
        <p:spPr>
          <a:xfrm>
            <a:off x="6584125" y="2028725"/>
            <a:ext cx="4230600" cy="5994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Cliente </a:t>
            </a:r>
            <a:endParaRPr b="0" i="0" sz="24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38acfe7504_0_23"/>
          <p:cNvSpPr/>
          <p:nvPr/>
        </p:nvSpPr>
        <p:spPr>
          <a:xfrm>
            <a:off x="8947561" y="144699"/>
            <a:ext cx="2988000" cy="2988000"/>
          </a:xfrm>
          <a:prstGeom prst="arc">
            <a:avLst>
              <a:gd fmla="val 14441841" name="adj1"/>
              <a:gd fmla="val 0" name="adj2"/>
            </a:avLst>
          </a:prstGeom>
          <a:noFill/>
          <a:ln cap="rnd" cmpd="sng" w="127000">
            <a:solidFill>
              <a:schemeClr val="accent4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g338acfe7504_0_23"/>
          <p:cNvSpPr txBox="1"/>
          <p:nvPr>
            <p:ph type="ctrTitle"/>
          </p:nvPr>
        </p:nvSpPr>
        <p:spPr>
          <a:xfrm>
            <a:off x="3469100" y="729025"/>
            <a:ext cx="5792400" cy="65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entury Gothic"/>
              <a:buNone/>
            </a:pPr>
            <a:r>
              <a:rPr lang="en-US" sz="3500"/>
              <a:t>Problematica presentada</a:t>
            </a:r>
            <a:endParaRPr sz="2000"/>
          </a:p>
        </p:txBody>
      </p:sp>
      <p:sp>
        <p:nvSpPr>
          <p:cNvPr id="131" name="Google Shape;131;g338acfe7504_0_23"/>
          <p:cNvSpPr/>
          <p:nvPr/>
        </p:nvSpPr>
        <p:spPr>
          <a:xfrm>
            <a:off x="11284779" y="5954217"/>
            <a:ext cx="513300" cy="4995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g338acfe7504_0_23"/>
          <p:cNvSpPr/>
          <p:nvPr/>
        </p:nvSpPr>
        <p:spPr>
          <a:xfrm flipH="1">
            <a:off x="0" y="5854045"/>
            <a:ext cx="1548180" cy="1004460"/>
          </a:xfrm>
          <a:custGeom>
            <a:rect b="b" l="l" r="r" t="t"/>
            <a:pathLst>
              <a:path extrusionOk="0" h="1022351" w="1548180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g338acfe7504_0_23"/>
          <p:cNvSpPr/>
          <p:nvPr/>
        </p:nvSpPr>
        <p:spPr>
          <a:xfrm flipH="1" rot="10800000">
            <a:off x="6789545" y="5"/>
            <a:ext cx="1565940" cy="599245"/>
          </a:xfrm>
          <a:custGeom>
            <a:rect b="b" l="l" r="r" t="t"/>
            <a:pathLst>
              <a:path extrusionOk="0" h="599245" w="1565940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g338acfe7504_0_23"/>
          <p:cNvSpPr txBox="1"/>
          <p:nvPr/>
        </p:nvSpPr>
        <p:spPr>
          <a:xfrm>
            <a:off x="1866550" y="2098600"/>
            <a:ext cx="3254700" cy="657600"/>
          </a:xfrm>
          <a:prstGeom prst="rect">
            <a:avLst/>
          </a:prstGeom>
          <a:solidFill>
            <a:srgbClr val="B4A7D6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Mala organizacion</a:t>
            </a:r>
            <a:endParaRPr b="0" i="0" sz="24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5" name="Google Shape;135;g338acfe7504_0_23"/>
          <p:cNvSpPr txBox="1"/>
          <p:nvPr/>
        </p:nvSpPr>
        <p:spPr>
          <a:xfrm>
            <a:off x="6268775" y="3739750"/>
            <a:ext cx="4626600" cy="5994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Falta de historial y registros</a:t>
            </a:r>
            <a:endParaRPr b="0" i="0" sz="24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6" name="Google Shape;136;g338acfe7504_0_23"/>
          <p:cNvSpPr txBox="1"/>
          <p:nvPr/>
        </p:nvSpPr>
        <p:spPr>
          <a:xfrm>
            <a:off x="1812100" y="3675150"/>
            <a:ext cx="3828000" cy="5994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Pérdida</a:t>
            </a:r>
            <a:r>
              <a:rPr lang="en-US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seguimiento </a:t>
            </a:r>
            <a:endParaRPr b="0" i="0" sz="24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7" name="Google Shape;137;g338acfe7504_0_23"/>
          <p:cNvSpPr txBox="1"/>
          <p:nvPr/>
        </p:nvSpPr>
        <p:spPr>
          <a:xfrm>
            <a:off x="5368100" y="2098600"/>
            <a:ext cx="5527200" cy="657600"/>
          </a:xfrm>
          <a:prstGeom prst="rect">
            <a:avLst/>
          </a:prstGeom>
          <a:solidFill>
            <a:srgbClr val="D5A6BD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Gestión</a:t>
            </a:r>
            <a:r>
              <a:rPr lang="en-US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inventario </a:t>
            </a:r>
            <a:r>
              <a:rPr lang="en-US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escaso</a:t>
            </a:r>
            <a:r>
              <a:rPr lang="en-US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o nulo</a:t>
            </a:r>
            <a:endParaRPr sz="24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5c762ae955_0_23"/>
          <p:cNvSpPr/>
          <p:nvPr/>
        </p:nvSpPr>
        <p:spPr>
          <a:xfrm>
            <a:off x="0" y="-12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g35c762ae955_0_23"/>
          <p:cNvSpPr/>
          <p:nvPr/>
        </p:nvSpPr>
        <p:spPr>
          <a:xfrm>
            <a:off x="8947561" y="144699"/>
            <a:ext cx="2988000" cy="2988000"/>
          </a:xfrm>
          <a:prstGeom prst="arc">
            <a:avLst>
              <a:gd fmla="val 14441841" name="adj1"/>
              <a:gd fmla="val 0" name="adj2"/>
            </a:avLst>
          </a:prstGeom>
          <a:noFill/>
          <a:ln cap="rnd" cmpd="sng" w="127000">
            <a:solidFill>
              <a:schemeClr val="accent4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g35c762ae955_0_23"/>
          <p:cNvSpPr txBox="1"/>
          <p:nvPr>
            <p:ph type="ctrTitle"/>
          </p:nvPr>
        </p:nvSpPr>
        <p:spPr>
          <a:xfrm>
            <a:off x="3927400" y="432775"/>
            <a:ext cx="5699400" cy="65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entury Gothic"/>
              <a:buNone/>
            </a:pPr>
            <a:r>
              <a:rPr lang="en-US" sz="3500"/>
              <a:t>Clientes</a:t>
            </a:r>
            <a:endParaRPr sz="2000"/>
          </a:p>
        </p:txBody>
      </p:sp>
      <p:sp>
        <p:nvSpPr>
          <p:cNvPr id="145" name="Google Shape;145;g35c762ae955_0_23"/>
          <p:cNvSpPr/>
          <p:nvPr/>
        </p:nvSpPr>
        <p:spPr>
          <a:xfrm>
            <a:off x="11284779" y="5954217"/>
            <a:ext cx="513300" cy="4995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g35c762ae955_0_23"/>
          <p:cNvSpPr/>
          <p:nvPr/>
        </p:nvSpPr>
        <p:spPr>
          <a:xfrm flipH="1">
            <a:off x="0" y="5854045"/>
            <a:ext cx="1548180" cy="1004460"/>
          </a:xfrm>
          <a:custGeom>
            <a:rect b="b" l="l" r="r" t="t"/>
            <a:pathLst>
              <a:path extrusionOk="0" h="1022351" w="1548180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g35c762ae955_0_23"/>
          <p:cNvSpPr/>
          <p:nvPr/>
        </p:nvSpPr>
        <p:spPr>
          <a:xfrm flipH="1" rot="10800000">
            <a:off x="2840420" y="505"/>
            <a:ext cx="1565940" cy="599245"/>
          </a:xfrm>
          <a:custGeom>
            <a:rect b="b" l="l" r="r" t="t"/>
            <a:pathLst>
              <a:path extrusionOk="0" h="599245" w="1565940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g35c762ae955_0_23"/>
          <p:cNvSpPr txBox="1"/>
          <p:nvPr/>
        </p:nvSpPr>
        <p:spPr>
          <a:xfrm>
            <a:off x="1212725" y="2418700"/>
            <a:ext cx="3327900" cy="6576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Dueños de negocios</a:t>
            </a:r>
            <a:endParaRPr b="0" i="0" sz="24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9" name="Google Shape;149;g35c762ae955_0_23"/>
          <p:cNvSpPr txBox="1"/>
          <p:nvPr/>
        </p:nvSpPr>
        <p:spPr>
          <a:xfrm>
            <a:off x="1212725" y="4165475"/>
            <a:ext cx="3327900" cy="5994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Almacenes</a:t>
            </a:r>
            <a:endParaRPr b="0" i="0" sz="24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0" name="Google Shape;150;g35c762ae955_0_23"/>
          <p:cNvSpPr txBox="1"/>
          <p:nvPr/>
        </p:nvSpPr>
        <p:spPr>
          <a:xfrm>
            <a:off x="1212725" y="3332200"/>
            <a:ext cx="3327900" cy="5994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Pymes</a:t>
            </a:r>
            <a:endParaRPr b="0" i="0" sz="24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51" name="Google Shape;151;g35c762ae955_0_23" title="descarga (3).pn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56184" y="1933184"/>
            <a:ext cx="3702300" cy="370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4c777f7950_0_16"/>
          <p:cNvSpPr txBox="1"/>
          <p:nvPr>
            <p:ph type="ctrTitle"/>
          </p:nvPr>
        </p:nvSpPr>
        <p:spPr>
          <a:xfrm>
            <a:off x="3268950" y="139778"/>
            <a:ext cx="5917500" cy="59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Gothic"/>
              <a:buNone/>
            </a:pPr>
            <a:r>
              <a:rPr lang="en-US" sz="3500"/>
              <a:t>Solucion definida</a:t>
            </a:r>
            <a:endParaRPr sz="3500"/>
          </a:p>
        </p:txBody>
      </p:sp>
      <p:sp>
        <p:nvSpPr>
          <p:cNvPr id="157" name="Google Shape;157;g34c777f7950_0_16"/>
          <p:cNvSpPr/>
          <p:nvPr/>
        </p:nvSpPr>
        <p:spPr>
          <a:xfrm flipH="1">
            <a:off x="530529" y="1"/>
            <a:ext cx="1155142" cy="591009"/>
          </a:xfrm>
          <a:custGeom>
            <a:rect b="b" l="l" r="r" t="t"/>
            <a:pathLst>
              <a:path extrusionOk="0" h="591009" w="1155142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g34c777f7950_0_16"/>
          <p:cNvSpPr/>
          <p:nvPr/>
        </p:nvSpPr>
        <p:spPr>
          <a:xfrm flipH="1" rot="5400000">
            <a:off x="10843531" y="2080531"/>
            <a:ext cx="1737401" cy="959536"/>
          </a:xfrm>
          <a:custGeom>
            <a:rect b="b" l="l" r="r" t="t"/>
            <a:pathLst>
              <a:path extrusionOk="0" h="959536" w="1737401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g34c777f7950_0_16"/>
          <p:cNvSpPr/>
          <p:nvPr/>
        </p:nvSpPr>
        <p:spPr>
          <a:xfrm flipH="1">
            <a:off x="0" y="2916245"/>
            <a:ext cx="159741" cy="552996"/>
          </a:xfrm>
          <a:custGeom>
            <a:rect b="b" l="l" r="r" t="t"/>
            <a:pathLst>
              <a:path extrusionOk="0" h="552996" w="159741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g34c777f7950_0_16"/>
          <p:cNvSpPr/>
          <p:nvPr/>
        </p:nvSpPr>
        <p:spPr>
          <a:xfrm flipH="1">
            <a:off x="10330470" y="6258755"/>
            <a:ext cx="1565940" cy="599245"/>
          </a:xfrm>
          <a:custGeom>
            <a:rect b="b" l="l" r="r" t="t"/>
            <a:pathLst>
              <a:path extrusionOk="0" h="599245" w="1565940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g34c777f7950_0_16"/>
          <p:cNvSpPr txBox="1"/>
          <p:nvPr/>
        </p:nvSpPr>
        <p:spPr>
          <a:xfrm>
            <a:off x="1372050" y="2615338"/>
            <a:ext cx="3702300" cy="657600"/>
          </a:xfrm>
          <a:prstGeom prst="rect">
            <a:avLst/>
          </a:prstGeom>
          <a:solidFill>
            <a:srgbClr val="EA999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Asistente inteligente</a:t>
            </a:r>
            <a:endParaRPr b="0" i="0" sz="24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2" name="Google Shape;162;g34c777f7950_0_16"/>
          <p:cNvSpPr txBox="1"/>
          <p:nvPr/>
        </p:nvSpPr>
        <p:spPr>
          <a:xfrm>
            <a:off x="1352225" y="4109700"/>
            <a:ext cx="3702300" cy="599400"/>
          </a:xfrm>
          <a:prstGeom prst="rect">
            <a:avLst/>
          </a:prstGeom>
          <a:solidFill>
            <a:srgbClr val="B6D7A8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Sistema de compras</a:t>
            </a:r>
            <a:endParaRPr b="0" i="0" sz="24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3" name="Google Shape;163;g34c777f7950_0_16"/>
          <p:cNvSpPr txBox="1"/>
          <p:nvPr/>
        </p:nvSpPr>
        <p:spPr>
          <a:xfrm>
            <a:off x="1352225" y="3423250"/>
            <a:ext cx="3702300" cy="599100"/>
          </a:xfrm>
          <a:prstGeom prst="rect">
            <a:avLst/>
          </a:prstGeom>
          <a:solidFill>
            <a:srgbClr val="FFE599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Inventario </a:t>
            </a:r>
            <a:endParaRPr b="0" i="0" sz="24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64" name="Google Shape;164;g34c777f7950_0_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40013" y="1458623"/>
            <a:ext cx="4426800" cy="346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5c762ae955_0_68"/>
          <p:cNvSpPr txBox="1"/>
          <p:nvPr>
            <p:ph type="ctrTitle"/>
          </p:nvPr>
        </p:nvSpPr>
        <p:spPr>
          <a:xfrm>
            <a:off x="2933875" y="-416550"/>
            <a:ext cx="7028700" cy="1424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entury Gothic"/>
              <a:buNone/>
            </a:pPr>
            <a:r>
              <a:rPr lang="en-US" sz="4000"/>
              <a:t>Conclusiones generales</a:t>
            </a:r>
            <a:endParaRPr sz="4000"/>
          </a:p>
        </p:txBody>
      </p:sp>
      <p:sp>
        <p:nvSpPr>
          <p:cNvPr id="170" name="Google Shape;170;g35c762ae955_0_68"/>
          <p:cNvSpPr/>
          <p:nvPr/>
        </p:nvSpPr>
        <p:spPr>
          <a:xfrm flipH="1">
            <a:off x="530529" y="1"/>
            <a:ext cx="1155142" cy="591009"/>
          </a:xfrm>
          <a:custGeom>
            <a:rect b="b" l="l" r="r" t="t"/>
            <a:pathLst>
              <a:path extrusionOk="0" h="591009" w="1155142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g35c762ae955_0_68"/>
          <p:cNvSpPr/>
          <p:nvPr/>
        </p:nvSpPr>
        <p:spPr>
          <a:xfrm flipH="1" rot="5400000">
            <a:off x="10843531" y="2080531"/>
            <a:ext cx="1737401" cy="959536"/>
          </a:xfrm>
          <a:custGeom>
            <a:rect b="b" l="l" r="r" t="t"/>
            <a:pathLst>
              <a:path extrusionOk="0" h="959536" w="1737401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g35c762ae955_0_68"/>
          <p:cNvSpPr/>
          <p:nvPr/>
        </p:nvSpPr>
        <p:spPr>
          <a:xfrm flipH="1">
            <a:off x="0" y="2916245"/>
            <a:ext cx="159741" cy="552996"/>
          </a:xfrm>
          <a:custGeom>
            <a:rect b="b" l="l" r="r" t="t"/>
            <a:pathLst>
              <a:path extrusionOk="0" h="552996" w="159741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g35c762ae955_0_68"/>
          <p:cNvSpPr/>
          <p:nvPr/>
        </p:nvSpPr>
        <p:spPr>
          <a:xfrm flipH="1">
            <a:off x="0" y="5854045"/>
            <a:ext cx="1548180" cy="1004460"/>
          </a:xfrm>
          <a:custGeom>
            <a:rect b="b" l="l" r="r" t="t"/>
            <a:pathLst>
              <a:path extrusionOk="0" h="1022351" w="1548180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g35c762ae955_0_68"/>
          <p:cNvSpPr/>
          <p:nvPr/>
        </p:nvSpPr>
        <p:spPr>
          <a:xfrm flipH="1">
            <a:off x="9775005" y="5717905"/>
            <a:ext cx="1771609" cy="1140095"/>
          </a:xfrm>
          <a:custGeom>
            <a:rect b="b" l="l" r="r" t="t"/>
            <a:pathLst>
              <a:path extrusionOk="0" h="1140095" w="1771609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g35c762ae955_0_68"/>
          <p:cNvSpPr/>
          <p:nvPr/>
        </p:nvSpPr>
        <p:spPr>
          <a:xfrm flipH="1">
            <a:off x="10330470" y="6258755"/>
            <a:ext cx="1565940" cy="599245"/>
          </a:xfrm>
          <a:custGeom>
            <a:rect b="b" l="l" r="r" t="t"/>
            <a:pathLst>
              <a:path extrusionOk="0" h="599245" w="1565940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entury Gothic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6" name="Google Shape;176;g35c762ae955_0_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35020" y="1356113"/>
            <a:ext cx="7315206" cy="51009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apesVTI">
  <a:themeElements>
    <a:clrScheme name="AnalogousFromDarkSeedLeftStep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2023-05-11T19:58:58Z</dcterms:created>
  <dc:creator>Acer</dc:creator>
</cp:coreProperties>
</file>