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EB Garamond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54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947e6eae6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947e6eae6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47e6eae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47e6eae6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947e6eae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947e6eae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947e6eae6_17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947e6eae6_17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47e6eae6_17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947e6eae6_17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47e6eae6_19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947e6eae6_19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947e6eae6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947e6eae6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47e6eae6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47e6eae6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47e6eae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47e6eae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47e6eae6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47e6eae6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47e6eae6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47e6eae6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47e6eae6_18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947e6eae6_18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947e6eae6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947e6eae6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47e6eae6_18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47e6eae6_18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947e6eae6_18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947e6eae6_18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83E4-3FC5-4C42-9A98-3CF7F65C4CD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83E4-3FC5-4C42-9A98-3CF7F65C4CD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83E4-3FC5-4C42-9A98-3CF7F65C4CD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83E4-3FC5-4C42-9A98-3CF7F65C4CD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83E4-3FC5-4C42-9A98-3CF7F65C4CD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83E4-3FC5-4C42-9A98-3CF7F65C4CD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83E4-3FC5-4C42-9A98-3CF7F65C4CD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83E4-3FC5-4C42-9A98-3CF7F65C4CD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83E4-3FC5-4C42-9A98-3CF7F65C4CD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1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13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83E4-3FC5-4C42-9A98-3CF7F65C4CD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83E4-3FC5-4C42-9A98-3CF7F65C4CD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83E4-3FC5-4C42-9A98-3CF7F65C4CD0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luster_de_alto_rendimient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1350" y="1957101"/>
            <a:ext cx="5361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Clústers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819150" y="929875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400" b="1"/>
              <a:t>Nodos</a:t>
            </a:r>
            <a:r>
              <a:rPr lang="es" sz="1400"/>
              <a:t>: </a:t>
            </a:r>
            <a:r>
              <a:rPr lang="es" sz="1400">
                <a:solidFill>
                  <a:srgbClr val="000000"/>
                </a:solidFill>
              </a:rPr>
              <a:t>Es un punto de  intersección o unión de varios elementos que convergen en el mismo lugar.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400"/>
              <a:t>Almacenamiento: </a:t>
            </a:r>
            <a:r>
              <a:rPr lang="es" sz="1400">
                <a:solidFill>
                  <a:srgbClr val="000000"/>
                </a:solidFill>
              </a:rPr>
              <a:t>NAS (almacenamiento conectado a una red), SAN (red de área de almacenamiento) o almacenamiento interno en el servidor.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400" b="1"/>
              <a:t>Sistema Operativo</a:t>
            </a:r>
            <a:r>
              <a:rPr lang="es" sz="1400"/>
              <a:t>: </a:t>
            </a:r>
            <a:r>
              <a:rPr lang="es" sz="1400">
                <a:solidFill>
                  <a:srgbClr val="000000"/>
                </a:solidFill>
              </a:rPr>
              <a:t>Deben ser multiproceso y multiusuario.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400" b="1"/>
              <a:t>Conexiones de red:</a:t>
            </a:r>
            <a:r>
              <a:rPr lang="es" sz="1400"/>
              <a:t> </a:t>
            </a:r>
            <a:r>
              <a:rPr lang="es" sz="1400">
                <a:solidFill>
                  <a:srgbClr val="000000"/>
                </a:solidFill>
              </a:rPr>
              <a:t>Los nodos de un clúster pueden conectarse mediante una simple red Ethernet.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400" b="1"/>
              <a:t>Middleware</a:t>
            </a:r>
            <a:r>
              <a:rPr lang="es" sz="1400"/>
              <a:t>: </a:t>
            </a:r>
            <a:r>
              <a:rPr lang="es" sz="1400">
                <a:solidFill>
                  <a:srgbClr val="000000"/>
                </a:solidFill>
              </a:rPr>
              <a:t>Software que actúa entre sistema operativo y las aplicaciones, 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funciona como una capa de traducción oculta para permitir la comunicación y la administración de datos en aplicaciones distribuidas.</a:t>
            </a:r>
            <a:r>
              <a:rPr lang="es" sz="1400">
                <a:solidFill>
                  <a:srgbClr val="000000"/>
                </a:solidFill>
              </a:rPr>
              <a:t> 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400" b="1"/>
              <a:t>Ambiente de programación paralela</a:t>
            </a:r>
            <a:r>
              <a:rPr lang="es" sz="1400"/>
              <a:t>: </a:t>
            </a:r>
            <a:r>
              <a:rPr lang="es" sz="1400">
                <a:solidFill>
                  <a:srgbClr val="000000"/>
                </a:solidFill>
              </a:rPr>
              <a:t>Permiten implementar algoritmos que hagan usos de recursos compartidos, tales como: CPU, memoria, datos y servicios. 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025" y="617588"/>
            <a:ext cx="6863950" cy="39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Clúster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819150" y="728625"/>
            <a:ext cx="7505700" cy="3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B Garamond"/>
              <a:buChar char="●"/>
            </a:pPr>
            <a:r>
              <a:rPr lang="es" sz="1200" b="1">
                <a:solidFill>
                  <a:srgbClr val="000000"/>
                </a:solidFill>
              </a:rPr>
              <a:t>High Performance Computing Clusters (HPCC)</a:t>
            </a:r>
            <a:r>
              <a:rPr lang="es" sz="1200">
                <a:solidFill>
                  <a:srgbClr val="000000"/>
                </a:solidFill>
              </a:rPr>
              <a:t>: </a:t>
            </a:r>
            <a:endParaRPr sz="12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Son clustesteres que ejecutan tareas que requieren una alta capacidad computacional y/o alta capacidad de memoria.</a:t>
            </a:r>
            <a:br>
              <a:rPr lang="es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B Garamond"/>
              <a:buChar char="●"/>
            </a:pPr>
            <a:r>
              <a:rPr lang="es" sz="1200" b="1">
                <a:solidFill>
                  <a:srgbClr val="000000"/>
                </a:solidFill>
              </a:rPr>
              <a:t>High Availability Computing Clusters (HACC)</a:t>
            </a:r>
            <a:r>
              <a:rPr lang="es" sz="1200">
                <a:solidFill>
                  <a:srgbClr val="000000"/>
                </a:solidFill>
              </a:rPr>
              <a:t>: </a:t>
            </a:r>
            <a:endParaRPr sz="12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El objetivo de estos tipos de clusters es proveer una alta disponibilidad y confiabilidad al usuario, es decir deben estar disponibles cada vez que se requieran.</a:t>
            </a:r>
            <a:br>
              <a:rPr lang="es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B Garamond"/>
              <a:buChar char="●"/>
            </a:pPr>
            <a:r>
              <a:rPr lang="es" sz="1200" b="1">
                <a:solidFill>
                  <a:srgbClr val="000000"/>
                </a:solidFill>
              </a:rPr>
              <a:t>High Throughput Computing Clusters (HTCC)</a:t>
            </a:r>
            <a:r>
              <a:rPr lang="es" sz="1200">
                <a:solidFill>
                  <a:srgbClr val="000000"/>
                </a:solidFill>
              </a:rPr>
              <a:t>: </a:t>
            </a:r>
            <a:endParaRPr sz="12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Son clústeres de alta eficiencia cuyo objetivo es ejecutar la mayor cantidad de tareas en el menor tiempo posible.</a:t>
            </a:r>
            <a:br>
              <a:rPr lang="es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B Garamond"/>
              <a:buChar char="●"/>
            </a:pPr>
            <a:r>
              <a:rPr lang="es" sz="1200" b="1">
                <a:solidFill>
                  <a:srgbClr val="000000"/>
                </a:solidFill>
              </a:rPr>
              <a:t>Load - Balancing</a:t>
            </a:r>
            <a:r>
              <a:rPr lang="es" sz="1200">
                <a:solidFill>
                  <a:srgbClr val="000000"/>
                </a:solidFill>
              </a:rPr>
              <a:t>: </a:t>
            </a:r>
            <a:endParaRPr sz="12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Este tipo de cluster está diseñado para balancear la carga de trabajo entre varios servidores.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06" y="1996326"/>
            <a:ext cx="2976975" cy="26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852" y="2054390"/>
            <a:ext cx="3377697" cy="25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325" y="620000"/>
            <a:ext cx="60388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725" y="1307675"/>
            <a:ext cx="4355900" cy="33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56" y="528552"/>
            <a:ext cx="3073175" cy="40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Qúe son los Clúster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819150" y="473300"/>
            <a:ext cx="7505700" cy="4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●"/>
            </a:pP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Es un término que se aplica a un conjunto de ordenadores unidos entre sí normalmente por una red de alta velocidad y que se comportan como si fuesen una única computadora, pero más potente. 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●"/>
            </a:pP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Estos ordenadores trabajan de forma paralela o distribuido.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●"/>
            </a:pP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Existe una máquina que funciona como nodo-maestro y se encarga de administrar, controlar y monitorear todas las aplicaciones y recursos del sistema, en tanto que el resto de los nodos está dedicado al procesamiento de datos o a ejecutar operaciones aritméticas, se les conoce como nodos-esclavos.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256" y="2625600"/>
            <a:ext cx="31718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body" idx="4294967295"/>
          </p:nvPr>
        </p:nvSpPr>
        <p:spPr>
          <a:xfrm>
            <a:off x="0" y="473075"/>
            <a:ext cx="7505700" cy="4270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●"/>
            </a:pPr>
            <a:r>
              <a:rPr lang="es" sz="1600" b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Alto rendimiento:</a:t>
            </a:r>
            <a:endParaRPr sz="1600" b="1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 está diseñado para dar altas prestaciones en cuanto a capacidad de cálculo.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Los motivos para utilizar un clúster de alto rendimiento son: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■"/>
            </a:pP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El tamaño del problema por resolver.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■"/>
            </a:pP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El precio de la máquina necesaria para resolverlo.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uFill>
                <a:noFill/>
              </a:uFill>
              <a:latin typeface="EB Garamond"/>
              <a:ea typeface="EB Garamond"/>
              <a:cs typeface="EB Garamond"/>
              <a:sym typeface="EB Garamond"/>
              <a:hlinkClick r:id="rId3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●"/>
            </a:pPr>
            <a:r>
              <a:rPr lang="es" sz="1600" b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Alta disponibilidad:</a:t>
            </a:r>
            <a:endParaRPr sz="1600" b="1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Se caracterizan por mantener una serie de servicios compartidos y por estar constantemente monitoreando entre sí.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Está diseñado para garantizar el funcionamiento ininterrumpido de ciertas aplicaciones.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body" idx="4294967295"/>
          </p:nvPr>
        </p:nvSpPr>
        <p:spPr>
          <a:xfrm>
            <a:off x="0" y="473075"/>
            <a:ext cx="7505700" cy="4270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●"/>
            </a:pPr>
            <a:r>
              <a:rPr lang="es" sz="1600" b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Balanceo de carga:</a:t>
            </a:r>
            <a:endParaRPr sz="1600" b="1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Compartir el trabajo a realizar entre varios procesos, ordenadores, discos u otros recursos. Está estrechamente ligado a los sistemas de multiprocesamiento, o que hacen uso de más de una unidad de procesamiento para realizar labores útiles.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El </a:t>
            </a:r>
            <a:r>
              <a:rPr lang="es" sz="1600" i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balance de carga</a:t>
            </a: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se mantiene gracias a un </a:t>
            </a:r>
            <a:r>
              <a:rPr lang="es" sz="1600" i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algoritmo</a:t>
            </a: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que divide de la manera más equitativa posible el trabajo.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●"/>
            </a:pPr>
            <a:r>
              <a:rPr lang="es" sz="1600" b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Escalabilidad:</a:t>
            </a:r>
            <a:endParaRPr sz="1600" b="1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Es la propiedad deseable de un sistema, una red o un proceso, que indica: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■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Su habilidad para reaccionar y adaptarse sin perder calidad.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■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Manejar el crecimiento continuo de trabajo de manera fluida.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■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Estar preparado para hacerse más grande sin perder calidad en los servicios ofrecidos.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body" idx="4294967295"/>
          </p:nvPr>
        </p:nvSpPr>
        <p:spPr>
          <a:xfrm>
            <a:off x="0" y="473075"/>
            <a:ext cx="4059238" cy="404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●"/>
            </a:pP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Actividades: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 aplicaciones de supercómputo. 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Software para aplicaciones críticas.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Servidores web. 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Comercio electrónico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Bases de datos de alto rendimiento.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●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Clústeres en aplicaciones empresariales: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Flickr.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Wikipedia.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Google.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4294967295"/>
          </p:nvPr>
        </p:nvSpPr>
        <p:spPr>
          <a:xfrm>
            <a:off x="5472113" y="549275"/>
            <a:ext cx="3671887" cy="2109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●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Clústeres en aplicaciones científicas: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Predicción meteorológica.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Simulaciones.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Química computacional.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EB Garamond"/>
              <a:buChar char="○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Genómica computacional.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marR="0" lvl="0" indent="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de un Clúster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507</Words>
  <Application>Microsoft Office PowerPoint</Application>
  <PresentationFormat>Presentación en pantalla (16:9)</PresentationFormat>
  <Paragraphs>58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EB Garamond</vt:lpstr>
      <vt:lpstr>Tema de Office</vt:lpstr>
      <vt:lpstr>Clústers</vt:lpstr>
      <vt:lpstr>Qúe son los Clúster</vt:lpstr>
      <vt:lpstr>Diapositiva 3</vt:lpstr>
      <vt:lpstr>Características</vt:lpstr>
      <vt:lpstr>Diapositiva 5</vt:lpstr>
      <vt:lpstr>Diapositiva 6</vt:lpstr>
      <vt:lpstr>Usos</vt:lpstr>
      <vt:lpstr>Diapositiva 8</vt:lpstr>
      <vt:lpstr>Componentes de un Clúster</vt:lpstr>
      <vt:lpstr>Diapositiva 10</vt:lpstr>
      <vt:lpstr>Diapositiva 11</vt:lpstr>
      <vt:lpstr>Tipos de Clúster</vt:lpstr>
      <vt:lpstr>Diapositiva 13</vt:lpstr>
      <vt:lpstr>Diapositiva 14</vt:lpstr>
      <vt:lpstr>Ejemplos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Clústers</dc:title>
  <dc:creator>Jt21</dc:creator>
  <cp:lastModifiedBy>Jt21</cp:lastModifiedBy>
  <cp:revision>2</cp:revision>
  <dcterms:modified xsi:type="dcterms:W3CDTF">2023-06-12T01:29:52Z</dcterms:modified>
</cp:coreProperties>
</file>