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34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7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7375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7375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lang="es-ES" spc="-5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pPr marL="38100">
                <a:lnSpc>
                  <a:spcPts val="1240"/>
                </a:lnSpc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3c.com/en/d_201609/952083_294551_0.htm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12" Type="http://schemas.openxmlformats.org/officeDocument/2006/relationships/image" Target="../media/image61.png"/><Relationship Id="rId17" Type="http://schemas.openxmlformats.org/officeDocument/2006/relationships/image" Target="../media/image65.png"/><Relationship Id="rId2" Type="http://schemas.openxmlformats.org/officeDocument/2006/relationships/image" Target="../media/image39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0.png"/><Relationship Id="rId5" Type="http://schemas.openxmlformats.org/officeDocument/2006/relationships/image" Target="../media/image49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6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5" Type="http://schemas.openxmlformats.org/officeDocument/2006/relationships/image" Target="../media/image65.png"/><Relationship Id="rId10" Type="http://schemas.openxmlformats.org/officeDocument/2006/relationships/image" Target="../media/image46.png"/><Relationship Id="rId4" Type="http://schemas.openxmlformats.org/officeDocument/2006/relationships/image" Target="../media/image53.png"/><Relationship Id="rId9" Type="http://schemas.openxmlformats.org/officeDocument/2006/relationships/image" Target="../media/image45.png"/><Relationship Id="rId1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6.png"/><Relationship Id="rId18" Type="http://schemas.openxmlformats.org/officeDocument/2006/relationships/image" Target="../media/image69.pn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12" Type="http://schemas.openxmlformats.org/officeDocument/2006/relationships/image" Target="../media/image45.png"/><Relationship Id="rId17" Type="http://schemas.openxmlformats.org/officeDocument/2006/relationships/image" Target="../media/image57.png"/><Relationship Id="rId2" Type="http://schemas.openxmlformats.org/officeDocument/2006/relationships/image" Target="../media/image39.png"/><Relationship Id="rId16" Type="http://schemas.openxmlformats.org/officeDocument/2006/relationships/image" Target="../media/image48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5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52.png"/><Relationship Id="rId1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7.png"/><Relationship Id="rId18" Type="http://schemas.openxmlformats.org/officeDocument/2006/relationships/image" Target="../media/image65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12" Type="http://schemas.openxmlformats.org/officeDocument/2006/relationships/image" Target="../media/image66.png"/><Relationship Id="rId17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45.png"/><Relationship Id="rId4" Type="http://schemas.openxmlformats.org/officeDocument/2006/relationships/image" Target="../media/image50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7.png"/><Relationship Id="rId18" Type="http://schemas.openxmlformats.org/officeDocument/2006/relationships/image" Target="../media/image65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12" Type="http://schemas.openxmlformats.org/officeDocument/2006/relationships/image" Target="../media/image66.png"/><Relationship Id="rId17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45.png"/><Relationship Id="rId4" Type="http://schemas.openxmlformats.org/officeDocument/2006/relationships/image" Target="../media/image50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0.png"/><Relationship Id="rId18" Type="http://schemas.openxmlformats.org/officeDocument/2006/relationships/image" Target="../media/image131.png"/><Relationship Id="rId26" Type="http://schemas.openxmlformats.org/officeDocument/2006/relationships/image" Target="../media/image48.png"/><Relationship Id="rId3" Type="http://schemas.openxmlformats.org/officeDocument/2006/relationships/image" Target="../media/image54.png"/><Relationship Id="rId21" Type="http://schemas.openxmlformats.org/officeDocument/2006/relationships/image" Target="../media/image134.png"/><Relationship Id="rId7" Type="http://schemas.openxmlformats.org/officeDocument/2006/relationships/image" Target="../media/image53.png"/><Relationship Id="rId12" Type="http://schemas.openxmlformats.org/officeDocument/2006/relationships/image" Target="../media/image69.png"/><Relationship Id="rId17" Type="http://schemas.openxmlformats.org/officeDocument/2006/relationships/image" Target="../media/image130.png"/><Relationship Id="rId25" Type="http://schemas.openxmlformats.org/officeDocument/2006/relationships/image" Target="../media/image137.png"/><Relationship Id="rId2" Type="http://schemas.openxmlformats.org/officeDocument/2006/relationships/image" Target="../media/image39.png"/><Relationship Id="rId16" Type="http://schemas.openxmlformats.org/officeDocument/2006/relationships/image" Target="../media/image60.png"/><Relationship Id="rId20" Type="http://schemas.openxmlformats.org/officeDocument/2006/relationships/image" Target="../media/image13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0.png"/><Relationship Id="rId24" Type="http://schemas.openxmlformats.org/officeDocument/2006/relationships/image" Target="../media/image136.png"/><Relationship Id="rId5" Type="http://schemas.openxmlformats.org/officeDocument/2006/relationships/image" Target="../media/image126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28" Type="http://schemas.openxmlformats.org/officeDocument/2006/relationships/image" Target="../media/image139.png"/><Relationship Id="rId10" Type="http://schemas.openxmlformats.org/officeDocument/2006/relationships/image" Target="../media/image128.png"/><Relationship Id="rId19" Type="http://schemas.openxmlformats.org/officeDocument/2006/relationships/image" Target="../media/image132.png"/><Relationship Id="rId31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27.png"/><Relationship Id="rId14" Type="http://schemas.openxmlformats.org/officeDocument/2006/relationships/image" Target="../media/image129.png"/><Relationship Id="rId22" Type="http://schemas.openxmlformats.org/officeDocument/2006/relationships/image" Target="../media/image135.png"/><Relationship Id="rId27" Type="http://schemas.openxmlformats.org/officeDocument/2006/relationships/image" Target="../media/image138.png"/><Relationship Id="rId30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png"/><Relationship Id="rId18" Type="http://schemas.openxmlformats.org/officeDocument/2006/relationships/image" Target="../media/image130.png"/><Relationship Id="rId26" Type="http://schemas.openxmlformats.org/officeDocument/2006/relationships/image" Target="../media/image147.png"/><Relationship Id="rId3" Type="http://schemas.openxmlformats.org/officeDocument/2006/relationships/image" Target="../media/image54.png"/><Relationship Id="rId21" Type="http://schemas.openxmlformats.org/officeDocument/2006/relationships/image" Target="../media/image132.png"/><Relationship Id="rId34" Type="http://schemas.openxmlformats.org/officeDocument/2006/relationships/image" Target="../media/image150.png"/><Relationship Id="rId7" Type="http://schemas.openxmlformats.org/officeDocument/2006/relationships/image" Target="../media/image47.png"/><Relationship Id="rId12" Type="http://schemas.openxmlformats.org/officeDocument/2006/relationships/image" Target="../media/image134.png"/><Relationship Id="rId17" Type="http://schemas.openxmlformats.org/officeDocument/2006/relationships/image" Target="../media/image60.png"/><Relationship Id="rId25" Type="http://schemas.openxmlformats.org/officeDocument/2006/relationships/image" Target="../media/image50.png"/><Relationship Id="rId33" Type="http://schemas.openxmlformats.org/officeDocument/2006/relationships/image" Target="../media/image41.png"/><Relationship Id="rId2" Type="http://schemas.openxmlformats.org/officeDocument/2006/relationships/image" Target="../media/image141.png"/><Relationship Id="rId16" Type="http://schemas.openxmlformats.org/officeDocument/2006/relationships/image" Target="../media/image59.png"/><Relationship Id="rId20" Type="http://schemas.openxmlformats.org/officeDocument/2006/relationships/image" Target="../media/image131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33.png"/><Relationship Id="rId24" Type="http://schemas.openxmlformats.org/officeDocument/2006/relationships/image" Target="../media/image49.png"/><Relationship Id="rId32" Type="http://schemas.openxmlformats.org/officeDocument/2006/relationships/image" Target="../media/image149.png"/><Relationship Id="rId5" Type="http://schemas.openxmlformats.org/officeDocument/2006/relationships/image" Target="../media/image126.png"/><Relationship Id="rId15" Type="http://schemas.openxmlformats.org/officeDocument/2006/relationships/image" Target="../media/image44.png"/><Relationship Id="rId23" Type="http://schemas.openxmlformats.org/officeDocument/2006/relationships/image" Target="../media/image146.png"/><Relationship Id="rId28" Type="http://schemas.openxmlformats.org/officeDocument/2006/relationships/image" Target="../media/image46.png"/><Relationship Id="rId10" Type="http://schemas.openxmlformats.org/officeDocument/2006/relationships/image" Target="../media/image143.png"/><Relationship Id="rId19" Type="http://schemas.openxmlformats.org/officeDocument/2006/relationships/image" Target="../media/image40.png"/><Relationship Id="rId31" Type="http://schemas.openxmlformats.org/officeDocument/2006/relationships/image" Target="../media/image42.png"/><Relationship Id="rId4" Type="http://schemas.openxmlformats.org/officeDocument/2006/relationships/image" Target="../media/image125.png"/><Relationship Id="rId9" Type="http://schemas.openxmlformats.org/officeDocument/2006/relationships/image" Target="../media/image53.png"/><Relationship Id="rId14" Type="http://schemas.openxmlformats.org/officeDocument/2006/relationships/image" Target="../media/image145.png"/><Relationship Id="rId22" Type="http://schemas.openxmlformats.org/officeDocument/2006/relationships/image" Target="../media/image136.png"/><Relationship Id="rId27" Type="http://schemas.openxmlformats.org/officeDocument/2006/relationships/image" Target="../media/image45.png"/><Relationship Id="rId30" Type="http://schemas.openxmlformats.org/officeDocument/2006/relationships/image" Target="../media/image148.png"/><Relationship Id="rId8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40.png"/><Relationship Id="rId26" Type="http://schemas.openxmlformats.org/officeDocument/2006/relationships/image" Target="../media/image163.png"/><Relationship Id="rId39" Type="http://schemas.openxmlformats.org/officeDocument/2006/relationships/image" Target="../media/image70.png"/><Relationship Id="rId21" Type="http://schemas.openxmlformats.org/officeDocument/2006/relationships/image" Target="../media/image44.png"/><Relationship Id="rId34" Type="http://schemas.openxmlformats.org/officeDocument/2006/relationships/image" Target="../media/image169.png"/><Relationship Id="rId42" Type="http://schemas.openxmlformats.org/officeDocument/2006/relationships/image" Target="../media/image173.png"/><Relationship Id="rId7" Type="http://schemas.openxmlformats.org/officeDocument/2006/relationships/image" Target="../media/image153.png"/><Relationship Id="rId2" Type="http://schemas.openxmlformats.org/officeDocument/2006/relationships/image" Target="../media/image151.png"/><Relationship Id="rId16" Type="http://schemas.openxmlformats.org/officeDocument/2006/relationships/image" Target="../media/image49.png"/><Relationship Id="rId20" Type="http://schemas.openxmlformats.org/officeDocument/2006/relationships/image" Target="../media/image132.png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62.png"/><Relationship Id="rId32" Type="http://schemas.openxmlformats.org/officeDocument/2006/relationships/image" Target="../media/image66.png"/><Relationship Id="rId37" Type="http://schemas.openxmlformats.org/officeDocument/2006/relationships/image" Target="../media/image171.png"/><Relationship Id="rId40" Type="http://schemas.openxmlformats.org/officeDocument/2006/relationships/image" Target="../media/image48.png"/><Relationship Id="rId5" Type="http://schemas.openxmlformats.org/officeDocument/2006/relationships/image" Target="../media/image64.png"/><Relationship Id="rId15" Type="http://schemas.openxmlformats.org/officeDocument/2006/relationships/image" Target="../media/image50.png"/><Relationship Id="rId23" Type="http://schemas.openxmlformats.org/officeDocument/2006/relationships/image" Target="../media/image46.png"/><Relationship Id="rId28" Type="http://schemas.openxmlformats.org/officeDocument/2006/relationships/image" Target="../media/image165.png"/><Relationship Id="rId36" Type="http://schemas.openxmlformats.org/officeDocument/2006/relationships/image" Target="../media/image170.png"/><Relationship Id="rId10" Type="http://schemas.openxmlformats.org/officeDocument/2006/relationships/image" Target="../media/image156.png"/><Relationship Id="rId19" Type="http://schemas.openxmlformats.org/officeDocument/2006/relationships/image" Target="../media/image136.png"/><Relationship Id="rId31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45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27.png"/><Relationship Id="rId8" Type="http://schemas.openxmlformats.org/officeDocument/2006/relationships/image" Target="../media/image154.png"/><Relationship Id="rId3" Type="http://schemas.openxmlformats.org/officeDocument/2006/relationships/image" Target="../media/image47.png"/><Relationship Id="rId12" Type="http://schemas.openxmlformats.org/officeDocument/2006/relationships/image" Target="../media/image158.png"/><Relationship Id="rId17" Type="http://schemas.openxmlformats.org/officeDocument/2006/relationships/image" Target="../media/image161.png"/><Relationship Id="rId25" Type="http://schemas.openxmlformats.org/officeDocument/2006/relationships/image" Target="../media/image53.png"/><Relationship Id="rId33" Type="http://schemas.openxmlformats.org/officeDocument/2006/relationships/image" Target="../media/image168.png"/><Relationship Id="rId38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163.png"/><Relationship Id="rId26" Type="http://schemas.openxmlformats.org/officeDocument/2006/relationships/image" Target="../media/image127.png"/><Relationship Id="rId3" Type="http://schemas.openxmlformats.org/officeDocument/2006/relationships/image" Target="../media/image47.png"/><Relationship Id="rId21" Type="http://schemas.openxmlformats.org/officeDocument/2006/relationships/image" Target="../media/image166.png"/><Relationship Id="rId7" Type="http://schemas.openxmlformats.org/officeDocument/2006/relationships/image" Target="../media/image63.png"/><Relationship Id="rId12" Type="http://schemas.openxmlformats.org/officeDocument/2006/relationships/image" Target="../media/image161.png"/><Relationship Id="rId17" Type="http://schemas.openxmlformats.org/officeDocument/2006/relationships/image" Target="../media/image53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2" Type="http://schemas.openxmlformats.org/officeDocument/2006/relationships/image" Target="../media/image151.png"/><Relationship Id="rId16" Type="http://schemas.openxmlformats.org/officeDocument/2006/relationships/image" Target="../media/image162.png"/><Relationship Id="rId20" Type="http://schemas.openxmlformats.org/officeDocument/2006/relationships/image" Target="../media/image165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50.png"/><Relationship Id="rId24" Type="http://schemas.openxmlformats.org/officeDocument/2006/relationships/image" Target="../media/image168.png"/><Relationship Id="rId32" Type="http://schemas.openxmlformats.org/officeDocument/2006/relationships/image" Target="../media/image175.png"/><Relationship Id="rId5" Type="http://schemas.openxmlformats.org/officeDocument/2006/relationships/image" Target="../media/image49.png"/><Relationship Id="rId15" Type="http://schemas.openxmlformats.org/officeDocument/2006/relationships/image" Target="../media/image46.png"/><Relationship Id="rId23" Type="http://schemas.openxmlformats.org/officeDocument/2006/relationships/image" Target="../media/image67.png"/><Relationship Id="rId28" Type="http://schemas.openxmlformats.org/officeDocument/2006/relationships/image" Target="../media/image171.png"/><Relationship Id="rId10" Type="http://schemas.openxmlformats.org/officeDocument/2006/relationships/image" Target="../media/image160.png"/><Relationship Id="rId19" Type="http://schemas.openxmlformats.org/officeDocument/2006/relationships/image" Target="../media/image164.png"/><Relationship Id="rId31" Type="http://schemas.openxmlformats.org/officeDocument/2006/relationships/image" Target="../media/image70.png"/><Relationship Id="rId4" Type="http://schemas.openxmlformats.org/officeDocument/2006/relationships/image" Target="../media/image48.png"/><Relationship Id="rId9" Type="http://schemas.openxmlformats.org/officeDocument/2006/relationships/image" Target="../media/image174.png"/><Relationship Id="rId14" Type="http://schemas.openxmlformats.org/officeDocument/2006/relationships/image" Target="../media/image45.png"/><Relationship Id="rId22" Type="http://schemas.openxmlformats.org/officeDocument/2006/relationships/image" Target="../media/image167.png"/><Relationship Id="rId27" Type="http://schemas.openxmlformats.org/officeDocument/2006/relationships/image" Target="../media/image170.png"/><Relationship Id="rId30" Type="http://schemas.openxmlformats.org/officeDocument/2006/relationships/image" Target="../media/image69.png"/><Relationship Id="rId8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65.png"/><Relationship Id="rId18" Type="http://schemas.openxmlformats.org/officeDocument/2006/relationships/image" Target="../media/image48.png"/><Relationship Id="rId3" Type="http://schemas.openxmlformats.org/officeDocument/2006/relationships/image" Target="../media/image151.png"/><Relationship Id="rId21" Type="http://schemas.openxmlformats.org/officeDocument/2006/relationships/image" Target="../media/image194.png"/><Relationship Id="rId7" Type="http://schemas.openxmlformats.org/officeDocument/2006/relationships/image" Target="../media/image189.png"/><Relationship Id="rId12" Type="http://schemas.openxmlformats.org/officeDocument/2006/relationships/image" Target="../media/image164.png"/><Relationship Id="rId17" Type="http://schemas.openxmlformats.org/officeDocument/2006/relationships/image" Target="../media/image192.png"/><Relationship Id="rId2" Type="http://schemas.openxmlformats.org/officeDocument/2006/relationships/image" Target="../media/image188.png"/><Relationship Id="rId16" Type="http://schemas.openxmlformats.org/officeDocument/2006/relationships/image" Target="../media/image49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60.png"/><Relationship Id="rId5" Type="http://schemas.openxmlformats.org/officeDocument/2006/relationships/image" Target="../media/image47.png"/><Relationship Id="rId15" Type="http://schemas.openxmlformats.org/officeDocument/2006/relationships/image" Target="../media/image191.png"/><Relationship Id="rId10" Type="http://schemas.openxmlformats.org/officeDocument/2006/relationships/image" Target="../media/image46.png"/><Relationship Id="rId19" Type="http://schemas.openxmlformats.org/officeDocument/2006/relationships/image" Target="../media/image193.png"/><Relationship Id="rId4" Type="http://schemas.openxmlformats.org/officeDocument/2006/relationships/image" Target="../media/image155.png"/><Relationship Id="rId9" Type="http://schemas.openxmlformats.org/officeDocument/2006/relationships/image" Target="../media/image45.png"/><Relationship Id="rId14" Type="http://schemas.openxmlformats.org/officeDocument/2006/relationships/image" Target="../media/image190.png"/><Relationship Id="rId22" Type="http://schemas.openxmlformats.org/officeDocument/2006/relationships/image" Target="../media/image132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image" Target="../media/image66.png"/><Relationship Id="rId26" Type="http://schemas.openxmlformats.org/officeDocument/2006/relationships/image" Target="../media/image46.png"/><Relationship Id="rId39" Type="http://schemas.openxmlformats.org/officeDocument/2006/relationships/image" Target="../media/image41.png"/><Relationship Id="rId21" Type="http://schemas.openxmlformats.org/officeDocument/2006/relationships/image" Target="../media/image198.png"/><Relationship Id="rId34" Type="http://schemas.openxmlformats.org/officeDocument/2006/relationships/image" Target="../media/image204.png"/><Relationship Id="rId7" Type="http://schemas.openxmlformats.org/officeDocument/2006/relationships/image" Target="../media/image49.png"/><Relationship Id="rId12" Type="http://schemas.openxmlformats.org/officeDocument/2006/relationships/image" Target="../media/image195.png"/><Relationship Id="rId17" Type="http://schemas.openxmlformats.org/officeDocument/2006/relationships/image" Target="../media/image159.png"/><Relationship Id="rId25" Type="http://schemas.openxmlformats.org/officeDocument/2006/relationships/image" Target="../media/image45.png"/><Relationship Id="rId33" Type="http://schemas.openxmlformats.org/officeDocument/2006/relationships/image" Target="../media/image131.png"/><Relationship Id="rId38" Type="http://schemas.openxmlformats.org/officeDocument/2006/relationships/image" Target="../media/image134.png"/><Relationship Id="rId2" Type="http://schemas.openxmlformats.org/officeDocument/2006/relationships/image" Target="../media/image188.png"/><Relationship Id="rId16" Type="http://schemas.openxmlformats.org/officeDocument/2006/relationships/image" Target="../media/image132.png"/><Relationship Id="rId20" Type="http://schemas.openxmlformats.org/officeDocument/2006/relationships/image" Target="../media/image197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92.png"/><Relationship Id="rId24" Type="http://schemas.openxmlformats.org/officeDocument/2006/relationships/image" Target="../media/image44.png"/><Relationship Id="rId32" Type="http://schemas.openxmlformats.org/officeDocument/2006/relationships/image" Target="../media/image203.png"/><Relationship Id="rId37" Type="http://schemas.openxmlformats.org/officeDocument/2006/relationships/image" Target="../media/image133.png"/><Relationship Id="rId40" Type="http://schemas.openxmlformats.org/officeDocument/2006/relationships/image" Target="../media/image42.png"/><Relationship Id="rId5" Type="http://schemas.openxmlformats.org/officeDocument/2006/relationships/image" Target="../media/image47.png"/><Relationship Id="rId15" Type="http://schemas.openxmlformats.org/officeDocument/2006/relationships/image" Target="../media/image196.png"/><Relationship Id="rId23" Type="http://schemas.openxmlformats.org/officeDocument/2006/relationships/image" Target="../media/image53.png"/><Relationship Id="rId28" Type="http://schemas.openxmlformats.org/officeDocument/2006/relationships/image" Target="../media/image64.png"/><Relationship Id="rId36" Type="http://schemas.openxmlformats.org/officeDocument/2006/relationships/image" Target="../media/image54.png"/><Relationship Id="rId10" Type="http://schemas.openxmlformats.org/officeDocument/2006/relationships/image" Target="../media/image190.png"/><Relationship Id="rId19" Type="http://schemas.openxmlformats.org/officeDocument/2006/relationships/image" Target="../media/image67.png"/><Relationship Id="rId31" Type="http://schemas.openxmlformats.org/officeDocument/2006/relationships/image" Target="../media/image202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40.png"/><Relationship Id="rId22" Type="http://schemas.openxmlformats.org/officeDocument/2006/relationships/image" Target="../media/image199.png"/><Relationship Id="rId27" Type="http://schemas.openxmlformats.org/officeDocument/2006/relationships/image" Target="../media/image63.png"/><Relationship Id="rId30" Type="http://schemas.openxmlformats.org/officeDocument/2006/relationships/image" Target="../media/image201.png"/><Relationship Id="rId35" Type="http://schemas.openxmlformats.org/officeDocument/2006/relationships/image" Target="../media/image205.png"/><Relationship Id="rId8" Type="http://schemas.openxmlformats.org/officeDocument/2006/relationships/image" Target="../media/image50.png"/><Relationship Id="rId3" Type="http://schemas.openxmlformats.org/officeDocument/2006/relationships/image" Target="../media/image15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26" Type="http://schemas.openxmlformats.org/officeDocument/2006/relationships/image" Target="../media/image230.png"/><Relationship Id="rId3" Type="http://schemas.openxmlformats.org/officeDocument/2006/relationships/image" Target="../media/image207.png"/><Relationship Id="rId21" Type="http://schemas.openxmlformats.org/officeDocument/2006/relationships/image" Target="../media/image225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5" Type="http://schemas.openxmlformats.org/officeDocument/2006/relationships/image" Target="../media/image229.png"/><Relationship Id="rId2" Type="http://schemas.openxmlformats.org/officeDocument/2006/relationships/image" Target="../media/image206.png"/><Relationship Id="rId16" Type="http://schemas.openxmlformats.org/officeDocument/2006/relationships/image" Target="../media/image220.png"/><Relationship Id="rId20" Type="http://schemas.openxmlformats.org/officeDocument/2006/relationships/image" Target="../media/image224.png"/><Relationship Id="rId29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24" Type="http://schemas.openxmlformats.org/officeDocument/2006/relationships/image" Target="../media/image228.png"/><Relationship Id="rId5" Type="http://schemas.openxmlformats.org/officeDocument/2006/relationships/image" Target="../media/image209.png"/><Relationship Id="rId15" Type="http://schemas.openxmlformats.org/officeDocument/2006/relationships/image" Target="../media/image219.png"/><Relationship Id="rId23" Type="http://schemas.openxmlformats.org/officeDocument/2006/relationships/image" Target="../media/image227.png"/><Relationship Id="rId28" Type="http://schemas.openxmlformats.org/officeDocument/2006/relationships/image" Target="../media/image232.png"/><Relationship Id="rId10" Type="http://schemas.openxmlformats.org/officeDocument/2006/relationships/image" Target="../media/image214.png"/><Relationship Id="rId19" Type="http://schemas.openxmlformats.org/officeDocument/2006/relationships/image" Target="../media/image223.png"/><Relationship Id="rId31" Type="http://schemas.openxmlformats.org/officeDocument/2006/relationships/hyperlink" Target="http://www.csci.csusb.edu/tongyu/courses/cs461/notes/dmex.php" TargetMode="External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Relationship Id="rId27" Type="http://schemas.openxmlformats.org/officeDocument/2006/relationships/image" Target="../media/image231.png"/><Relationship Id="rId30" Type="http://schemas.openxmlformats.org/officeDocument/2006/relationships/image" Target="../media/image23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/articleDetails.jsp?arnumber=1675885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classes/sp16/cse291-e/applications/ln/lecture6.html" TargetMode="External"/><Relationship Id="rId2" Type="http://schemas.openxmlformats.org/officeDocument/2006/relationships/image" Target="../media/image23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251.png"/><Relationship Id="rId2" Type="http://schemas.openxmlformats.org/officeDocument/2006/relationships/image" Target="../media/image236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249.png"/><Relationship Id="rId10" Type="http://schemas.openxmlformats.org/officeDocument/2006/relationships/image" Target="../media/image244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58.png"/><Relationship Id="rId18" Type="http://schemas.openxmlformats.org/officeDocument/2006/relationships/image" Target="../media/image262.png"/><Relationship Id="rId3" Type="http://schemas.openxmlformats.org/officeDocument/2006/relationships/image" Target="../media/image252.png"/><Relationship Id="rId7" Type="http://schemas.openxmlformats.org/officeDocument/2006/relationships/image" Target="../media/image255.png"/><Relationship Id="rId12" Type="http://schemas.openxmlformats.org/officeDocument/2006/relationships/image" Target="../media/image246.png"/><Relationship Id="rId17" Type="http://schemas.openxmlformats.org/officeDocument/2006/relationships/image" Target="../media/image261.png"/><Relationship Id="rId2" Type="http://schemas.openxmlformats.org/officeDocument/2006/relationships/image" Target="../media/image236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4.png"/><Relationship Id="rId11" Type="http://schemas.openxmlformats.org/officeDocument/2006/relationships/image" Target="../media/image257.png"/><Relationship Id="rId5" Type="http://schemas.openxmlformats.org/officeDocument/2006/relationships/image" Target="../media/image239.png"/><Relationship Id="rId15" Type="http://schemas.openxmlformats.org/officeDocument/2006/relationships/image" Target="../media/image248.png"/><Relationship Id="rId10" Type="http://schemas.openxmlformats.org/officeDocument/2006/relationships/image" Target="../media/image251.png"/><Relationship Id="rId19" Type="http://schemas.openxmlformats.org/officeDocument/2006/relationships/image" Target="../media/image263.png"/><Relationship Id="rId4" Type="http://schemas.openxmlformats.org/officeDocument/2006/relationships/image" Target="../media/image253.png"/><Relationship Id="rId9" Type="http://schemas.openxmlformats.org/officeDocument/2006/relationships/image" Target="../media/image256.png"/><Relationship Id="rId14" Type="http://schemas.openxmlformats.org/officeDocument/2006/relationships/image" Target="../media/image25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1038859"/>
            <a:ext cx="9169400" cy="5831840"/>
            <a:chOff x="-12700" y="1038859"/>
            <a:chExt cx="9169400" cy="5831840"/>
          </a:xfrm>
        </p:grpSpPr>
        <p:sp>
          <p:nvSpPr>
            <p:cNvPr id="4" name="object 4"/>
            <p:cNvSpPr/>
            <p:nvPr/>
          </p:nvSpPr>
          <p:spPr>
            <a:xfrm>
              <a:off x="0" y="1051559"/>
              <a:ext cx="9144000" cy="5806440"/>
            </a:xfrm>
            <a:custGeom>
              <a:avLst/>
              <a:gdLst/>
              <a:ahLst/>
              <a:cxnLst/>
              <a:rect l="l" t="t" r="r" b="b"/>
              <a:pathLst>
                <a:path w="9144000" h="5806440">
                  <a:moveTo>
                    <a:pt x="9144000" y="0"/>
                  </a:moveTo>
                  <a:lnTo>
                    <a:pt x="0" y="0"/>
                  </a:lnTo>
                  <a:lnTo>
                    <a:pt x="0" y="5806440"/>
                  </a:lnTo>
                  <a:lnTo>
                    <a:pt x="9144000" y="58064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51559"/>
              <a:ext cx="9144000" cy="5806440"/>
            </a:xfrm>
            <a:custGeom>
              <a:avLst/>
              <a:gdLst/>
              <a:ahLst/>
              <a:cxnLst/>
              <a:rect l="l" t="t" r="r" b="b"/>
              <a:pathLst>
                <a:path w="9144000" h="5806440">
                  <a:moveTo>
                    <a:pt x="0" y="5806440"/>
                  </a:moveTo>
                  <a:lnTo>
                    <a:pt x="9144000" y="580644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80644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457200" y="2188881"/>
            <a:ext cx="8229600" cy="2025183"/>
          </a:xfrm>
          <a:prstGeom prst="rect">
            <a:avLst/>
          </a:prstGeom>
        </p:spPr>
        <p:txBody>
          <a:bodyPr vert="horz" wrap="square" lIns="0" tIns="733057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15"/>
              </a:spcBef>
              <a:buNone/>
            </a:pPr>
            <a:r>
              <a:rPr lang="es-CL" sz="4400" spc="-20" dirty="0"/>
              <a:t>Unidad 5 Sincronización</a:t>
            </a:r>
            <a:endParaRPr sz="4400" dirty="0"/>
          </a:p>
          <a:p>
            <a:pPr marL="0" marR="60325" indent="0" algn="ctr">
              <a:lnSpc>
                <a:spcPct val="100000"/>
              </a:lnSpc>
              <a:spcBef>
                <a:spcPts val="880"/>
              </a:spcBef>
              <a:buNone/>
            </a:pPr>
            <a:r>
              <a:rPr lang="es-CL" sz="3200" spc="-15" dirty="0">
                <a:solidFill>
                  <a:srgbClr val="888888"/>
                </a:solidFill>
              </a:rPr>
              <a:t>Sistemas distribuidos</a:t>
            </a:r>
            <a:endParaRPr sz="3200" dirty="0"/>
          </a:p>
        </p:txBody>
      </p:sp>
      <p:pic>
        <p:nvPicPr>
          <p:cNvPr id="1032" name="Picture 8" descr="Deadlock">
            <a:extLst>
              <a:ext uri="{FF2B5EF4-FFF2-40B4-BE49-F238E27FC236}">
                <a16:creationId xmlns:a16="http://schemas.microsoft.com/office/drawing/2014/main" id="{19312656-47DD-42BE-0893-8C77EED1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16894"/>
            <a:ext cx="1831704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EDE6D9-274B-FFC5-2F65-F2EE3447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762624"/>
            <a:ext cx="1542670" cy="1462975"/>
          </a:xfrm>
          <a:prstGeom prst="rect">
            <a:avLst/>
          </a:prstGeom>
        </p:spPr>
      </p:pic>
      <p:pic>
        <p:nvPicPr>
          <p:cNvPr id="1034" name="Picture 10" descr="Algoritmo de Berkeley - Wikipedia, la enciclopedia libre">
            <a:extLst>
              <a:ext uri="{FF2B5EF4-FFF2-40B4-BE49-F238E27FC236}">
                <a16:creationId xmlns:a16="http://schemas.microsoft.com/office/drawing/2014/main" id="{6866C7E1-5682-823C-7AC4-3ABB95F3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905" y="902425"/>
            <a:ext cx="3426096" cy="13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87977"/>
            <a:ext cx="83058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0" dirty="0"/>
              <a:t>Tiempo</a:t>
            </a:r>
            <a:r>
              <a:rPr sz="4000" spc="10" dirty="0"/>
              <a:t> </a:t>
            </a:r>
            <a:r>
              <a:rPr sz="4000" spc="-15" dirty="0"/>
              <a:t>Universal</a:t>
            </a:r>
            <a:r>
              <a:rPr sz="4000" spc="20" dirty="0"/>
              <a:t> </a:t>
            </a:r>
            <a:r>
              <a:rPr sz="4000" spc="-15" dirty="0"/>
              <a:t>Coordinado</a:t>
            </a:r>
            <a:r>
              <a:rPr sz="4000" spc="40" dirty="0"/>
              <a:t> </a:t>
            </a:r>
            <a:r>
              <a:rPr sz="4000" spc="-25" dirty="0"/>
              <a:t>(UTC)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54642"/>
            <a:ext cx="8007350" cy="46589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Los</a:t>
            </a:r>
            <a:r>
              <a:rPr sz="2800" spc="-5" dirty="0">
                <a:latin typeface="Calibri"/>
                <a:cs typeface="Calibri"/>
              </a:rPr>
              <a:t> relojes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más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precisos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osciladores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atómicos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Desde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1967:</a:t>
            </a:r>
            <a:endParaRPr sz="2800">
              <a:latin typeface="Calibri"/>
              <a:cs typeface="Calibri"/>
            </a:endParaRPr>
          </a:p>
          <a:p>
            <a:pPr marL="927100" marR="5080" algn="just">
              <a:lnSpc>
                <a:spcPct val="90000"/>
              </a:lnSpc>
              <a:spcBef>
                <a:spcPts val="540"/>
              </a:spcBef>
            </a:pPr>
            <a:r>
              <a:rPr sz="2000" spc="-10" dirty="0">
                <a:latin typeface="Calibri"/>
                <a:cs typeface="Calibri"/>
              </a:rPr>
              <a:t>«Un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segundo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duración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9.192.631.770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oscilaciones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radiación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emitida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transición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dos </a:t>
            </a:r>
            <a:r>
              <a:rPr sz="2000" spc="-15" dirty="0">
                <a:latin typeface="Calibri"/>
                <a:cs typeface="Calibri"/>
              </a:rPr>
              <a:t>niveles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hiperfinos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estado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fundamental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isótopo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133 del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átomo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-15" dirty="0">
                <a:latin typeface="Calibri"/>
                <a:cs typeface="Calibri"/>
              </a:rPr>
              <a:t> cesio,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temperatura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0K»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5" dirty="0">
                <a:latin typeface="Calibri"/>
                <a:cs typeface="Calibri"/>
              </a:rPr>
              <a:t>Previamente,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medidas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basadas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 </a:t>
            </a:r>
            <a:r>
              <a:rPr sz="2800" spc="-10" dirty="0">
                <a:latin typeface="Calibri"/>
                <a:cs typeface="Calibri"/>
              </a:rPr>
              <a:t>astronomía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Rotación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la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tierra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sobre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 eje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alrededor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</a:t>
            </a:r>
            <a:endParaRPr sz="2400">
              <a:latin typeface="Calibri"/>
              <a:cs typeface="Calibri"/>
            </a:endParaRPr>
          </a:p>
          <a:p>
            <a:pPr marL="356870" marR="1493520" indent="-344805">
              <a:lnSpc>
                <a:spcPts val="3020"/>
              </a:lnSpc>
              <a:spcBef>
                <a:spcPts val="6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Desfase </a:t>
            </a:r>
            <a:r>
              <a:rPr sz="2800" spc="-15" dirty="0">
                <a:latin typeface="Calibri"/>
                <a:cs typeface="Calibri"/>
              </a:rPr>
              <a:t>entre </a:t>
            </a:r>
            <a:r>
              <a:rPr sz="2800" dirty="0">
                <a:latin typeface="Calibri"/>
                <a:cs typeface="Calibri"/>
              </a:rPr>
              <a:t>la </a:t>
            </a:r>
            <a:r>
              <a:rPr sz="2800" spc="-10" dirty="0">
                <a:latin typeface="Calibri"/>
                <a:cs typeface="Calibri"/>
              </a:rPr>
              <a:t>«hora </a:t>
            </a:r>
            <a:r>
              <a:rPr sz="2800" spc="-15" dirty="0">
                <a:latin typeface="Calibri"/>
                <a:cs typeface="Calibri"/>
              </a:rPr>
              <a:t>atómica» </a:t>
            </a:r>
            <a:r>
              <a:rPr sz="2800" dirty="0">
                <a:latin typeface="Calibri"/>
                <a:cs typeface="Calibri"/>
              </a:rPr>
              <a:t>y la </a:t>
            </a:r>
            <a:r>
              <a:rPr sz="2800" spc="-10" dirty="0">
                <a:latin typeface="Calibri"/>
                <a:cs typeface="Calibri"/>
              </a:rPr>
              <a:t>«hora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astronómica»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Rotación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la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tierra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cada </a:t>
            </a:r>
            <a:r>
              <a:rPr sz="2400" spc="-20" dirty="0">
                <a:latin typeface="Calibri"/>
                <a:cs typeface="Calibri"/>
              </a:rPr>
              <a:t>vez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(fuerza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marea)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Inserción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segundo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intercalar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leap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second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6962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0" dirty="0"/>
              <a:t>Tiempo</a:t>
            </a:r>
            <a:r>
              <a:rPr sz="4000" spc="10" dirty="0"/>
              <a:t> </a:t>
            </a:r>
            <a:r>
              <a:rPr sz="4000" spc="-15" dirty="0"/>
              <a:t>Universal</a:t>
            </a:r>
            <a:r>
              <a:rPr sz="4000" spc="20" dirty="0"/>
              <a:t> </a:t>
            </a:r>
            <a:r>
              <a:rPr sz="4000" spc="-15" dirty="0"/>
              <a:t>Coordinado</a:t>
            </a:r>
            <a:r>
              <a:rPr sz="4000" spc="40" dirty="0"/>
              <a:t> </a:t>
            </a:r>
            <a:r>
              <a:rPr sz="4000" spc="-25" dirty="0"/>
              <a:t>(UTC)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769948"/>
            <a:ext cx="7614920" cy="3604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20" dirty="0">
                <a:latin typeface="Calibri"/>
                <a:cs typeface="Calibri"/>
              </a:rPr>
              <a:t>UTC,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 </a:t>
            </a:r>
            <a:r>
              <a:rPr sz="2800" spc="-10" dirty="0">
                <a:latin typeface="Calibri"/>
                <a:cs typeface="Calibri"/>
              </a:rPr>
              <a:t>francés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spc="-50" dirty="0">
                <a:latin typeface="Calibri"/>
                <a:cs typeface="Calibri"/>
              </a:rPr>
              <a:t>Temps</a:t>
            </a:r>
            <a:r>
              <a:rPr sz="2800" i="1" dirty="0">
                <a:latin typeface="Calibri"/>
                <a:cs typeface="Calibri"/>
              </a:rPr>
              <a:t> Universel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Coordonné</a:t>
            </a:r>
            <a:endParaRPr sz="2800">
              <a:latin typeface="Calibri"/>
              <a:cs typeface="Calibri"/>
            </a:endParaRPr>
          </a:p>
          <a:p>
            <a:pPr marL="356870" marR="273685" indent="-34480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estándar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internacional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«hora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oficial»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Basado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relojes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atómicos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International</a:t>
            </a:r>
            <a:r>
              <a:rPr sz="2400" i="1" spc="5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Atomic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Promediado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400</a:t>
            </a:r>
            <a:r>
              <a:rPr sz="2000" spc="-10" dirty="0">
                <a:latin typeface="Calibri"/>
                <a:cs typeface="Calibri"/>
              </a:rPr>
              <a:t> relojes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atómicos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segundos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intercalares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i="1" spc="-15" dirty="0">
                <a:latin typeface="Calibri"/>
                <a:cs typeface="Calibri"/>
              </a:rPr>
              <a:t>International</a:t>
            </a:r>
            <a:r>
              <a:rPr sz="2400" i="1" spc="7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Earth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Rotation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and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Reference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Systems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Service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1534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Sincronización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15" dirty="0"/>
              <a:t>relojes</a:t>
            </a:r>
            <a:r>
              <a:rPr spc="15" dirty="0"/>
              <a:t> </a:t>
            </a:r>
            <a:r>
              <a:rPr spc="-5" dirty="0"/>
              <a:t>físicos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7580"/>
            <a:ext cx="7538084" cy="9880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Sincronización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externa: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Sincronización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respecto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«fuente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autorizada»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044" y="4701124"/>
            <a:ext cx="6248400" cy="15690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87020" marR="3862070" indent="-287020" algn="r">
              <a:lnSpc>
                <a:spcPct val="100000"/>
              </a:lnSpc>
              <a:spcBef>
                <a:spcPts val="710"/>
              </a:spcBef>
              <a:buFont typeface="Arial MT"/>
              <a:buChar char="–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Cota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D:</a:t>
            </a:r>
            <a:endParaRPr sz="2400">
              <a:latin typeface="Calibri"/>
              <a:cs typeface="Calibri"/>
            </a:endParaRPr>
          </a:p>
          <a:p>
            <a:pPr marL="227965" marR="3870960" lvl="1" indent="-227965" algn="r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000" spc="-10" dirty="0">
                <a:latin typeface="Calibri"/>
                <a:cs typeface="Calibri"/>
              </a:rPr>
              <a:t>|S(t)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25" spc="-15" baseline="-20576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(t)|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2000" spc="-5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una</a:t>
            </a:r>
            <a:r>
              <a:rPr sz="2000" spc="-15" dirty="0">
                <a:latin typeface="Calibri"/>
                <a:cs typeface="Calibri"/>
              </a:rPr>
              <a:t> fuente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reloj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autorizada</a:t>
            </a:r>
            <a:r>
              <a:rPr sz="2000" spc="-15" dirty="0">
                <a:latin typeface="Calibri"/>
                <a:cs typeface="Calibri"/>
              </a:rPr>
              <a:t> (típicamente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UTC)</a:t>
            </a:r>
            <a:endParaRPr sz="20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25" spc="-15" baseline="-20576" dirty="0">
                <a:latin typeface="Calibri"/>
                <a:cs typeface="Calibri"/>
              </a:rPr>
              <a:t>i</a:t>
            </a:r>
            <a:r>
              <a:rPr sz="2025" spc="217" baseline="-20576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relojes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nodos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2636520"/>
            <a:ext cx="6467856" cy="2087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8000999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Sincronización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15" dirty="0"/>
              <a:t>relojes</a:t>
            </a:r>
            <a:r>
              <a:rPr spc="15" dirty="0"/>
              <a:t> </a:t>
            </a:r>
            <a:r>
              <a:rPr spc="-5" dirty="0"/>
              <a:t>físicos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608" y="1340942"/>
            <a:ext cx="5930265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Sincronización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Sincronización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sí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408" y="4641047"/>
            <a:ext cx="6949440" cy="14446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325120" algn="l"/>
                <a:tab pos="2443480" algn="l"/>
                <a:tab pos="4660265" algn="l"/>
              </a:tabLst>
            </a:pPr>
            <a:r>
              <a:rPr sz="2400" spc="-5" dirty="0">
                <a:latin typeface="Calibri"/>
                <a:cs typeface="Calibri"/>
              </a:rPr>
              <a:t>Cota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5" dirty="0">
                <a:latin typeface="Calibri"/>
                <a:cs typeface="Calibri"/>
              </a:rPr>
              <a:t>D:	</a:t>
            </a:r>
            <a:r>
              <a:rPr sz="2400" spc="-5" dirty="0">
                <a:latin typeface="Calibri"/>
                <a:cs typeface="Calibri"/>
              </a:rPr>
              <a:t>|C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52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7" baseline="-20833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(t)|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dirty="0">
                <a:latin typeface="Cambria Math"/>
                <a:cs typeface="Cambria Math"/>
              </a:rPr>
              <a:t>∀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i,j</a:t>
            </a:r>
            <a:endParaRPr sz="24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32512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implica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sincronización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externa.</a:t>
            </a:r>
            <a:endParaRPr sz="2400">
              <a:latin typeface="Calibri"/>
              <a:cs typeface="Calibri"/>
            </a:endParaRPr>
          </a:p>
          <a:p>
            <a:pPr marL="723900" lvl="1" indent="-229235">
              <a:lnSpc>
                <a:spcPts val="2290"/>
              </a:lnSpc>
              <a:spcBef>
                <a:spcPts val="260"/>
              </a:spcBef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2000" spc="-10" dirty="0">
                <a:latin typeface="Calibri"/>
                <a:cs typeface="Calibri"/>
              </a:rPr>
              <a:t>Si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sincroniza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sistema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externamente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(cota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</a:t>
            </a:r>
            <a:r>
              <a:rPr sz="2000" spc="5" dirty="0">
                <a:latin typeface="Calibri"/>
                <a:cs typeface="Calibri"/>
              </a:rPr>
              <a:t> D</a:t>
            </a:r>
            <a:r>
              <a:rPr sz="2025" spc="7" baseline="-20576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 e</a:t>
            </a:r>
            <a:endParaRPr sz="2000">
              <a:latin typeface="Calibri"/>
              <a:cs typeface="Calibri"/>
            </a:endParaRPr>
          </a:p>
          <a:p>
            <a:pPr marL="723900">
              <a:lnSpc>
                <a:spcPts val="2290"/>
              </a:lnSpc>
            </a:pPr>
            <a:r>
              <a:rPr sz="2000" spc="-15" dirty="0">
                <a:latin typeface="Calibri"/>
                <a:cs typeface="Calibri"/>
              </a:rPr>
              <a:t>internamente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(cota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error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25" baseline="-20576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Cota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25" spc="-7" baseline="-20576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+D</a:t>
            </a:r>
            <a:r>
              <a:rPr sz="2025" spc="-7" baseline="-20576" dirty="0">
                <a:latin typeface="Calibri"/>
                <a:cs typeface="Calibri"/>
              </a:rPr>
              <a:t>I</a:t>
            </a:r>
            <a:endParaRPr sz="2025" baseline="-20576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823" y="2398776"/>
            <a:ext cx="5379720" cy="23378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0771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Condición</a:t>
            </a:r>
            <a:r>
              <a:rPr spc="-25" dirty="0"/>
              <a:t> </a:t>
            </a:r>
            <a:r>
              <a:rPr spc="-15" dirty="0"/>
              <a:t>de </a:t>
            </a:r>
            <a:r>
              <a:rPr spc="-10" dirty="0"/>
              <a:t>monotonía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854454"/>
            <a:ext cx="7337425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Condición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reloj</a:t>
            </a:r>
            <a:r>
              <a:rPr sz="2800" dirty="0">
                <a:latin typeface="Calibri"/>
                <a:cs typeface="Calibri"/>
              </a:rPr>
              <a:t> sólo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avanza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(nunca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retrocede)</a:t>
            </a:r>
            <a:endParaRPr sz="28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620"/>
              </a:spcBef>
              <a:tabLst>
                <a:tab pos="3472815" algn="l"/>
              </a:tabLst>
            </a:pPr>
            <a:r>
              <a:rPr sz="2400" spc="40" dirty="0">
                <a:latin typeface="Calibri"/>
                <a:cs typeface="Calibri"/>
              </a:rPr>
              <a:t>t’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C(t’)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C(t)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Saltos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hacia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adelante: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Generalmente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problemáticos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Saltos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hacia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atrás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Problemáticos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Posible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solución: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ralentizar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reloj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alcanzar </a:t>
            </a:r>
            <a:r>
              <a:rPr sz="2400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sincronización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229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Christian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22273"/>
            <a:ext cx="7706359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Cristian,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1989.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Algoritmo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sincronización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externa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basado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 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RTT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i="1" spc="-20" dirty="0">
                <a:latin typeface="Calibri"/>
                <a:cs typeface="Calibri"/>
              </a:rPr>
              <a:t>Round-Trip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Time</a:t>
            </a:r>
            <a:r>
              <a:rPr sz="2800" spc="-5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41320" y="2767583"/>
            <a:ext cx="3155950" cy="318135"/>
            <a:chOff x="2941320" y="2767583"/>
            <a:chExt cx="3155950" cy="318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20" y="2767583"/>
              <a:ext cx="3155442" cy="3177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87040" y="2848863"/>
              <a:ext cx="2952750" cy="118110"/>
            </a:xfrm>
            <a:custGeom>
              <a:avLst/>
              <a:gdLst/>
              <a:ahLst/>
              <a:cxnLst/>
              <a:rect l="l" t="t" r="r" b="b"/>
              <a:pathLst>
                <a:path w="2952750" h="118110">
                  <a:moveTo>
                    <a:pt x="254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2952750" h="118110">
                  <a:moveTo>
                    <a:pt x="76200" y="46227"/>
                  </a:moveTo>
                  <a:lnTo>
                    <a:pt x="50800" y="46227"/>
                  </a:lnTo>
                  <a:lnTo>
                    <a:pt x="5080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2952750" h="118110">
                  <a:moveTo>
                    <a:pt x="1270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2952750" h="118110">
                  <a:moveTo>
                    <a:pt x="1778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177800" y="71627"/>
                  </a:lnTo>
                  <a:lnTo>
                    <a:pt x="177800" y="46227"/>
                  </a:lnTo>
                  <a:close/>
                </a:path>
                <a:path w="2952750" h="118110">
                  <a:moveTo>
                    <a:pt x="2286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228600" y="71627"/>
                  </a:lnTo>
                  <a:lnTo>
                    <a:pt x="228600" y="46227"/>
                  </a:lnTo>
                  <a:close/>
                </a:path>
                <a:path w="2952750" h="118110">
                  <a:moveTo>
                    <a:pt x="279400" y="46227"/>
                  </a:moveTo>
                  <a:lnTo>
                    <a:pt x="254000" y="46227"/>
                  </a:lnTo>
                  <a:lnTo>
                    <a:pt x="2540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2952750" h="118110">
                  <a:moveTo>
                    <a:pt x="330200" y="46227"/>
                  </a:moveTo>
                  <a:lnTo>
                    <a:pt x="304800" y="46227"/>
                  </a:lnTo>
                  <a:lnTo>
                    <a:pt x="3048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952750" h="118110">
                  <a:moveTo>
                    <a:pt x="3810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2952750" h="118110">
                  <a:moveTo>
                    <a:pt x="4318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2952750" h="118110">
                  <a:moveTo>
                    <a:pt x="4826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2952750" h="118110">
                  <a:moveTo>
                    <a:pt x="5334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533400" y="71627"/>
                  </a:lnTo>
                  <a:lnTo>
                    <a:pt x="533400" y="46227"/>
                  </a:lnTo>
                  <a:close/>
                </a:path>
                <a:path w="2952750" h="118110">
                  <a:moveTo>
                    <a:pt x="5842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584200" y="71627"/>
                  </a:lnTo>
                  <a:lnTo>
                    <a:pt x="584200" y="46227"/>
                  </a:lnTo>
                  <a:close/>
                </a:path>
                <a:path w="2952750" h="118110">
                  <a:moveTo>
                    <a:pt x="635000" y="46227"/>
                  </a:moveTo>
                  <a:lnTo>
                    <a:pt x="609600" y="46227"/>
                  </a:lnTo>
                  <a:lnTo>
                    <a:pt x="6096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2952750" h="118110">
                  <a:moveTo>
                    <a:pt x="685800" y="46227"/>
                  </a:moveTo>
                  <a:lnTo>
                    <a:pt x="660400" y="46227"/>
                  </a:lnTo>
                  <a:lnTo>
                    <a:pt x="6604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952750" h="118110">
                  <a:moveTo>
                    <a:pt x="7366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2952750" h="118110">
                  <a:moveTo>
                    <a:pt x="7874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2952750" h="118110">
                  <a:moveTo>
                    <a:pt x="8382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2952750" h="118110">
                  <a:moveTo>
                    <a:pt x="8890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889000" y="71627"/>
                  </a:lnTo>
                  <a:lnTo>
                    <a:pt x="889000" y="46227"/>
                  </a:lnTo>
                  <a:close/>
                </a:path>
                <a:path w="2952750" h="118110">
                  <a:moveTo>
                    <a:pt x="9398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939800" y="71627"/>
                  </a:lnTo>
                  <a:lnTo>
                    <a:pt x="939800" y="46227"/>
                  </a:lnTo>
                  <a:close/>
                </a:path>
                <a:path w="2952750" h="118110">
                  <a:moveTo>
                    <a:pt x="990600" y="46227"/>
                  </a:moveTo>
                  <a:lnTo>
                    <a:pt x="965200" y="46227"/>
                  </a:lnTo>
                  <a:lnTo>
                    <a:pt x="9652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2952750" h="118110">
                  <a:moveTo>
                    <a:pt x="1041400" y="46227"/>
                  </a:moveTo>
                  <a:lnTo>
                    <a:pt x="1016000" y="46227"/>
                  </a:lnTo>
                  <a:lnTo>
                    <a:pt x="10160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952750" h="118110">
                  <a:moveTo>
                    <a:pt x="10922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2952750" h="118110">
                  <a:moveTo>
                    <a:pt x="11430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2952750" h="118110">
                  <a:moveTo>
                    <a:pt x="11938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2952750" h="118110">
                  <a:moveTo>
                    <a:pt x="12446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244600" y="71627"/>
                  </a:lnTo>
                  <a:lnTo>
                    <a:pt x="1244600" y="46227"/>
                  </a:lnTo>
                  <a:close/>
                </a:path>
                <a:path w="2952750" h="118110">
                  <a:moveTo>
                    <a:pt x="12954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295400" y="71627"/>
                  </a:lnTo>
                  <a:lnTo>
                    <a:pt x="1295400" y="46227"/>
                  </a:lnTo>
                  <a:close/>
                </a:path>
                <a:path w="2952750" h="118110">
                  <a:moveTo>
                    <a:pt x="1346200" y="46227"/>
                  </a:moveTo>
                  <a:lnTo>
                    <a:pt x="1320800" y="46227"/>
                  </a:lnTo>
                  <a:lnTo>
                    <a:pt x="13208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2952750" h="118110">
                  <a:moveTo>
                    <a:pt x="1397000" y="46227"/>
                  </a:moveTo>
                  <a:lnTo>
                    <a:pt x="1371600" y="46227"/>
                  </a:lnTo>
                  <a:lnTo>
                    <a:pt x="13716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952750" h="118110">
                  <a:moveTo>
                    <a:pt x="14478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2952750" h="118110">
                  <a:moveTo>
                    <a:pt x="14986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2952750" h="118110">
                  <a:moveTo>
                    <a:pt x="15494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2952750" h="118110">
                  <a:moveTo>
                    <a:pt x="16002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00200" y="71627"/>
                  </a:lnTo>
                  <a:lnTo>
                    <a:pt x="1600200" y="46227"/>
                  </a:lnTo>
                  <a:close/>
                </a:path>
                <a:path w="2952750" h="118110">
                  <a:moveTo>
                    <a:pt x="16510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651000" y="71627"/>
                  </a:lnTo>
                  <a:lnTo>
                    <a:pt x="1651000" y="46227"/>
                  </a:lnTo>
                  <a:close/>
                </a:path>
                <a:path w="2952750" h="118110">
                  <a:moveTo>
                    <a:pt x="1701800" y="46227"/>
                  </a:moveTo>
                  <a:lnTo>
                    <a:pt x="1676400" y="46227"/>
                  </a:lnTo>
                  <a:lnTo>
                    <a:pt x="1676400" y="71627"/>
                  </a:lnTo>
                  <a:lnTo>
                    <a:pt x="1701800" y="71627"/>
                  </a:lnTo>
                  <a:lnTo>
                    <a:pt x="1701800" y="46227"/>
                  </a:lnTo>
                  <a:close/>
                </a:path>
                <a:path w="2952750" h="118110">
                  <a:moveTo>
                    <a:pt x="1752600" y="46227"/>
                  </a:moveTo>
                  <a:lnTo>
                    <a:pt x="1727200" y="46227"/>
                  </a:lnTo>
                  <a:lnTo>
                    <a:pt x="17272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952750" h="118110">
                  <a:moveTo>
                    <a:pt x="1803400" y="46227"/>
                  </a:moveTo>
                  <a:lnTo>
                    <a:pt x="1778000" y="46227"/>
                  </a:lnTo>
                  <a:lnTo>
                    <a:pt x="17780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2952750" h="118110">
                  <a:moveTo>
                    <a:pt x="18542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854200" y="71627"/>
                  </a:lnTo>
                  <a:lnTo>
                    <a:pt x="1854200" y="46227"/>
                  </a:lnTo>
                  <a:close/>
                </a:path>
                <a:path w="2952750" h="118110">
                  <a:moveTo>
                    <a:pt x="19050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2952750" h="118110">
                  <a:moveTo>
                    <a:pt x="1955800" y="46227"/>
                  </a:moveTo>
                  <a:lnTo>
                    <a:pt x="1930400" y="46227"/>
                  </a:lnTo>
                  <a:lnTo>
                    <a:pt x="1930400" y="71627"/>
                  </a:lnTo>
                  <a:lnTo>
                    <a:pt x="1955800" y="71627"/>
                  </a:lnTo>
                  <a:lnTo>
                    <a:pt x="1955800" y="46227"/>
                  </a:lnTo>
                  <a:close/>
                </a:path>
                <a:path w="2952750" h="118110">
                  <a:moveTo>
                    <a:pt x="2006600" y="46227"/>
                  </a:moveTo>
                  <a:lnTo>
                    <a:pt x="1981200" y="46227"/>
                  </a:lnTo>
                  <a:lnTo>
                    <a:pt x="1981200" y="71627"/>
                  </a:lnTo>
                  <a:lnTo>
                    <a:pt x="2006600" y="71627"/>
                  </a:lnTo>
                  <a:lnTo>
                    <a:pt x="2006600" y="46227"/>
                  </a:lnTo>
                  <a:close/>
                </a:path>
                <a:path w="2952750" h="118110">
                  <a:moveTo>
                    <a:pt x="2057400" y="46227"/>
                  </a:moveTo>
                  <a:lnTo>
                    <a:pt x="2032000" y="46227"/>
                  </a:lnTo>
                  <a:lnTo>
                    <a:pt x="2032000" y="71627"/>
                  </a:lnTo>
                  <a:lnTo>
                    <a:pt x="2057400" y="71627"/>
                  </a:lnTo>
                  <a:lnTo>
                    <a:pt x="2057400" y="46227"/>
                  </a:lnTo>
                  <a:close/>
                </a:path>
                <a:path w="2952750" h="118110">
                  <a:moveTo>
                    <a:pt x="2108200" y="46227"/>
                  </a:moveTo>
                  <a:lnTo>
                    <a:pt x="2082800" y="46227"/>
                  </a:lnTo>
                  <a:lnTo>
                    <a:pt x="20828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952750" h="118110">
                  <a:moveTo>
                    <a:pt x="2159000" y="46227"/>
                  </a:moveTo>
                  <a:lnTo>
                    <a:pt x="2133600" y="46227"/>
                  </a:lnTo>
                  <a:lnTo>
                    <a:pt x="2133600" y="71627"/>
                  </a:lnTo>
                  <a:lnTo>
                    <a:pt x="2159000" y="71627"/>
                  </a:lnTo>
                  <a:lnTo>
                    <a:pt x="2159000" y="46227"/>
                  </a:lnTo>
                  <a:close/>
                </a:path>
                <a:path w="2952750" h="118110">
                  <a:moveTo>
                    <a:pt x="22098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09800" y="71627"/>
                  </a:lnTo>
                  <a:lnTo>
                    <a:pt x="2209800" y="46227"/>
                  </a:lnTo>
                  <a:close/>
                </a:path>
                <a:path w="2952750" h="118110">
                  <a:moveTo>
                    <a:pt x="2260600" y="46227"/>
                  </a:moveTo>
                  <a:lnTo>
                    <a:pt x="2235200" y="46227"/>
                  </a:lnTo>
                  <a:lnTo>
                    <a:pt x="2235200" y="71627"/>
                  </a:lnTo>
                  <a:lnTo>
                    <a:pt x="2260600" y="71627"/>
                  </a:lnTo>
                  <a:lnTo>
                    <a:pt x="2260600" y="46227"/>
                  </a:lnTo>
                  <a:close/>
                </a:path>
                <a:path w="2952750" h="118110">
                  <a:moveTo>
                    <a:pt x="2311400" y="46227"/>
                  </a:moveTo>
                  <a:lnTo>
                    <a:pt x="2286000" y="46227"/>
                  </a:lnTo>
                  <a:lnTo>
                    <a:pt x="2286000" y="71627"/>
                  </a:lnTo>
                  <a:lnTo>
                    <a:pt x="2311400" y="71627"/>
                  </a:lnTo>
                  <a:lnTo>
                    <a:pt x="2311400" y="46227"/>
                  </a:lnTo>
                  <a:close/>
                </a:path>
                <a:path w="2952750" h="118110">
                  <a:moveTo>
                    <a:pt x="2362200" y="46227"/>
                  </a:moveTo>
                  <a:lnTo>
                    <a:pt x="2336800" y="46227"/>
                  </a:lnTo>
                  <a:lnTo>
                    <a:pt x="2336800" y="71627"/>
                  </a:lnTo>
                  <a:lnTo>
                    <a:pt x="2362200" y="71627"/>
                  </a:lnTo>
                  <a:lnTo>
                    <a:pt x="2362200" y="46227"/>
                  </a:lnTo>
                  <a:close/>
                </a:path>
                <a:path w="2952750" h="118110">
                  <a:moveTo>
                    <a:pt x="2413000" y="46227"/>
                  </a:moveTo>
                  <a:lnTo>
                    <a:pt x="2387600" y="46227"/>
                  </a:lnTo>
                  <a:lnTo>
                    <a:pt x="2387600" y="71627"/>
                  </a:lnTo>
                  <a:lnTo>
                    <a:pt x="2413000" y="71627"/>
                  </a:lnTo>
                  <a:lnTo>
                    <a:pt x="2413000" y="46227"/>
                  </a:lnTo>
                  <a:close/>
                </a:path>
                <a:path w="2952750" h="118110">
                  <a:moveTo>
                    <a:pt x="2463800" y="46227"/>
                  </a:moveTo>
                  <a:lnTo>
                    <a:pt x="2438400" y="46227"/>
                  </a:lnTo>
                  <a:lnTo>
                    <a:pt x="2438400" y="71627"/>
                  </a:lnTo>
                  <a:lnTo>
                    <a:pt x="2463800" y="71627"/>
                  </a:lnTo>
                  <a:lnTo>
                    <a:pt x="2463800" y="46227"/>
                  </a:lnTo>
                  <a:close/>
                </a:path>
                <a:path w="2952750" h="118110">
                  <a:moveTo>
                    <a:pt x="2514600" y="46227"/>
                  </a:moveTo>
                  <a:lnTo>
                    <a:pt x="2489200" y="46227"/>
                  </a:lnTo>
                  <a:lnTo>
                    <a:pt x="2489200" y="71627"/>
                  </a:lnTo>
                  <a:lnTo>
                    <a:pt x="2514600" y="71627"/>
                  </a:lnTo>
                  <a:lnTo>
                    <a:pt x="2514600" y="46227"/>
                  </a:lnTo>
                  <a:close/>
                </a:path>
                <a:path w="2952750" h="118110">
                  <a:moveTo>
                    <a:pt x="2565400" y="46227"/>
                  </a:moveTo>
                  <a:lnTo>
                    <a:pt x="2540000" y="46227"/>
                  </a:lnTo>
                  <a:lnTo>
                    <a:pt x="2540000" y="71627"/>
                  </a:lnTo>
                  <a:lnTo>
                    <a:pt x="2565400" y="71627"/>
                  </a:lnTo>
                  <a:lnTo>
                    <a:pt x="2565400" y="46227"/>
                  </a:lnTo>
                  <a:close/>
                </a:path>
                <a:path w="2952750" h="118110">
                  <a:moveTo>
                    <a:pt x="2616200" y="46227"/>
                  </a:moveTo>
                  <a:lnTo>
                    <a:pt x="2590800" y="46227"/>
                  </a:lnTo>
                  <a:lnTo>
                    <a:pt x="2590800" y="71627"/>
                  </a:lnTo>
                  <a:lnTo>
                    <a:pt x="2616200" y="71627"/>
                  </a:lnTo>
                  <a:lnTo>
                    <a:pt x="2616200" y="46227"/>
                  </a:lnTo>
                  <a:close/>
                </a:path>
                <a:path w="2952750" h="118110">
                  <a:moveTo>
                    <a:pt x="2667000" y="46227"/>
                  </a:moveTo>
                  <a:lnTo>
                    <a:pt x="2641600" y="46227"/>
                  </a:lnTo>
                  <a:lnTo>
                    <a:pt x="2641600" y="71627"/>
                  </a:lnTo>
                  <a:lnTo>
                    <a:pt x="2667000" y="71627"/>
                  </a:lnTo>
                  <a:lnTo>
                    <a:pt x="2667000" y="46227"/>
                  </a:lnTo>
                  <a:close/>
                </a:path>
                <a:path w="2952750" h="118110">
                  <a:moveTo>
                    <a:pt x="2717800" y="46227"/>
                  </a:moveTo>
                  <a:lnTo>
                    <a:pt x="2692400" y="46227"/>
                  </a:lnTo>
                  <a:lnTo>
                    <a:pt x="2692400" y="71627"/>
                  </a:lnTo>
                  <a:lnTo>
                    <a:pt x="2717800" y="71627"/>
                  </a:lnTo>
                  <a:lnTo>
                    <a:pt x="2717800" y="46227"/>
                  </a:lnTo>
                  <a:close/>
                </a:path>
                <a:path w="2952750" h="118110">
                  <a:moveTo>
                    <a:pt x="2768600" y="46227"/>
                  </a:moveTo>
                  <a:lnTo>
                    <a:pt x="2743200" y="46227"/>
                  </a:lnTo>
                  <a:lnTo>
                    <a:pt x="2743200" y="71627"/>
                  </a:lnTo>
                  <a:lnTo>
                    <a:pt x="2768600" y="71627"/>
                  </a:lnTo>
                  <a:lnTo>
                    <a:pt x="2768600" y="46227"/>
                  </a:lnTo>
                  <a:close/>
                </a:path>
                <a:path w="2952750" h="118110">
                  <a:moveTo>
                    <a:pt x="2819400" y="46227"/>
                  </a:moveTo>
                  <a:lnTo>
                    <a:pt x="2794000" y="46227"/>
                  </a:lnTo>
                  <a:lnTo>
                    <a:pt x="2794000" y="71627"/>
                  </a:lnTo>
                  <a:lnTo>
                    <a:pt x="2819400" y="71627"/>
                  </a:lnTo>
                  <a:lnTo>
                    <a:pt x="2819400" y="46227"/>
                  </a:lnTo>
                  <a:close/>
                </a:path>
                <a:path w="2952750" h="118110">
                  <a:moveTo>
                    <a:pt x="2895600" y="62674"/>
                  </a:moveTo>
                  <a:lnTo>
                    <a:pt x="2838577" y="95885"/>
                  </a:lnTo>
                  <a:lnTo>
                    <a:pt x="2836418" y="103759"/>
                  </a:lnTo>
                  <a:lnTo>
                    <a:pt x="2839974" y="109727"/>
                  </a:lnTo>
                  <a:lnTo>
                    <a:pt x="2843530" y="115824"/>
                  </a:lnTo>
                  <a:lnTo>
                    <a:pt x="2851277" y="117856"/>
                  </a:lnTo>
                  <a:lnTo>
                    <a:pt x="2930581" y="71627"/>
                  </a:lnTo>
                  <a:lnTo>
                    <a:pt x="2895600" y="71627"/>
                  </a:lnTo>
                  <a:lnTo>
                    <a:pt x="2895600" y="62674"/>
                  </a:lnTo>
                  <a:close/>
                </a:path>
                <a:path w="2952750" h="118110">
                  <a:moveTo>
                    <a:pt x="2870200" y="46227"/>
                  </a:moveTo>
                  <a:lnTo>
                    <a:pt x="2844800" y="46227"/>
                  </a:lnTo>
                  <a:lnTo>
                    <a:pt x="2844800" y="71627"/>
                  </a:lnTo>
                  <a:lnTo>
                    <a:pt x="2870200" y="71627"/>
                  </a:lnTo>
                  <a:lnTo>
                    <a:pt x="2870200" y="46227"/>
                  </a:lnTo>
                  <a:close/>
                </a:path>
                <a:path w="2952750" h="118110">
                  <a:moveTo>
                    <a:pt x="2902022" y="58928"/>
                  </a:moveTo>
                  <a:lnTo>
                    <a:pt x="2895600" y="62674"/>
                  </a:lnTo>
                  <a:lnTo>
                    <a:pt x="2895600" y="71627"/>
                  </a:lnTo>
                  <a:lnTo>
                    <a:pt x="2921000" y="71627"/>
                  </a:lnTo>
                  <a:lnTo>
                    <a:pt x="2921000" y="69850"/>
                  </a:lnTo>
                  <a:lnTo>
                    <a:pt x="2920746" y="69850"/>
                  </a:lnTo>
                  <a:lnTo>
                    <a:pt x="2902022" y="58928"/>
                  </a:lnTo>
                  <a:close/>
                </a:path>
                <a:path w="2952750" h="118110">
                  <a:moveTo>
                    <a:pt x="2930580" y="46227"/>
                  </a:moveTo>
                  <a:lnTo>
                    <a:pt x="2921000" y="46227"/>
                  </a:lnTo>
                  <a:lnTo>
                    <a:pt x="2921000" y="71627"/>
                  </a:lnTo>
                  <a:lnTo>
                    <a:pt x="2930581" y="71627"/>
                  </a:lnTo>
                  <a:lnTo>
                    <a:pt x="2952368" y="58928"/>
                  </a:lnTo>
                  <a:lnTo>
                    <a:pt x="2930580" y="46227"/>
                  </a:lnTo>
                  <a:close/>
                </a:path>
                <a:path w="2952750" h="118110">
                  <a:moveTo>
                    <a:pt x="2920746" y="48006"/>
                  </a:moveTo>
                  <a:lnTo>
                    <a:pt x="2902022" y="58928"/>
                  </a:lnTo>
                  <a:lnTo>
                    <a:pt x="2920746" y="69850"/>
                  </a:lnTo>
                  <a:lnTo>
                    <a:pt x="2920746" y="48006"/>
                  </a:lnTo>
                  <a:close/>
                </a:path>
                <a:path w="2952750" h="118110">
                  <a:moveTo>
                    <a:pt x="2921000" y="48006"/>
                  </a:moveTo>
                  <a:lnTo>
                    <a:pt x="2920746" y="48006"/>
                  </a:lnTo>
                  <a:lnTo>
                    <a:pt x="2920746" y="69850"/>
                  </a:lnTo>
                  <a:lnTo>
                    <a:pt x="2921000" y="69850"/>
                  </a:lnTo>
                  <a:lnTo>
                    <a:pt x="2921000" y="48006"/>
                  </a:lnTo>
                  <a:close/>
                </a:path>
                <a:path w="2952750" h="118110">
                  <a:moveTo>
                    <a:pt x="2895600" y="55181"/>
                  </a:moveTo>
                  <a:lnTo>
                    <a:pt x="2895600" y="62674"/>
                  </a:lnTo>
                  <a:lnTo>
                    <a:pt x="2902022" y="58928"/>
                  </a:lnTo>
                  <a:lnTo>
                    <a:pt x="2895600" y="55181"/>
                  </a:lnTo>
                  <a:close/>
                </a:path>
                <a:path w="2952750" h="118110">
                  <a:moveTo>
                    <a:pt x="2921000" y="46227"/>
                  </a:moveTo>
                  <a:lnTo>
                    <a:pt x="2895600" y="46227"/>
                  </a:lnTo>
                  <a:lnTo>
                    <a:pt x="2895600" y="55181"/>
                  </a:lnTo>
                  <a:lnTo>
                    <a:pt x="2902022" y="58928"/>
                  </a:lnTo>
                  <a:lnTo>
                    <a:pt x="2920746" y="48006"/>
                  </a:lnTo>
                  <a:lnTo>
                    <a:pt x="2921000" y="48006"/>
                  </a:lnTo>
                  <a:lnTo>
                    <a:pt x="2921000" y="46227"/>
                  </a:lnTo>
                  <a:close/>
                </a:path>
                <a:path w="2952750" h="118110">
                  <a:moveTo>
                    <a:pt x="2851277" y="0"/>
                  </a:moveTo>
                  <a:lnTo>
                    <a:pt x="2843530" y="2032"/>
                  </a:lnTo>
                  <a:lnTo>
                    <a:pt x="2839974" y="8127"/>
                  </a:lnTo>
                  <a:lnTo>
                    <a:pt x="2836418" y="14097"/>
                  </a:lnTo>
                  <a:lnTo>
                    <a:pt x="2838577" y="21971"/>
                  </a:lnTo>
                  <a:lnTo>
                    <a:pt x="2895600" y="55181"/>
                  </a:lnTo>
                  <a:lnTo>
                    <a:pt x="2895600" y="46227"/>
                  </a:lnTo>
                  <a:lnTo>
                    <a:pt x="2930580" y="46227"/>
                  </a:lnTo>
                  <a:lnTo>
                    <a:pt x="2851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8073" y="2574797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62327" y="2950464"/>
            <a:ext cx="6014720" cy="2055495"/>
            <a:chOff x="1862327" y="2950464"/>
            <a:chExt cx="6014720" cy="20554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3102864"/>
              <a:ext cx="6014466" cy="1257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9571" y="3144012"/>
              <a:ext cx="5904865" cy="0"/>
            </a:xfrm>
            <a:custGeom>
              <a:avLst/>
              <a:gdLst/>
              <a:ahLst/>
              <a:cxnLst/>
              <a:rect l="l" t="t" r="r" b="b"/>
              <a:pathLst>
                <a:path w="5904865">
                  <a:moveTo>
                    <a:pt x="0" y="0"/>
                  </a:moveTo>
                  <a:lnTo>
                    <a:pt x="59046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4748784"/>
              <a:ext cx="6014466" cy="1257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09571" y="4789932"/>
              <a:ext cx="5904865" cy="0"/>
            </a:xfrm>
            <a:custGeom>
              <a:avLst/>
              <a:gdLst/>
              <a:ahLst/>
              <a:cxnLst/>
              <a:rect l="l" t="t" r="r" b="b"/>
              <a:pathLst>
                <a:path w="5904865">
                  <a:moveTo>
                    <a:pt x="0" y="0"/>
                  </a:moveTo>
                  <a:lnTo>
                    <a:pt x="59046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3115056"/>
              <a:ext cx="2213610" cy="18905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58795" y="3138551"/>
              <a:ext cx="1956435" cy="1632585"/>
            </a:xfrm>
            <a:custGeom>
              <a:avLst/>
              <a:gdLst/>
              <a:ahLst/>
              <a:cxnLst/>
              <a:rect l="l" t="t" r="r" b="b"/>
              <a:pathLst>
                <a:path w="1956435" h="1632585">
                  <a:moveTo>
                    <a:pt x="1800098" y="1567434"/>
                  </a:moveTo>
                  <a:lnTo>
                    <a:pt x="1792521" y="1567733"/>
                  </a:lnTo>
                  <a:lnTo>
                    <a:pt x="1785874" y="1570783"/>
                  </a:lnTo>
                  <a:lnTo>
                    <a:pt x="1780845" y="1576095"/>
                  </a:lnTo>
                  <a:lnTo>
                    <a:pt x="1778127" y="1583182"/>
                  </a:lnTo>
                  <a:lnTo>
                    <a:pt x="1778353" y="1590702"/>
                  </a:lnTo>
                  <a:lnTo>
                    <a:pt x="1781365" y="1597342"/>
                  </a:lnTo>
                  <a:lnTo>
                    <a:pt x="1786663" y="1602362"/>
                  </a:lnTo>
                  <a:lnTo>
                    <a:pt x="1793748" y="1605026"/>
                  </a:lnTo>
                  <a:lnTo>
                    <a:pt x="1956434" y="1632331"/>
                  </a:lnTo>
                  <a:lnTo>
                    <a:pt x="1952971" y="1622806"/>
                  </a:lnTo>
                  <a:lnTo>
                    <a:pt x="1915287" y="1622806"/>
                  </a:lnTo>
                  <a:lnTo>
                    <a:pt x="1860995" y="1577632"/>
                  </a:lnTo>
                  <a:lnTo>
                    <a:pt x="1800098" y="1567434"/>
                  </a:lnTo>
                  <a:close/>
                </a:path>
                <a:path w="1956435" h="1632585">
                  <a:moveTo>
                    <a:pt x="1860995" y="1577632"/>
                  </a:moveTo>
                  <a:lnTo>
                    <a:pt x="1915287" y="1622806"/>
                  </a:lnTo>
                  <a:lnTo>
                    <a:pt x="1922007" y="1614678"/>
                  </a:lnTo>
                  <a:lnTo>
                    <a:pt x="1909445" y="1614678"/>
                  </a:lnTo>
                  <a:lnTo>
                    <a:pt x="1898254" y="1583873"/>
                  </a:lnTo>
                  <a:lnTo>
                    <a:pt x="1860995" y="1577632"/>
                  </a:lnTo>
                  <a:close/>
                </a:path>
                <a:path w="1956435" h="1632585">
                  <a:moveTo>
                    <a:pt x="1883152" y="1464726"/>
                  </a:moveTo>
                  <a:lnTo>
                    <a:pt x="1875663" y="1465834"/>
                  </a:lnTo>
                  <a:lnTo>
                    <a:pt x="1869197" y="1469822"/>
                  </a:lnTo>
                  <a:lnTo>
                    <a:pt x="1864899" y="1475739"/>
                  </a:lnTo>
                  <a:lnTo>
                    <a:pt x="1863125" y="1482800"/>
                  </a:lnTo>
                  <a:lnTo>
                    <a:pt x="1864233" y="1490218"/>
                  </a:lnTo>
                  <a:lnTo>
                    <a:pt x="1885365" y="1548390"/>
                  </a:lnTo>
                  <a:lnTo>
                    <a:pt x="1939544" y="1593469"/>
                  </a:lnTo>
                  <a:lnTo>
                    <a:pt x="1915287" y="1622806"/>
                  </a:lnTo>
                  <a:lnTo>
                    <a:pt x="1952971" y="1622806"/>
                  </a:lnTo>
                  <a:lnTo>
                    <a:pt x="1900046" y="1477264"/>
                  </a:lnTo>
                  <a:lnTo>
                    <a:pt x="1896129" y="1470798"/>
                  </a:lnTo>
                  <a:lnTo>
                    <a:pt x="1890236" y="1466500"/>
                  </a:lnTo>
                  <a:lnTo>
                    <a:pt x="1883152" y="1464726"/>
                  </a:lnTo>
                  <a:close/>
                </a:path>
                <a:path w="1956435" h="1632585">
                  <a:moveTo>
                    <a:pt x="1898254" y="1583873"/>
                  </a:moveTo>
                  <a:lnTo>
                    <a:pt x="1909445" y="1614678"/>
                  </a:lnTo>
                  <a:lnTo>
                    <a:pt x="1930527" y="1589278"/>
                  </a:lnTo>
                  <a:lnTo>
                    <a:pt x="1898254" y="1583873"/>
                  </a:lnTo>
                  <a:close/>
                </a:path>
                <a:path w="1956435" h="1632585">
                  <a:moveTo>
                    <a:pt x="1885365" y="1548390"/>
                  </a:moveTo>
                  <a:lnTo>
                    <a:pt x="1898254" y="1583873"/>
                  </a:lnTo>
                  <a:lnTo>
                    <a:pt x="1930527" y="1589278"/>
                  </a:lnTo>
                  <a:lnTo>
                    <a:pt x="1909445" y="1614678"/>
                  </a:lnTo>
                  <a:lnTo>
                    <a:pt x="1922007" y="1614678"/>
                  </a:lnTo>
                  <a:lnTo>
                    <a:pt x="1939544" y="1593469"/>
                  </a:lnTo>
                  <a:lnTo>
                    <a:pt x="1885365" y="1548390"/>
                  </a:lnTo>
                  <a:close/>
                </a:path>
                <a:path w="1956435" h="1632585">
                  <a:moveTo>
                    <a:pt x="24384" y="0"/>
                  </a:moveTo>
                  <a:lnTo>
                    <a:pt x="0" y="29210"/>
                  </a:lnTo>
                  <a:lnTo>
                    <a:pt x="1860995" y="1577632"/>
                  </a:lnTo>
                  <a:lnTo>
                    <a:pt x="1898254" y="1583873"/>
                  </a:lnTo>
                  <a:lnTo>
                    <a:pt x="1885365" y="15483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3607" y="2950464"/>
              <a:ext cx="2213610" cy="18935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27804" y="3144012"/>
              <a:ext cx="1956435" cy="1632585"/>
            </a:xfrm>
            <a:custGeom>
              <a:avLst/>
              <a:gdLst/>
              <a:ahLst/>
              <a:cxnLst/>
              <a:rect l="l" t="t" r="r" b="b"/>
              <a:pathLst>
                <a:path w="1956435" h="1632585">
                  <a:moveTo>
                    <a:pt x="1898291" y="48324"/>
                  </a:moveTo>
                  <a:lnTo>
                    <a:pt x="1861180" y="54539"/>
                  </a:lnTo>
                  <a:lnTo>
                    <a:pt x="0" y="1602994"/>
                  </a:lnTo>
                  <a:lnTo>
                    <a:pt x="24384" y="1632331"/>
                  </a:lnTo>
                  <a:lnTo>
                    <a:pt x="1885394" y="83792"/>
                  </a:lnTo>
                  <a:lnTo>
                    <a:pt x="1898291" y="48324"/>
                  </a:lnTo>
                  <a:close/>
                </a:path>
                <a:path w="1956435" h="1632585">
                  <a:moveTo>
                    <a:pt x="1952968" y="9525"/>
                  </a:moveTo>
                  <a:lnTo>
                    <a:pt x="1915287" y="9525"/>
                  </a:lnTo>
                  <a:lnTo>
                    <a:pt x="1939544" y="38735"/>
                  </a:lnTo>
                  <a:lnTo>
                    <a:pt x="1885394" y="83792"/>
                  </a:lnTo>
                  <a:lnTo>
                    <a:pt x="1864233" y="141986"/>
                  </a:lnTo>
                  <a:lnTo>
                    <a:pt x="1863125" y="149475"/>
                  </a:lnTo>
                  <a:lnTo>
                    <a:pt x="1864899" y="156559"/>
                  </a:lnTo>
                  <a:lnTo>
                    <a:pt x="1869197" y="162452"/>
                  </a:lnTo>
                  <a:lnTo>
                    <a:pt x="1875663" y="166370"/>
                  </a:lnTo>
                  <a:lnTo>
                    <a:pt x="1883152" y="167477"/>
                  </a:lnTo>
                  <a:lnTo>
                    <a:pt x="1890236" y="165703"/>
                  </a:lnTo>
                  <a:lnTo>
                    <a:pt x="1896129" y="161405"/>
                  </a:lnTo>
                  <a:lnTo>
                    <a:pt x="1900047" y="154939"/>
                  </a:lnTo>
                  <a:lnTo>
                    <a:pt x="1952968" y="9525"/>
                  </a:lnTo>
                  <a:close/>
                </a:path>
                <a:path w="1956435" h="1632585">
                  <a:moveTo>
                    <a:pt x="1922036" y="17652"/>
                  </a:moveTo>
                  <a:lnTo>
                    <a:pt x="1909445" y="17652"/>
                  </a:lnTo>
                  <a:lnTo>
                    <a:pt x="1930527" y="42925"/>
                  </a:lnTo>
                  <a:lnTo>
                    <a:pt x="1898291" y="48324"/>
                  </a:lnTo>
                  <a:lnTo>
                    <a:pt x="1885394" y="83792"/>
                  </a:lnTo>
                  <a:lnTo>
                    <a:pt x="1939544" y="38735"/>
                  </a:lnTo>
                  <a:lnTo>
                    <a:pt x="1922036" y="17652"/>
                  </a:lnTo>
                  <a:close/>
                </a:path>
                <a:path w="1956435" h="1632585">
                  <a:moveTo>
                    <a:pt x="1956435" y="0"/>
                  </a:moveTo>
                  <a:lnTo>
                    <a:pt x="1793748" y="27177"/>
                  </a:lnTo>
                  <a:lnTo>
                    <a:pt x="1778127" y="49149"/>
                  </a:lnTo>
                  <a:lnTo>
                    <a:pt x="1780845" y="56179"/>
                  </a:lnTo>
                  <a:lnTo>
                    <a:pt x="1785874" y="61483"/>
                  </a:lnTo>
                  <a:lnTo>
                    <a:pt x="1792521" y="64525"/>
                  </a:lnTo>
                  <a:lnTo>
                    <a:pt x="1800098" y="64770"/>
                  </a:lnTo>
                  <a:lnTo>
                    <a:pt x="1861180" y="54539"/>
                  </a:lnTo>
                  <a:lnTo>
                    <a:pt x="1915287" y="9525"/>
                  </a:lnTo>
                  <a:lnTo>
                    <a:pt x="1952968" y="9525"/>
                  </a:lnTo>
                  <a:lnTo>
                    <a:pt x="1956435" y="0"/>
                  </a:lnTo>
                  <a:close/>
                </a:path>
                <a:path w="1956435" h="1632585">
                  <a:moveTo>
                    <a:pt x="1915287" y="9525"/>
                  </a:moveTo>
                  <a:lnTo>
                    <a:pt x="1861180" y="54539"/>
                  </a:lnTo>
                  <a:lnTo>
                    <a:pt x="1898291" y="48324"/>
                  </a:lnTo>
                  <a:lnTo>
                    <a:pt x="1909445" y="17652"/>
                  </a:lnTo>
                  <a:lnTo>
                    <a:pt x="1922036" y="17652"/>
                  </a:lnTo>
                  <a:lnTo>
                    <a:pt x="1915287" y="9525"/>
                  </a:lnTo>
                  <a:close/>
                </a:path>
                <a:path w="1956435" h="1632585">
                  <a:moveTo>
                    <a:pt x="1909445" y="17652"/>
                  </a:moveTo>
                  <a:lnTo>
                    <a:pt x="1898291" y="48324"/>
                  </a:lnTo>
                  <a:lnTo>
                    <a:pt x="1930527" y="42925"/>
                  </a:lnTo>
                  <a:lnTo>
                    <a:pt x="1909445" y="1765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8851" y="3056636"/>
              <a:ext cx="174752" cy="1686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7724" y="3056636"/>
              <a:ext cx="171703" cy="16865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50747" y="2975609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8814" y="4612004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1250" y="2655519"/>
            <a:ext cx="4181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940175" algn="l"/>
              </a:tabLst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baseline="-20833" dirty="0">
                <a:latin typeface="Calibri"/>
                <a:cs typeface="Calibri"/>
              </a:rPr>
              <a:t>0	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1176" y="5299964"/>
            <a:ext cx="3116580" cy="965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800" spc="10" dirty="0">
                <a:latin typeface="Calibri"/>
                <a:cs typeface="Calibri"/>
              </a:rPr>
              <a:t>RTT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300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775" spc="7" baseline="-19519" dirty="0">
                <a:latin typeface="Calibri"/>
                <a:cs typeface="Calibri"/>
              </a:rPr>
              <a:t>0</a:t>
            </a:r>
            <a:endParaRPr sz="2775" baseline="-19519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libri"/>
                <a:cs typeface="Calibri"/>
              </a:rPr>
              <a:t>T</a:t>
            </a:r>
            <a:r>
              <a:rPr sz="2775" spc="-30" baseline="-19519" dirty="0">
                <a:latin typeface="Calibri"/>
                <a:cs typeface="Calibri"/>
              </a:rPr>
              <a:t>C</a:t>
            </a:r>
            <a:r>
              <a:rPr sz="2775" spc="315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T</a:t>
            </a:r>
            <a:r>
              <a:rPr sz="2775" spc="-7" baseline="-19519" dirty="0">
                <a:latin typeface="Calibri"/>
                <a:cs typeface="Calibri"/>
              </a:rPr>
              <a:t>S</a:t>
            </a:r>
            <a:r>
              <a:rPr sz="2775" spc="300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(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307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T</a:t>
            </a:r>
            <a:r>
              <a:rPr sz="2775" spc="7" baseline="-19519" dirty="0">
                <a:latin typeface="Calibri"/>
                <a:cs typeface="Calibri"/>
              </a:rPr>
              <a:t>0</a:t>
            </a:r>
            <a:r>
              <a:rPr sz="2775" spc="307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38828" y="487997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7" baseline="-20833" dirty="0"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2996" y="4702555"/>
            <a:ext cx="171703" cy="16865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3058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Christian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22273"/>
            <a:ext cx="7706359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Cristian,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1989.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Algoritmo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sincronización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externa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basado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 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RTT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i="1" spc="-20" dirty="0">
                <a:latin typeface="Calibri"/>
                <a:cs typeface="Calibri"/>
              </a:rPr>
              <a:t>Round-Trip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Time</a:t>
            </a:r>
            <a:r>
              <a:rPr sz="2800" spc="-5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41320" y="2767583"/>
            <a:ext cx="3155950" cy="318135"/>
            <a:chOff x="2941320" y="2767583"/>
            <a:chExt cx="3155950" cy="318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20" y="2767583"/>
              <a:ext cx="3155442" cy="3177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87040" y="2848863"/>
              <a:ext cx="2952750" cy="118110"/>
            </a:xfrm>
            <a:custGeom>
              <a:avLst/>
              <a:gdLst/>
              <a:ahLst/>
              <a:cxnLst/>
              <a:rect l="l" t="t" r="r" b="b"/>
              <a:pathLst>
                <a:path w="2952750" h="118110">
                  <a:moveTo>
                    <a:pt x="254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2952750" h="118110">
                  <a:moveTo>
                    <a:pt x="76200" y="46227"/>
                  </a:moveTo>
                  <a:lnTo>
                    <a:pt x="50800" y="46227"/>
                  </a:lnTo>
                  <a:lnTo>
                    <a:pt x="5080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2952750" h="118110">
                  <a:moveTo>
                    <a:pt x="1270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2952750" h="118110">
                  <a:moveTo>
                    <a:pt x="1778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177800" y="71627"/>
                  </a:lnTo>
                  <a:lnTo>
                    <a:pt x="177800" y="46227"/>
                  </a:lnTo>
                  <a:close/>
                </a:path>
                <a:path w="2952750" h="118110">
                  <a:moveTo>
                    <a:pt x="2286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228600" y="71627"/>
                  </a:lnTo>
                  <a:lnTo>
                    <a:pt x="228600" y="46227"/>
                  </a:lnTo>
                  <a:close/>
                </a:path>
                <a:path w="2952750" h="118110">
                  <a:moveTo>
                    <a:pt x="279400" y="46227"/>
                  </a:moveTo>
                  <a:lnTo>
                    <a:pt x="254000" y="46227"/>
                  </a:lnTo>
                  <a:lnTo>
                    <a:pt x="2540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2952750" h="118110">
                  <a:moveTo>
                    <a:pt x="330200" y="46227"/>
                  </a:moveTo>
                  <a:lnTo>
                    <a:pt x="304800" y="46227"/>
                  </a:lnTo>
                  <a:lnTo>
                    <a:pt x="3048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952750" h="118110">
                  <a:moveTo>
                    <a:pt x="3810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2952750" h="118110">
                  <a:moveTo>
                    <a:pt x="4318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2952750" h="118110">
                  <a:moveTo>
                    <a:pt x="4826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2952750" h="118110">
                  <a:moveTo>
                    <a:pt x="5334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533400" y="71627"/>
                  </a:lnTo>
                  <a:lnTo>
                    <a:pt x="533400" y="46227"/>
                  </a:lnTo>
                  <a:close/>
                </a:path>
                <a:path w="2952750" h="118110">
                  <a:moveTo>
                    <a:pt x="5842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584200" y="71627"/>
                  </a:lnTo>
                  <a:lnTo>
                    <a:pt x="584200" y="46227"/>
                  </a:lnTo>
                  <a:close/>
                </a:path>
                <a:path w="2952750" h="118110">
                  <a:moveTo>
                    <a:pt x="635000" y="46227"/>
                  </a:moveTo>
                  <a:lnTo>
                    <a:pt x="609600" y="46227"/>
                  </a:lnTo>
                  <a:lnTo>
                    <a:pt x="6096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2952750" h="118110">
                  <a:moveTo>
                    <a:pt x="685800" y="46227"/>
                  </a:moveTo>
                  <a:lnTo>
                    <a:pt x="660400" y="46227"/>
                  </a:lnTo>
                  <a:lnTo>
                    <a:pt x="6604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952750" h="118110">
                  <a:moveTo>
                    <a:pt x="7366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2952750" h="118110">
                  <a:moveTo>
                    <a:pt x="7874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2952750" h="118110">
                  <a:moveTo>
                    <a:pt x="8382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2952750" h="118110">
                  <a:moveTo>
                    <a:pt x="8890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889000" y="71627"/>
                  </a:lnTo>
                  <a:lnTo>
                    <a:pt x="889000" y="46227"/>
                  </a:lnTo>
                  <a:close/>
                </a:path>
                <a:path w="2952750" h="118110">
                  <a:moveTo>
                    <a:pt x="9398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939800" y="71627"/>
                  </a:lnTo>
                  <a:lnTo>
                    <a:pt x="939800" y="46227"/>
                  </a:lnTo>
                  <a:close/>
                </a:path>
                <a:path w="2952750" h="118110">
                  <a:moveTo>
                    <a:pt x="990600" y="46227"/>
                  </a:moveTo>
                  <a:lnTo>
                    <a:pt x="965200" y="46227"/>
                  </a:lnTo>
                  <a:lnTo>
                    <a:pt x="9652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2952750" h="118110">
                  <a:moveTo>
                    <a:pt x="1041400" y="46227"/>
                  </a:moveTo>
                  <a:lnTo>
                    <a:pt x="1016000" y="46227"/>
                  </a:lnTo>
                  <a:lnTo>
                    <a:pt x="10160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952750" h="118110">
                  <a:moveTo>
                    <a:pt x="10922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2952750" h="118110">
                  <a:moveTo>
                    <a:pt x="11430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2952750" h="118110">
                  <a:moveTo>
                    <a:pt x="11938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2952750" h="118110">
                  <a:moveTo>
                    <a:pt x="12446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244600" y="71627"/>
                  </a:lnTo>
                  <a:lnTo>
                    <a:pt x="1244600" y="46227"/>
                  </a:lnTo>
                  <a:close/>
                </a:path>
                <a:path w="2952750" h="118110">
                  <a:moveTo>
                    <a:pt x="12954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295400" y="71627"/>
                  </a:lnTo>
                  <a:lnTo>
                    <a:pt x="1295400" y="46227"/>
                  </a:lnTo>
                  <a:close/>
                </a:path>
                <a:path w="2952750" h="118110">
                  <a:moveTo>
                    <a:pt x="1346200" y="46227"/>
                  </a:moveTo>
                  <a:lnTo>
                    <a:pt x="1320800" y="46227"/>
                  </a:lnTo>
                  <a:lnTo>
                    <a:pt x="13208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2952750" h="118110">
                  <a:moveTo>
                    <a:pt x="1397000" y="46227"/>
                  </a:moveTo>
                  <a:lnTo>
                    <a:pt x="1371600" y="46227"/>
                  </a:lnTo>
                  <a:lnTo>
                    <a:pt x="13716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952750" h="118110">
                  <a:moveTo>
                    <a:pt x="14478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2952750" h="118110">
                  <a:moveTo>
                    <a:pt x="14986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2952750" h="118110">
                  <a:moveTo>
                    <a:pt x="15494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2952750" h="118110">
                  <a:moveTo>
                    <a:pt x="16002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00200" y="71627"/>
                  </a:lnTo>
                  <a:lnTo>
                    <a:pt x="1600200" y="46227"/>
                  </a:lnTo>
                  <a:close/>
                </a:path>
                <a:path w="2952750" h="118110">
                  <a:moveTo>
                    <a:pt x="16510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651000" y="71627"/>
                  </a:lnTo>
                  <a:lnTo>
                    <a:pt x="1651000" y="46227"/>
                  </a:lnTo>
                  <a:close/>
                </a:path>
                <a:path w="2952750" h="118110">
                  <a:moveTo>
                    <a:pt x="1701800" y="46227"/>
                  </a:moveTo>
                  <a:lnTo>
                    <a:pt x="1676400" y="46227"/>
                  </a:lnTo>
                  <a:lnTo>
                    <a:pt x="1676400" y="71627"/>
                  </a:lnTo>
                  <a:lnTo>
                    <a:pt x="1701800" y="71627"/>
                  </a:lnTo>
                  <a:lnTo>
                    <a:pt x="1701800" y="46227"/>
                  </a:lnTo>
                  <a:close/>
                </a:path>
                <a:path w="2952750" h="118110">
                  <a:moveTo>
                    <a:pt x="1752600" y="46227"/>
                  </a:moveTo>
                  <a:lnTo>
                    <a:pt x="1727200" y="46227"/>
                  </a:lnTo>
                  <a:lnTo>
                    <a:pt x="17272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952750" h="118110">
                  <a:moveTo>
                    <a:pt x="1803400" y="46227"/>
                  </a:moveTo>
                  <a:lnTo>
                    <a:pt x="1778000" y="46227"/>
                  </a:lnTo>
                  <a:lnTo>
                    <a:pt x="17780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2952750" h="118110">
                  <a:moveTo>
                    <a:pt x="18542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854200" y="71627"/>
                  </a:lnTo>
                  <a:lnTo>
                    <a:pt x="1854200" y="46227"/>
                  </a:lnTo>
                  <a:close/>
                </a:path>
                <a:path w="2952750" h="118110">
                  <a:moveTo>
                    <a:pt x="19050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2952750" h="118110">
                  <a:moveTo>
                    <a:pt x="1955800" y="46227"/>
                  </a:moveTo>
                  <a:lnTo>
                    <a:pt x="1930400" y="46227"/>
                  </a:lnTo>
                  <a:lnTo>
                    <a:pt x="1930400" y="71627"/>
                  </a:lnTo>
                  <a:lnTo>
                    <a:pt x="1955800" y="71627"/>
                  </a:lnTo>
                  <a:lnTo>
                    <a:pt x="1955800" y="46227"/>
                  </a:lnTo>
                  <a:close/>
                </a:path>
                <a:path w="2952750" h="118110">
                  <a:moveTo>
                    <a:pt x="2006600" y="46227"/>
                  </a:moveTo>
                  <a:lnTo>
                    <a:pt x="1981200" y="46227"/>
                  </a:lnTo>
                  <a:lnTo>
                    <a:pt x="1981200" y="71627"/>
                  </a:lnTo>
                  <a:lnTo>
                    <a:pt x="2006600" y="71627"/>
                  </a:lnTo>
                  <a:lnTo>
                    <a:pt x="2006600" y="46227"/>
                  </a:lnTo>
                  <a:close/>
                </a:path>
                <a:path w="2952750" h="118110">
                  <a:moveTo>
                    <a:pt x="2057400" y="46227"/>
                  </a:moveTo>
                  <a:lnTo>
                    <a:pt x="2032000" y="46227"/>
                  </a:lnTo>
                  <a:lnTo>
                    <a:pt x="2032000" y="71627"/>
                  </a:lnTo>
                  <a:lnTo>
                    <a:pt x="2057400" y="71627"/>
                  </a:lnTo>
                  <a:lnTo>
                    <a:pt x="2057400" y="46227"/>
                  </a:lnTo>
                  <a:close/>
                </a:path>
                <a:path w="2952750" h="118110">
                  <a:moveTo>
                    <a:pt x="2108200" y="46227"/>
                  </a:moveTo>
                  <a:lnTo>
                    <a:pt x="2082800" y="46227"/>
                  </a:lnTo>
                  <a:lnTo>
                    <a:pt x="20828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952750" h="118110">
                  <a:moveTo>
                    <a:pt x="2159000" y="46227"/>
                  </a:moveTo>
                  <a:lnTo>
                    <a:pt x="2133600" y="46227"/>
                  </a:lnTo>
                  <a:lnTo>
                    <a:pt x="2133600" y="71627"/>
                  </a:lnTo>
                  <a:lnTo>
                    <a:pt x="2159000" y="71627"/>
                  </a:lnTo>
                  <a:lnTo>
                    <a:pt x="2159000" y="46227"/>
                  </a:lnTo>
                  <a:close/>
                </a:path>
                <a:path w="2952750" h="118110">
                  <a:moveTo>
                    <a:pt x="22098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09800" y="71627"/>
                  </a:lnTo>
                  <a:lnTo>
                    <a:pt x="2209800" y="46227"/>
                  </a:lnTo>
                  <a:close/>
                </a:path>
                <a:path w="2952750" h="118110">
                  <a:moveTo>
                    <a:pt x="2260600" y="46227"/>
                  </a:moveTo>
                  <a:lnTo>
                    <a:pt x="2235200" y="46227"/>
                  </a:lnTo>
                  <a:lnTo>
                    <a:pt x="2235200" y="71627"/>
                  </a:lnTo>
                  <a:lnTo>
                    <a:pt x="2260600" y="71627"/>
                  </a:lnTo>
                  <a:lnTo>
                    <a:pt x="2260600" y="46227"/>
                  </a:lnTo>
                  <a:close/>
                </a:path>
                <a:path w="2952750" h="118110">
                  <a:moveTo>
                    <a:pt x="2311400" y="46227"/>
                  </a:moveTo>
                  <a:lnTo>
                    <a:pt x="2286000" y="46227"/>
                  </a:lnTo>
                  <a:lnTo>
                    <a:pt x="2286000" y="71627"/>
                  </a:lnTo>
                  <a:lnTo>
                    <a:pt x="2311400" y="71627"/>
                  </a:lnTo>
                  <a:lnTo>
                    <a:pt x="2311400" y="46227"/>
                  </a:lnTo>
                  <a:close/>
                </a:path>
                <a:path w="2952750" h="118110">
                  <a:moveTo>
                    <a:pt x="2362200" y="46227"/>
                  </a:moveTo>
                  <a:lnTo>
                    <a:pt x="2336800" y="46227"/>
                  </a:lnTo>
                  <a:lnTo>
                    <a:pt x="2336800" y="71627"/>
                  </a:lnTo>
                  <a:lnTo>
                    <a:pt x="2362200" y="71627"/>
                  </a:lnTo>
                  <a:lnTo>
                    <a:pt x="2362200" y="46227"/>
                  </a:lnTo>
                  <a:close/>
                </a:path>
                <a:path w="2952750" h="118110">
                  <a:moveTo>
                    <a:pt x="2413000" y="46227"/>
                  </a:moveTo>
                  <a:lnTo>
                    <a:pt x="2387600" y="46227"/>
                  </a:lnTo>
                  <a:lnTo>
                    <a:pt x="2387600" y="71627"/>
                  </a:lnTo>
                  <a:lnTo>
                    <a:pt x="2413000" y="71627"/>
                  </a:lnTo>
                  <a:lnTo>
                    <a:pt x="2413000" y="46227"/>
                  </a:lnTo>
                  <a:close/>
                </a:path>
                <a:path w="2952750" h="118110">
                  <a:moveTo>
                    <a:pt x="2463800" y="46227"/>
                  </a:moveTo>
                  <a:lnTo>
                    <a:pt x="2438400" y="46227"/>
                  </a:lnTo>
                  <a:lnTo>
                    <a:pt x="2438400" y="71627"/>
                  </a:lnTo>
                  <a:lnTo>
                    <a:pt x="2463800" y="71627"/>
                  </a:lnTo>
                  <a:lnTo>
                    <a:pt x="2463800" y="46227"/>
                  </a:lnTo>
                  <a:close/>
                </a:path>
                <a:path w="2952750" h="118110">
                  <a:moveTo>
                    <a:pt x="2514600" y="46227"/>
                  </a:moveTo>
                  <a:lnTo>
                    <a:pt x="2489200" y="46227"/>
                  </a:lnTo>
                  <a:lnTo>
                    <a:pt x="2489200" y="71627"/>
                  </a:lnTo>
                  <a:lnTo>
                    <a:pt x="2514600" y="71627"/>
                  </a:lnTo>
                  <a:lnTo>
                    <a:pt x="2514600" y="46227"/>
                  </a:lnTo>
                  <a:close/>
                </a:path>
                <a:path w="2952750" h="118110">
                  <a:moveTo>
                    <a:pt x="2565400" y="46227"/>
                  </a:moveTo>
                  <a:lnTo>
                    <a:pt x="2540000" y="46227"/>
                  </a:lnTo>
                  <a:lnTo>
                    <a:pt x="2540000" y="71627"/>
                  </a:lnTo>
                  <a:lnTo>
                    <a:pt x="2565400" y="71627"/>
                  </a:lnTo>
                  <a:lnTo>
                    <a:pt x="2565400" y="46227"/>
                  </a:lnTo>
                  <a:close/>
                </a:path>
                <a:path w="2952750" h="118110">
                  <a:moveTo>
                    <a:pt x="2616200" y="46227"/>
                  </a:moveTo>
                  <a:lnTo>
                    <a:pt x="2590800" y="46227"/>
                  </a:lnTo>
                  <a:lnTo>
                    <a:pt x="2590800" y="71627"/>
                  </a:lnTo>
                  <a:lnTo>
                    <a:pt x="2616200" y="71627"/>
                  </a:lnTo>
                  <a:lnTo>
                    <a:pt x="2616200" y="46227"/>
                  </a:lnTo>
                  <a:close/>
                </a:path>
                <a:path w="2952750" h="118110">
                  <a:moveTo>
                    <a:pt x="2667000" y="46227"/>
                  </a:moveTo>
                  <a:lnTo>
                    <a:pt x="2641600" y="46227"/>
                  </a:lnTo>
                  <a:lnTo>
                    <a:pt x="2641600" y="71627"/>
                  </a:lnTo>
                  <a:lnTo>
                    <a:pt x="2667000" y="71627"/>
                  </a:lnTo>
                  <a:lnTo>
                    <a:pt x="2667000" y="46227"/>
                  </a:lnTo>
                  <a:close/>
                </a:path>
                <a:path w="2952750" h="118110">
                  <a:moveTo>
                    <a:pt x="2717800" y="46227"/>
                  </a:moveTo>
                  <a:lnTo>
                    <a:pt x="2692400" y="46227"/>
                  </a:lnTo>
                  <a:lnTo>
                    <a:pt x="2692400" y="71627"/>
                  </a:lnTo>
                  <a:lnTo>
                    <a:pt x="2717800" y="71627"/>
                  </a:lnTo>
                  <a:lnTo>
                    <a:pt x="2717800" y="46227"/>
                  </a:lnTo>
                  <a:close/>
                </a:path>
                <a:path w="2952750" h="118110">
                  <a:moveTo>
                    <a:pt x="2768600" y="46227"/>
                  </a:moveTo>
                  <a:lnTo>
                    <a:pt x="2743200" y="46227"/>
                  </a:lnTo>
                  <a:lnTo>
                    <a:pt x="2743200" y="71627"/>
                  </a:lnTo>
                  <a:lnTo>
                    <a:pt x="2768600" y="71627"/>
                  </a:lnTo>
                  <a:lnTo>
                    <a:pt x="2768600" y="46227"/>
                  </a:lnTo>
                  <a:close/>
                </a:path>
                <a:path w="2952750" h="118110">
                  <a:moveTo>
                    <a:pt x="2819400" y="46227"/>
                  </a:moveTo>
                  <a:lnTo>
                    <a:pt x="2794000" y="46227"/>
                  </a:lnTo>
                  <a:lnTo>
                    <a:pt x="2794000" y="71627"/>
                  </a:lnTo>
                  <a:lnTo>
                    <a:pt x="2819400" y="71627"/>
                  </a:lnTo>
                  <a:lnTo>
                    <a:pt x="2819400" y="46227"/>
                  </a:lnTo>
                  <a:close/>
                </a:path>
                <a:path w="2952750" h="118110">
                  <a:moveTo>
                    <a:pt x="2895600" y="62674"/>
                  </a:moveTo>
                  <a:lnTo>
                    <a:pt x="2838577" y="95885"/>
                  </a:lnTo>
                  <a:lnTo>
                    <a:pt x="2836418" y="103759"/>
                  </a:lnTo>
                  <a:lnTo>
                    <a:pt x="2839974" y="109727"/>
                  </a:lnTo>
                  <a:lnTo>
                    <a:pt x="2843530" y="115824"/>
                  </a:lnTo>
                  <a:lnTo>
                    <a:pt x="2851277" y="117856"/>
                  </a:lnTo>
                  <a:lnTo>
                    <a:pt x="2930581" y="71627"/>
                  </a:lnTo>
                  <a:lnTo>
                    <a:pt x="2895600" y="71627"/>
                  </a:lnTo>
                  <a:lnTo>
                    <a:pt x="2895600" y="62674"/>
                  </a:lnTo>
                  <a:close/>
                </a:path>
                <a:path w="2952750" h="118110">
                  <a:moveTo>
                    <a:pt x="2870200" y="46227"/>
                  </a:moveTo>
                  <a:lnTo>
                    <a:pt x="2844800" y="46227"/>
                  </a:lnTo>
                  <a:lnTo>
                    <a:pt x="2844800" y="71627"/>
                  </a:lnTo>
                  <a:lnTo>
                    <a:pt x="2870200" y="71627"/>
                  </a:lnTo>
                  <a:lnTo>
                    <a:pt x="2870200" y="46227"/>
                  </a:lnTo>
                  <a:close/>
                </a:path>
                <a:path w="2952750" h="118110">
                  <a:moveTo>
                    <a:pt x="2902022" y="58928"/>
                  </a:moveTo>
                  <a:lnTo>
                    <a:pt x="2895600" y="62674"/>
                  </a:lnTo>
                  <a:lnTo>
                    <a:pt x="2895600" y="71627"/>
                  </a:lnTo>
                  <a:lnTo>
                    <a:pt x="2921000" y="71627"/>
                  </a:lnTo>
                  <a:lnTo>
                    <a:pt x="2921000" y="69850"/>
                  </a:lnTo>
                  <a:lnTo>
                    <a:pt x="2920746" y="69850"/>
                  </a:lnTo>
                  <a:lnTo>
                    <a:pt x="2902022" y="58928"/>
                  </a:lnTo>
                  <a:close/>
                </a:path>
                <a:path w="2952750" h="118110">
                  <a:moveTo>
                    <a:pt x="2930580" y="46227"/>
                  </a:moveTo>
                  <a:lnTo>
                    <a:pt x="2921000" y="46227"/>
                  </a:lnTo>
                  <a:lnTo>
                    <a:pt x="2921000" y="71627"/>
                  </a:lnTo>
                  <a:lnTo>
                    <a:pt x="2930581" y="71627"/>
                  </a:lnTo>
                  <a:lnTo>
                    <a:pt x="2952368" y="58928"/>
                  </a:lnTo>
                  <a:lnTo>
                    <a:pt x="2930580" y="46227"/>
                  </a:lnTo>
                  <a:close/>
                </a:path>
                <a:path w="2952750" h="118110">
                  <a:moveTo>
                    <a:pt x="2920746" y="48006"/>
                  </a:moveTo>
                  <a:lnTo>
                    <a:pt x="2902022" y="58928"/>
                  </a:lnTo>
                  <a:lnTo>
                    <a:pt x="2920746" y="69850"/>
                  </a:lnTo>
                  <a:lnTo>
                    <a:pt x="2920746" y="48006"/>
                  </a:lnTo>
                  <a:close/>
                </a:path>
                <a:path w="2952750" h="118110">
                  <a:moveTo>
                    <a:pt x="2921000" y="48006"/>
                  </a:moveTo>
                  <a:lnTo>
                    <a:pt x="2920746" y="48006"/>
                  </a:lnTo>
                  <a:lnTo>
                    <a:pt x="2920746" y="69850"/>
                  </a:lnTo>
                  <a:lnTo>
                    <a:pt x="2921000" y="69850"/>
                  </a:lnTo>
                  <a:lnTo>
                    <a:pt x="2921000" y="48006"/>
                  </a:lnTo>
                  <a:close/>
                </a:path>
                <a:path w="2952750" h="118110">
                  <a:moveTo>
                    <a:pt x="2895600" y="55181"/>
                  </a:moveTo>
                  <a:lnTo>
                    <a:pt x="2895600" y="62674"/>
                  </a:lnTo>
                  <a:lnTo>
                    <a:pt x="2902022" y="58928"/>
                  </a:lnTo>
                  <a:lnTo>
                    <a:pt x="2895600" y="55181"/>
                  </a:lnTo>
                  <a:close/>
                </a:path>
                <a:path w="2952750" h="118110">
                  <a:moveTo>
                    <a:pt x="2921000" y="46227"/>
                  </a:moveTo>
                  <a:lnTo>
                    <a:pt x="2895600" y="46227"/>
                  </a:lnTo>
                  <a:lnTo>
                    <a:pt x="2895600" y="55181"/>
                  </a:lnTo>
                  <a:lnTo>
                    <a:pt x="2902022" y="58928"/>
                  </a:lnTo>
                  <a:lnTo>
                    <a:pt x="2920746" y="48006"/>
                  </a:lnTo>
                  <a:lnTo>
                    <a:pt x="2921000" y="48006"/>
                  </a:lnTo>
                  <a:lnTo>
                    <a:pt x="2921000" y="46227"/>
                  </a:lnTo>
                  <a:close/>
                </a:path>
                <a:path w="2952750" h="118110">
                  <a:moveTo>
                    <a:pt x="2851277" y="0"/>
                  </a:moveTo>
                  <a:lnTo>
                    <a:pt x="2843530" y="2032"/>
                  </a:lnTo>
                  <a:lnTo>
                    <a:pt x="2839974" y="8127"/>
                  </a:lnTo>
                  <a:lnTo>
                    <a:pt x="2836418" y="14097"/>
                  </a:lnTo>
                  <a:lnTo>
                    <a:pt x="2838577" y="21971"/>
                  </a:lnTo>
                  <a:lnTo>
                    <a:pt x="2895600" y="55181"/>
                  </a:lnTo>
                  <a:lnTo>
                    <a:pt x="2895600" y="46227"/>
                  </a:lnTo>
                  <a:lnTo>
                    <a:pt x="2930580" y="46227"/>
                  </a:lnTo>
                  <a:lnTo>
                    <a:pt x="2851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8073" y="2574797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62327" y="2950464"/>
            <a:ext cx="6014720" cy="2055495"/>
            <a:chOff x="1862327" y="2950464"/>
            <a:chExt cx="6014720" cy="20554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3102864"/>
              <a:ext cx="6014466" cy="1257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9571" y="3144012"/>
              <a:ext cx="5904865" cy="0"/>
            </a:xfrm>
            <a:custGeom>
              <a:avLst/>
              <a:gdLst/>
              <a:ahLst/>
              <a:cxnLst/>
              <a:rect l="l" t="t" r="r" b="b"/>
              <a:pathLst>
                <a:path w="5904865">
                  <a:moveTo>
                    <a:pt x="0" y="0"/>
                  </a:moveTo>
                  <a:lnTo>
                    <a:pt x="59046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4748784"/>
              <a:ext cx="6014466" cy="1257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09571" y="4789932"/>
              <a:ext cx="5904865" cy="0"/>
            </a:xfrm>
            <a:custGeom>
              <a:avLst/>
              <a:gdLst/>
              <a:ahLst/>
              <a:cxnLst/>
              <a:rect l="l" t="t" r="r" b="b"/>
              <a:pathLst>
                <a:path w="5904865">
                  <a:moveTo>
                    <a:pt x="0" y="0"/>
                  </a:moveTo>
                  <a:lnTo>
                    <a:pt x="59046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3115056"/>
              <a:ext cx="2213610" cy="18905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58795" y="3138551"/>
              <a:ext cx="1956435" cy="1632585"/>
            </a:xfrm>
            <a:custGeom>
              <a:avLst/>
              <a:gdLst/>
              <a:ahLst/>
              <a:cxnLst/>
              <a:rect l="l" t="t" r="r" b="b"/>
              <a:pathLst>
                <a:path w="1956435" h="1632585">
                  <a:moveTo>
                    <a:pt x="1800098" y="1567434"/>
                  </a:moveTo>
                  <a:lnTo>
                    <a:pt x="1792521" y="1567733"/>
                  </a:lnTo>
                  <a:lnTo>
                    <a:pt x="1785874" y="1570783"/>
                  </a:lnTo>
                  <a:lnTo>
                    <a:pt x="1780845" y="1576095"/>
                  </a:lnTo>
                  <a:lnTo>
                    <a:pt x="1778127" y="1583182"/>
                  </a:lnTo>
                  <a:lnTo>
                    <a:pt x="1778353" y="1590702"/>
                  </a:lnTo>
                  <a:lnTo>
                    <a:pt x="1781365" y="1597342"/>
                  </a:lnTo>
                  <a:lnTo>
                    <a:pt x="1786663" y="1602362"/>
                  </a:lnTo>
                  <a:lnTo>
                    <a:pt x="1793748" y="1605026"/>
                  </a:lnTo>
                  <a:lnTo>
                    <a:pt x="1956434" y="1632331"/>
                  </a:lnTo>
                  <a:lnTo>
                    <a:pt x="1952971" y="1622806"/>
                  </a:lnTo>
                  <a:lnTo>
                    <a:pt x="1915287" y="1622806"/>
                  </a:lnTo>
                  <a:lnTo>
                    <a:pt x="1860995" y="1577632"/>
                  </a:lnTo>
                  <a:lnTo>
                    <a:pt x="1800098" y="1567434"/>
                  </a:lnTo>
                  <a:close/>
                </a:path>
                <a:path w="1956435" h="1632585">
                  <a:moveTo>
                    <a:pt x="1860995" y="1577632"/>
                  </a:moveTo>
                  <a:lnTo>
                    <a:pt x="1915287" y="1622806"/>
                  </a:lnTo>
                  <a:lnTo>
                    <a:pt x="1922007" y="1614678"/>
                  </a:lnTo>
                  <a:lnTo>
                    <a:pt x="1909445" y="1614678"/>
                  </a:lnTo>
                  <a:lnTo>
                    <a:pt x="1898254" y="1583873"/>
                  </a:lnTo>
                  <a:lnTo>
                    <a:pt x="1860995" y="1577632"/>
                  </a:lnTo>
                  <a:close/>
                </a:path>
                <a:path w="1956435" h="1632585">
                  <a:moveTo>
                    <a:pt x="1883152" y="1464726"/>
                  </a:moveTo>
                  <a:lnTo>
                    <a:pt x="1875663" y="1465834"/>
                  </a:lnTo>
                  <a:lnTo>
                    <a:pt x="1869197" y="1469822"/>
                  </a:lnTo>
                  <a:lnTo>
                    <a:pt x="1864899" y="1475739"/>
                  </a:lnTo>
                  <a:lnTo>
                    <a:pt x="1863125" y="1482800"/>
                  </a:lnTo>
                  <a:lnTo>
                    <a:pt x="1864233" y="1490218"/>
                  </a:lnTo>
                  <a:lnTo>
                    <a:pt x="1885365" y="1548390"/>
                  </a:lnTo>
                  <a:lnTo>
                    <a:pt x="1939544" y="1593469"/>
                  </a:lnTo>
                  <a:lnTo>
                    <a:pt x="1915287" y="1622806"/>
                  </a:lnTo>
                  <a:lnTo>
                    <a:pt x="1952971" y="1622806"/>
                  </a:lnTo>
                  <a:lnTo>
                    <a:pt x="1900046" y="1477264"/>
                  </a:lnTo>
                  <a:lnTo>
                    <a:pt x="1896129" y="1470798"/>
                  </a:lnTo>
                  <a:lnTo>
                    <a:pt x="1890236" y="1466500"/>
                  </a:lnTo>
                  <a:lnTo>
                    <a:pt x="1883152" y="1464726"/>
                  </a:lnTo>
                  <a:close/>
                </a:path>
                <a:path w="1956435" h="1632585">
                  <a:moveTo>
                    <a:pt x="1898254" y="1583873"/>
                  </a:moveTo>
                  <a:lnTo>
                    <a:pt x="1909445" y="1614678"/>
                  </a:lnTo>
                  <a:lnTo>
                    <a:pt x="1930527" y="1589278"/>
                  </a:lnTo>
                  <a:lnTo>
                    <a:pt x="1898254" y="1583873"/>
                  </a:lnTo>
                  <a:close/>
                </a:path>
                <a:path w="1956435" h="1632585">
                  <a:moveTo>
                    <a:pt x="1885365" y="1548390"/>
                  </a:moveTo>
                  <a:lnTo>
                    <a:pt x="1898254" y="1583873"/>
                  </a:lnTo>
                  <a:lnTo>
                    <a:pt x="1930527" y="1589278"/>
                  </a:lnTo>
                  <a:lnTo>
                    <a:pt x="1909445" y="1614678"/>
                  </a:lnTo>
                  <a:lnTo>
                    <a:pt x="1922007" y="1614678"/>
                  </a:lnTo>
                  <a:lnTo>
                    <a:pt x="1939544" y="1593469"/>
                  </a:lnTo>
                  <a:lnTo>
                    <a:pt x="1885365" y="1548390"/>
                  </a:lnTo>
                  <a:close/>
                </a:path>
                <a:path w="1956435" h="1632585">
                  <a:moveTo>
                    <a:pt x="24384" y="0"/>
                  </a:moveTo>
                  <a:lnTo>
                    <a:pt x="0" y="29210"/>
                  </a:lnTo>
                  <a:lnTo>
                    <a:pt x="1860995" y="1577632"/>
                  </a:lnTo>
                  <a:lnTo>
                    <a:pt x="1898254" y="1583873"/>
                  </a:lnTo>
                  <a:lnTo>
                    <a:pt x="1885365" y="15483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3607" y="2950464"/>
              <a:ext cx="2213610" cy="18935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27804" y="3144012"/>
              <a:ext cx="1956435" cy="1632585"/>
            </a:xfrm>
            <a:custGeom>
              <a:avLst/>
              <a:gdLst/>
              <a:ahLst/>
              <a:cxnLst/>
              <a:rect l="l" t="t" r="r" b="b"/>
              <a:pathLst>
                <a:path w="1956435" h="1632585">
                  <a:moveTo>
                    <a:pt x="1898291" y="48324"/>
                  </a:moveTo>
                  <a:lnTo>
                    <a:pt x="1861180" y="54539"/>
                  </a:lnTo>
                  <a:lnTo>
                    <a:pt x="0" y="1602994"/>
                  </a:lnTo>
                  <a:lnTo>
                    <a:pt x="24384" y="1632331"/>
                  </a:lnTo>
                  <a:lnTo>
                    <a:pt x="1885394" y="83792"/>
                  </a:lnTo>
                  <a:lnTo>
                    <a:pt x="1898291" y="48324"/>
                  </a:lnTo>
                  <a:close/>
                </a:path>
                <a:path w="1956435" h="1632585">
                  <a:moveTo>
                    <a:pt x="1952968" y="9525"/>
                  </a:moveTo>
                  <a:lnTo>
                    <a:pt x="1915287" y="9525"/>
                  </a:lnTo>
                  <a:lnTo>
                    <a:pt x="1939544" y="38735"/>
                  </a:lnTo>
                  <a:lnTo>
                    <a:pt x="1885394" y="83792"/>
                  </a:lnTo>
                  <a:lnTo>
                    <a:pt x="1864233" y="141986"/>
                  </a:lnTo>
                  <a:lnTo>
                    <a:pt x="1863125" y="149475"/>
                  </a:lnTo>
                  <a:lnTo>
                    <a:pt x="1864899" y="156559"/>
                  </a:lnTo>
                  <a:lnTo>
                    <a:pt x="1869197" y="162452"/>
                  </a:lnTo>
                  <a:lnTo>
                    <a:pt x="1875663" y="166370"/>
                  </a:lnTo>
                  <a:lnTo>
                    <a:pt x="1883152" y="167477"/>
                  </a:lnTo>
                  <a:lnTo>
                    <a:pt x="1890236" y="165703"/>
                  </a:lnTo>
                  <a:lnTo>
                    <a:pt x="1896129" y="161405"/>
                  </a:lnTo>
                  <a:lnTo>
                    <a:pt x="1900047" y="154939"/>
                  </a:lnTo>
                  <a:lnTo>
                    <a:pt x="1952968" y="9525"/>
                  </a:lnTo>
                  <a:close/>
                </a:path>
                <a:path w="1956435" h="1632585">
                  <a:moveTo>
                    <a:pt x="1922036" y="17652"/>
                  </a:moveTo>
                  <a:lnTo>
                    <a:pt x="1909445" y="17652"/>
                  </a:lnTo>
                  <a:lnTo>
                    <a:pt x="1930527" y="42925"/>
                  </a:lnTo>
                  <a:lnTo>
                    <a:pt x="1898291" y="48324"/>
                  </a:lnTo>
                  <a:lnTo>
                    <a:pt x="1885394" y="83792"/>
                  </a:lnTo>
                  <a:lnTo>
                    <a:pt x="1939544" y="38735"/>
                  </a:lnTo>
                  <a:lnTo>
                    <a:pt x="1922036" y="17652"/>
                  </a:lnTo>
                  <a:close/>
                </a:path>
                <a:path w="1956435" h="1632585">
                  <a:moveTo>
                    <a:pt x="1956435" y="0"/>
                  </a:moveTo>
                  <a:lnTo>
                    <a:pt x="1793748" y="27177"/>
                  </a:lnTo>
                  <a:lnTo>
                    <a:pt x="1778127" y="49149"/>
                  </a:lnTo>
                  <a:lnTo>
                    <a:pt x="1780845" y="56179"/>
                  </a:lnTo>
                  <a:lnTo>
                    <a:pt x="1785874" y="61483"/>
                  </a:lnTo>
                  <a:lnTo>
                    <a:pt x="1792521" y="64525"/>
                  </a:lnTo>
                  <a:lnTo>
                    <a:pt x="1800098" y="64770"/>
                  </a:lnTo>
                  <a:lnTo>
                    <a:pt x="1861180" y="54539"/>
                  </a:lnTo>
                  <a:lnTo>
                    <a:pt x="1915287" y="9525"/>
                  </a:lnTo>
                  <a:lnTo>
                    <a:pt x="1952968" y="9525"/>
                  </a:lnTo>
                  <a:lnTo>
                    <a:pt x="1956435" y="0"/>
                  </a:lnTo>
                  <a:close/>
                </a:path>
                <a:path w="1956435" h="1632585">
                  <a:moveTo>
                    <a:pt x="1915287" y="9525"/>
                  </a:moveTo>
                  <a:lnTo>
                    <a:pt x="1861180" y="54539"/>
                  </a:lnTo>
                  <a:lnTo>
                    <a:pt x="1898291" y="48324"/>
                  </a:lnTo>
                  <a:lnTo>
                    <a:pt x="1909445" y="17652"/>
                  </a:lnTo>
                  <a:lnTo>
                    <a:pt x="1922036" y="17652"/>
                  </a:lnTo>
                  <a:lnTo>
                    <a:pt x="1915287" y="9525"/>
                  </a:lnTo>
                  <a:close/>
                </a:path>
                <a:path w="1956435" h="1632585">
                  <a:moveTo>
                    <a:pt x="1909445" y="17652"/>
                  </a:moveTo>
                  <a:lnTo>
                    <a:pt x="1898291" y="48324"/>
                  </a:lnTo>
                  <a:lnTo>
                    <a:pt x="1930527" y="42925"/>
                  </a:lnTo>
                  <a:lnTo>
                    <a:pt x="1909445" y="1765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8851" y="3056636"/>
              <a:ext cx="174752" cy="1686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7724" y="3056636"/>
              <a:ext cx="171703" cy="1686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2995" y="4702556"/>
              <a:ext cx="171703" cy="16865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50747" y="2975609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401" y="5900572"/>
            <a:ext cx="3857625" cy="736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1845" algn="ctr">
              <a:lnSpc>
                <a:spcPts val="2765"/>
              </a:lnSpc>
            </a:pPr>
            <a:r>
              <a:rPr sz="2800" spc="-20" dirty="0">
                <a:latin typeface="Calibri"/>
                <a:cs typeface="Calibri"/>
              </a:rPr>
              <a:t>T</a:t>
            </a:r>
            <a:r>
              <a:rPr sz="2775" spc="-30" baseline="-19519" dirty="0">
                <a:latin typeface="Calibri"/>
                <a:cs typeface="Calibri"/>
              </a:rPr>
              <a:t>C</a:t>
            </a:r>
            <a:r>
              <a:rPr sz="2775" spc="315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T</a:t>
            </a:r>
            <a:r>
              <a:rPr sz="2775" spc="-7" baseline="-19519" dirty="0">
                <a:latin typeface="Calibri"/>
                <a:cs typeface="Calibri"/>
              </a:rPr>
              <a:t>S</a:t>
            </a:r>
            <a:r>
              <a:rPr sz="2775" spc="300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(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315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775" spc="7" baseline="-19519" dirty="0">
                <a:latin typeface="Calibri"/>
                <a:cs typeface="Calibri"/>
              </a:rPr>
              <a:t>0</a:t>
            </a:r>
            <a:r>
              <a:rPr sz="2775" spc="315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40553" y="5900572"/>
            <a:ext cx="3262629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775" spc="-30" baseline="-19519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775" spc="307" baseline="-19519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70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+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100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2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120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74886" y="6670040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8814" y="4612004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1176" y="5341721"/>
            <a:ext cx="18859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spc="10" dirty="0">
                <a:latin typeface="Calibri"/>
                <a:cs typeface="Calibri"/>
              </a:rPr>
              <a:t>RTT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300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775" spc="7" baseline="-19519" dirty="0">
                <a:latin typeface="Calibri"/>
                <a:cs typeface="Calibri"/>
              </a:rPr>
              <a:t>0</a:t>
            </a:r>
            <a:endParaRPr sz="2775" baseline="-19519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0553" y="5341721"/>
            <a:ext cx="23304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" dirty="0">
                <a:solidFill>
                  <a:srgbClr val="FFC000"/>
                </a:solidFill>
                <a:latin typeface="Calibri"/>
                <a:cs typeface="Calibri"/>
              </a:rPr>
              <a:t>RTT</a:t>
            </a:r>
            <a:r>
              <a:rPr sz="2800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200</a:t>
            </a:r>
            <a:r>
              <a:rPr sz="2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–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21941" y="2420823"/>
            <a:ext cx="42418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05"/>
              </a:lnSpc>
              <a:spcBef>
                <a:spcPts val="100"/>
              </a:spcBef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109855">
              <a:lnSpc>
                <a:spcPts val="200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11570" y="2420823"/>
            <a:ext cx="42481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05"/>
              </a:lnSpc>
              <a:spcBef>
                <a:spcPts val="100"/>
              </a:spcBef>
            </a:pP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200</a:t>
            </a:r>
            <a:endParaRPr sz="1800">
              <a:latin typeface="Calibri"/>
              <a:cs typeface="Calibri"/>
            </a:endParaRPr>
          </a:p>
          <a:p>
            <a:pPr marL="109855">
              <a:lnSpc>
                <a:spcPts val="200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6128" y="4879975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0845" algn="l"/>
              </a:tabLst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7" baseline="-20833" dirty="0">
                <a:latin typeface="Calibri"/>
                <a:cs typeface="Calibri"/>
              </a:rPr>
              <a:t>S	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70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0010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Christian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5859"/>
            <a:ext cx="79679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Incluyendo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tiempo 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tratamiento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interrupción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0879" y="2560320"/>
            <a:ext cx="3155950" cy="318135"/>
            <a:chOff x="3230879" y="2560320"/>
            <a:chExt cx="3155950" cy="318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79" y="2560320"/>
              <a:ext cx="3155442" cy="3177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6599" y="2641600"/>
              <a:ext cx="2952750" cy="118110"/>
            </a:xfrm>
            <a:custGeom>
              <a:avLst/>
              <a:gdLst/>
              <a:ahLst/>
              <a:cxnLst/>
              <a:rect l="l" t="t" r="r" b="b"/>
              <a:pathLst>
                <a:path w="2952750" h="118110">
                  <a:moveTo>
                    <a:pt x="254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2952750" h="118110">
                  <a:moveTo>
                    <a:pt x="76200" y="46227"/>
                  </a:moveTo>
                  <a:lnTo>
                    <a:pt x="50800" y="46227"/>
                  </a:lnTo>
                  <a:lnTo>
                    <a:pt x="5080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2952750" h="118110">
                  <a:moveTo>
                    <a:pt x="1270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2952750" h="118110">
                  <a:moveTo>
                    <a:pt x="1778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177800" y="71627"/>
                  </a:lnTo>
                  <a:lnTo>
                    <a:pt x="177800" y="46227"/>
                  </a:lnTo>
                  <a:close/>
                </a:path>
                <a:path w="2952750" h="118110">
                  <a:moveTo>
                    <a:pt x="2286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228600" y="71627"/>
                  </a:lnTo>
                  <a:lnTo>
                    <a:pt x="228600" y="46227"/>
                  </a:lnTo>
                  <a:close/>
                </a:path>
                <a:path w="2952750" h="118110">
                  <a:moveTo>
                    <a:pt x="279400" y="46227"/>
                  </a:moveTo>
                  <a:lnTo>
                    <a:pt x="254000" y="46227"/>
                  </a:lnTo>
                  <a:lnTo>
                    <a:pt x="2540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2952750" h="118110">
                  <a:moveTo>
                    <a:pt x="330200" y="46227"/>
                  </a:moveTo>
                  <a:lnTo>
                    <a:pt x="304800" y="46227"/>
                  </a:lnTo>
                  <a:lnTo>
                    <a:pt x="3048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952750" h="118110">
                  <a:moveTo>
                    <a:pt x="3810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2952750" h="118110">
                  <a:moveTo>
                    <a:pt x="4318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2952750" h="118110">
                  <a:moveTo>
                    <a:pt x="4826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2952750" h="118110">
                  <a:moveTo>
                    <a:pt x="5334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533400" y="71627"/>
                  </a:lnTo>
                  <a:lnTo>
                    <a:pt x="533400" y="46227"/>
                  </a:lnTo>
                  <a:close/>
                </a:path>
                <a:path w="2952750" h="118110">
                  <a:moveTo>
                    <a:pt x="5842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584200" y="71627"/>
                  </a:lnTo>
                  <a:lnTo>
                    <a:pt x="584200" y="46227"/>
                  </a:lnTo>
                  <a:close/>
                </a:path>
                <a:path w="2952750" h="118110">
                  <a:moveTo>
                    <a:pt x="635000" y="46227"/>
                  </a:moveTo>
                  <a:lnTo>
                    <a:pt x="609600" y="46227"/>
                  </a:lnTo>
                  <a:lnTo>
                    <a:pt x="6096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2952750" h="118110">
                  <a:moveTo>
                    <a:pt x="685800" y="46227"/>
                  </a:moveTo>
                  <a:lnTo>
                    <a:pt x="660400" y="46227"/>
                  </a:lnTo>
                  <a:lnTo>
                    <a:pt x="6604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952750" h="118110">
                  <a:moveTo>
                    <a:pt x="7366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2952750" h="118110">
                  <a:moveTo>
                    <a:pt x="7874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2952750" h="118110">
                  <a:moveTo>
                    <a:pt x="8382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2952750" h="118110">
                  <a:moveTo>
                    <a:pt x="8890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889000" y="71627"/>
                  </a:lnTo>
                  <a:lnTo>
                    <a:pt x="889000" y="46227"/>
                  </a:lnTo>
                  <a:close/>
                </a:path>
                <a:path w="2952750" h="118110">
                  <a:moveTo>
                    <a:pt x="9398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939800" y="71627"/>
                  </a:lnTo>
                  <a:lnTo>
                    <a:pt x="939800" y="46227"/>
                  </a:lnTo>
                  <a:close/>
                </a:path>
                <a:path w="2952750" h="118110">
                  <a:moveTo>
                    <a:pt x="990600" y="46227"/>
                  </a:moveTo>
                  <a:lnTo>
                    <a:pt x="965200" y="46227"/>
                  </a:lnTo>
                  <a:lnTo>
                    <a:pt x="9652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2952750" h="118110">
                  <a:moveTo>
                    <a:pt x="1041400" y="46227"/>
                  </a:moveTo>
                  <a:lnTo>
                    <a:pt x="1016000" y="46227"/>
                  </a:lnTo>
                  <a:lnTo>
                    <a:pt x="10160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952750" h="118110">
                  <a:moveTo>
                    <a:pt x="10922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2952750" h="118110">
                  <a:moveTo>
                    <a:pt x="11430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2952750" h="118110">
                  <a:moveTo>
                    <a:pt x="11938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2952750" h="118110">
                  <a:moveTo>
                    <a:pt x="12446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244600" y="71627"/>
                  </a:lnTo>
                  <a:lnTo>
                    <a:pt x="1244600" y="46227"/>
                  </a:lnTo>
                  <a:close/>
                </a:path>
                <a:path w="2952750" h="118110">
                  <a:moveTo>
                    <a:pt x="12954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295400" y="71627"/>
                  </a:lnTo>
                  <a:lnTo>
                    <a:pt x="1295400" y="46227"/>
                  </a:lnTo>
                  <a:close/>
                </a:path>
                <a:path w="2952750" h="118110">
                  <a:moveTo>
                    <a:pt x="1346200" y="46227"/>
                  </a:moveTo>
                  <a:lnTo>
                    <a:pt x="1320800" y="46227"/>
                  </a:lnTo>
                  <a:lnTo>
                    <a:pt x="13208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2952750" h="118110">
                  <a:moveTo>
                    <a:pt x="1397000" y="46227"/>
                  </a:moveTo>
                  <a:lnTo>
                    <a:pt x="1371600" y="46227"/>
                  </a:lnTo>
                  <a:lnTo>
                    <a:pt x="13716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952750" h="118110">
                  <a:moveTo>
                    <a:pt x="14478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2952750" h="118110">
                  <a:moveTo>
                    <a:pt x="14986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2952750" h="118110">
                  <a:moveTo>
                    <a:pt x="15494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2952750" h="118110">
                  <a:moveTo>
                    <a:pt x="16002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00200" y="71627"/>
                  </a:lnTo>
                  <a:lnTo>
                    <a:pt x="1600200" y="46227"/>
                  </a:lnTo>
                  <a:close/>
                </a:path>
                <a:path w="2952750" h="118110">
                  <a:moveTo>
                    <a:pt x="16510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651000" y="71627"/>
                  </a:lnTo>
                  <a:lnTo>
                    <a:pt x="1651000" y="46227"/>
                  </a:lnTo>
                  <a:close/>
                </a:path>
                <a:path w="2952750" h="118110">
                  <a:moveTo>
                    <a:pt x="1701800" y="46227"/>
                  </a:moveTo>
                  <a:lnTo>
                    <a:pt x="1676400" y="46227"/>
                  </a:lnTo>
                  <a:lnTo>
                    <a:pt x="1676400" y="71627"/>
                  </a:lnTo>
                  <a:lnTo>
                    <a:pt x="1701800" y="71627"/>
                  </a:lnTo>
                  <a:lnTo>
                    <a:pt x="1701800" y="46227"/>
                  </a:lnTo>
                  <a:close/>
                </a:path>
                <a:path w="2952750" h="118110">
                  <a:moveTo>
                    <a:pt x="1752600" y="46227"/>
                  </a:moveTo>
                  <a:lnTo>
                    <a:pt x="1727200" y="46227"/>
                  </a:lnTo>
                  <a:lnTo>
                    <a:pt x="17272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952750" h="118110">
                  <a:moveTo>
                    <a:pt x="1803400" y="46227"/>
                  </a:moveTo>
                  <a:lnTo>
                    <a:pt x="1778000" y="46227"/>
                  </a:lnTo>
                  <a:lnTo>
                    <a:pt x="17780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2952750" h="118110">
                  <a:moveTo>
                    <a:pt x="18542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854200" y="71627"/>
                  </a:lnTo>
                  <a:lnTo>
                    <a:pt x="1854200" y="46227"/>
                  </a:lnTo>
                  <a:close/>
                </a:path>
                <a:path w="2952750" h="118110">
                  <a:moveTo>
                    <a:pt x="19050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2952750" h="118110">
                  <a:moveTo>
                    <a:pt x="1955800" y="46227"/>
                  </a:moveTo>
                  <a:lnTo>
                    <a:pt x="1930400" y="46227"/>
                  </a:lnTo>
                  <a:lnTo>
                    <a:pt x="1930400" y="71627"/>
                  </a:lnTo>
                  <a:lnTo>
                    <a:pt x="1955800" y="71627"/>
                  </a:lnTo>
                  <a:lnTo>
                    <a:pt x="1955800" y="46227"/>
                  </a:lnTo>
                  <a:close/>
                </a:path>
                <a:path w="2952750" h="118110">
                  <a:moveTo>
                    <a:pt x="2006600" y="46227"/>
                  </a:moveTo>
                  <a:lnTo>
                    <a:pt x="1981200" y="46227"/>
                  </a:lnTo>
                  <a:lnTo>
                    <a:pt x="1981200" y="71627"/>
                  </a:lnTo>
                  <a:lnTo>
                    <a:pt x="2006600" y="71627"/>
                  </a:lnTo>
                  <a:lnTo>
                    <a:pt x="2006600" y="46227"/>
                  </a:lnTo>
                  <a:close/>
                </a:path>
                <a:path w="2952750" h="118110">
                  <a:moveTo>
                    <a:pt x="2057400" y="46227"/>
                  </a:moveTo>
                  <a:lnTo>
                    <a:pt x="2032000" y="46227"/>
                  </a:lnTo>
                  <a:lnTo>
                    <a:pt x="2032000" y="71627"/>
                  </a:lnTo>
                  <a:lnTo>
                    <a:pt x="2057400" y="71627"/>
                  </a:lnTo>
                  <a:lnTo>
                    <a:pt x="2057400" y="46227"/>
                  </a:lnTo>
                  <a:close/>
                </a:path>
                <a:path w="2952750" h="118110">
                  <a:moveTo>
                    <a:pt x="2108200" y="46227"/>
                  </a:moveTo>
                  <a:lnTo>
                    <a:pt x="2082800" y="46227"/>
                  </a:lnTo>
                  <a:lnTo>
                    <a:pt x="20828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952750" h="118110">
                  <a:moveTo>
                    <a:pt x="2159000" y="46227"/>
                  </a:moveTo>
                  <a:lnTo>
                    <a:pt x="2133600" y="46227"/>
                  </a:lnTo>
                  <a:lnTo>
                    <a:pt x="2133600" y="71627"/>
                  </a:lnTo>
                  <a:lnTo>
                    <a:pt x="2159000" y="71627"/>
                  </a:lnTo>
                  <a:lnTo>
                    <a:pt x="2159000" y="46227"/>
                  </a:lnTo>
                  <a:close/>
                </a:path>
                <a:path w="2952750" h="118110">
                  <a:moveTo>
                    <a:pt x="22098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09800" y="71627"/>
                  </a:lnTo>
                  <a:lnTo>
                    <a:pt x="2209800" y="46227"/>
                  </a:lnTo>
                  <a:close/>
                </a:path>
                <a:path w="2952750" h="118110">
                  <a:moveTo>
                    <a:pt x="2260600" y="46227"/>
                  </a:moveTo>
                  <a:lnTo>
                    <a:pt x="2235200" y="46227"/>
                  </a:lnTo>
                  <a:lnTo>
                    <a:pt x="2235200" y="71627"/>
                  </a:lnTo>
                  <a:lnTo>
                    <a:pt x="2260600" y="71627"/>
                  </a:lnTo>
                  <a:lnTo>
                    <a:pt x="2260600" y="46227"/>
                  </a:lnTo>
                  <a:close/>
                </a:path>
                <a:path w="2952750" h="118110">
                  <a:moveTo>
                    <a:pt x="2311400" y="46227"/>
                  </a:moveTo>
                  <a:lnTo>
                    <a:pt x="2286000" y="46227"/>
                  </a:lnTo>
                  <a:lnTo>
                    <a:pt x="2286000" y="71627"/>
                  </a:lnTo>
                  <a:lnTo>
                    <a:pt x="2311400" y="71627"/>
                  </a:lnTo>
                  <a:lnTo>
                    <a:pt x="2311400" y="46227"/>
                  </a:lnTo>
                  <a:close/>
                </a:path>
                <a:path w="2952750" h="118110">
                  <a:moveTo>
                    <a:pt x="2362200" y="46227"/>
                  </a:moveTo>
                  <a:lnTo>
                    <a:pt x="2336800" y="46227"/>
                  </a:lnTo>
                  <a:lnTo>
                    <a:pt x="2336800" y="71627"/>
                  </a:lnTo>
                  <a:lnTo>
                    <a:pt x="2362200" y="71627"/>
                  </a:lnTo>
                  <a:lnTo>
                    <a:pt x="2362200" y="46227"/>
                  </a:lnTo>
                  <a:close/>
                </a:path>
                <a:path w="2952750" h="118110">
                  <a:moveTo>
                    <a:pt x="2413000" y="46227"/>
                  </a:moveTo>
                  <a:lnTo>
                    <a:pt x="2387600" y="46227"/>
                  </a:lnTo>
                  <a:lnTo>
                    <a:pt x="2387600" y="71627"/>
                  </a:lnTo>
                  <a:lnTo>
                    <a:pt x="2413000" y="71627"/>
                  </a:lnTo>
                  <a:lnTo>
                    <a:pt x="2413000" y="46227"/>
                  </a:lnTo>
                  <a:close/>
                </a:path>
                <a:path w="2952750" h="118110">
                  <a:moveTo>
                    <a:pt x="2463800" y="46227"/>
                  </a:moveTo>
                  <a:lnTo>
                    <a:pt x="2438400" y="46227"/>
                  </a:lnTo>
                  <a:lnTo>
                    <a:pt x="2438400" y="71627"/>
                  </a:lnTo>
                  <a:lnTo>
                    <a:pt x="2463800" y="71627"/>
                  </a:lnTo>
                  <a:lnTo>
                    <a:pt x="2463800" y="46227"/>
                  </a:lnTo>
                  <a:close/>
                </a:path>
                <a:path w="2952750" h="118110">
                  <a:moveTo>
                    <a:pt x="2514600" y="46227"/>
                  </a:moveTo>
                  <a:lnTo>
                    <a:pt x="2489200" y="46227"/>
                  </a:lnTo>
                  <a:lnTo>
                    <a:pt x="2489200" y="71627"/>
                  </a:lnTo>
                  <a:lnTo>
                    <a:pt x="2514600" y="71627"/>
                  </a:lnTo>
                  <a:lnTo>
                    <a:pt x="2514600" y="46227"/>
                  </a:lnTo>
                  <a:close/>
                </a:path>
                <a:path w="2952750" h="118110">
                  <a:moveTo>
                    <a:pt x="2565400" y="46227"/>
                  </a:moveTo>
                  <a:lnTo>
                    <a:pt x="2540000" y="46227"/>
                  </a:lnTo>
                  <a:lnTo>
                    <a:pt x="2540000" y="71627"/>
                  </a:lnTo>
                  <a:lnTo>
                    <a:pt x="2565400" y="71627"/>
                  </a:lnTo>
                  <a:lnTo>
                    <a:pt x="2565400" y="46227"/>
                  </a:lnTo>
                  <a:close/>
                </a:path>
                <a:path w="2952750" h="118110">
                  <a:moveTo>
                    <a:pt x="2616200" y="46227"/>
                  </a:moveTo>
                  <a:lnTo>
                    <a:pt x="2590800" y="46227"/>
                  </a:lnTo>
                  <a:lnTo>
                    <a:pt x="2590800" y="71627"/>
                  </a:lnTo>
                  <a:lnTo>
                    <a:pt x="2616200" y="71627"/>
                  </a:lnTo>
                  <a:lnTo>
                    <a:pt x="2616200" y="46227"/>
                  </a:lnTo>
                  <a:close/>
                </a:path>
                <a:path w="2952750" h="118110">
                  <a:moveTo>
                    <a:pt x="2667000" y="46227"/>
                  </a:moveTo>
                  <a:lnTo>
                    <a:pt x="2641600" y="46227"/>
                  </a:lnTo>
                  <a:lnTo>
                    <a:pt x="2641600" y="71627"/>
                  </a:lnTo>
                  <a:lnTo>
                    <a:pt x="2667000" y="71627"/>
                  </a:lnTo>
                  <a:lnTo>
                    <a:pt x="2667000" y="46227"/>
                  </a:lnTo>
                  <a:close/>
                </a:path>
                <a:path w="2952750" h="118110">
                  <a:moveTo>
                    <a:pt x="2717800" y="46227"/>
                  </a:moveTo>
                  <a:lnTo>
                    <a:pt x="2692400" y="46227"/>
                  </a:lnTo>
                  <a:lnTo>
                    <a:pt x="2692400" y="71627"/>
                  </a:lnTo>
                  <a:lnTo>
                    <a:pt x="2717800" y="71627"/>
                  </a:lnTo>
                  <a:lnTo>
                    <a:pt x="2717800" y="46227"/>
                  </a:lnTo>
                  <a:close/>
                </a:path>
                <a:path w="2952750" h="118110">
                  <a:moveTo>
                    <a:pt x="2768600" y="46227"/>
                  </a:moveTo>
                  <a:lnTo>
                    <a:pt x="2743200" y="46227"/>
                  </a:lnTo>
                  <a:lnTo>
                    <a:pt x="2743200" y="71627"/>
                  </a:lnTo>
                  <a:lnTo>
                    <a:pt x="2768600" y="71627"/>
                  </a:lnTo>
                  <a:lnTo>
                    <a:pt x="2768600" y="46227"/>
                  </a:lnTo>
                  <a:close/>
                </a:path>
                <a:path w="2952750" h="118110">
                  <a:moveTo>
                    <a:pt x="2819400" y="46227"/>
                  </a:moveTo>
                  <a:lnTo>
                    <a:pt x="2794000" y="46227"/>
                  </a:lnTo>
                  <a:lnTo>
                    <a:pt x="2794000" y="71627"/>
                  </a:lnTo>
                  <a:lnTo>
                    <a:pt x="2819400" y="71627"/>
                  </a:lnTo>
                  <a:lnTo>
                    <a:pt x="2819400" y="46227"/>
                  </a:lnTo>
                  <a:close/>
                </a:path>
                <a:path w="2952750" h="118110">
                  <a:moveTo>
                    <a:pt x="2895600" y="62674"/>
                  </a:moveTo>
                  <a:lnTo>
                    <a:pt x="2838577" y="95885"/>
                  </a:lnTo>
                  <a:lnTo>
                    <a:pt x="2836417" y="103759"/>
                  </a:lnTo>
                  <a:lnTo>
                    <a:pt x="2839974" y="109727"/>
                  </a:lnTo>
                  <a:lnTo>
                    <a:pt x="2843529" y="115824"/>
                  </a:lnTo>
                  <a:lnTo>
                    <a:pt x="2851277" y="117855"/>
                  </a:lnTo>
                  <a:lnTo>
                    <a:pt x="2930581" y="71627"/>
                  </a:lnTo>
                  <a:lnTo>
                    <a:pt x="2895600" y="71627"/>
                  </a:lnTo>
                  <a:lnTo>
                    <a:pt x="2895600" y="62674"/>
                  </a:lnTo>
                  <a:close/>
                </a:path>
                <a:path w="2952750" h="118110">
                  <a:moveTo>
                    <a:pt x="2870200" y="46227"/>
                  </a:moveTo>
                  <a:lnTo>
                    <a:pt x="2844800" y="46227"/>
                  </a:lnTo>
                  <a:lnTo>
                    <a:pt x="2844800" y="71627"/>
                  </a:lnTo>
                  <a:lnTo>
                    <a:pt x="2870200" y="71627"/>
                  </a:lnTo>
                  <a:lnTo>
                    <a:pt x="2870200" y="46227"/>
                  </a:lnTo>
                  <a:close/>
                </a:path>
                <a:path w="2952750" h="118110">
                  <a:moveTo>
                    <a:pt x="2902022" y="58927"/>
                  </a:moveTo>
                  <a:lnTo>
                    <a:pt x="2895600" y="62674"/>
                  </a:lnTo>
                  <a:lnTo>
                    <a:pt x="2895600" y="71627"/>
                  </a:lnTo>
                  <a:lnTo>
                    <a:pt x="2921000" y="71627"/>
                  </a:lnTo>
                  <a:lnTo>
                    <a:pt x="2921000" y="69850"/>
                  </a:lnTo>
                  <a:lnTo>
                    <a:pt x="2920746" y="69850"/>
                  </a:lnTo>
                  <a:lnTo>
                    <a:pt x="2902022" y="58927"/>
                  </a:lnTo>
                  <a:close/>
                </a:path>
                <a:path w="2952750" h="118110">
                  <a:moveTo>
                    <a:pt x="2930580" y="46227"/>
                  </a:moveTo>
                  <a:lnTo>
                    <a:pt x="2921000" y="46227"/>
                  </a:lnTo>
                  <a:lnTo>
                    <a:pt x="2921000" y="71627"/>
                  </a:lnTo>
                  <a:lnTo>
                    <a:pt x="2930581" y="71627"/>
                  </a:lnTo>
                  <a:lnTo>
                    <a:pt x="2952369" y="58927"/>
                  </a:lnTo>
                  <a:lnTo>
                    <a:pt x="2930580" y="46227"/>
                  </a:lnTo>
                  <a:close/>
                </a:path>
                <a:path w="2952750" h="118110">
                  <a:moveTo>
                    <a:pt x="2920746" y="48005"/>
                  </a:moveTo>
                  <a:lnTo>
                    <a:pt x="2902022" y="58927"/>
                  </a:lnTo>
                  <a:lnTo>
                    <a:pt x="2920746" y="69850"/>
                  </a:lnTo>
                  <a:lnTo>
                    <a:pt x="2920746" y="48005"/>
                  </a:lnTo>
                  <a:close/>
                </a:path>
                <a:path w="2952750" h="118110">
                  <a:moveTo>
                    <a:pt x="2921000" y="48005"/>
                  </a:moveTo>
                  <a:lnTo>
                    <a:pt x="2920746" y="48005"/>
                  </a:lnTo>
                  <a:lnTo>
                    <a:pt x="2920746" y="69850"/>
                  </a:lnTo>
                  <a:lnTo>
                    <a:pt x="2921000" y="69850"/>
                  </a:lnTo>
                  <a:lnTo>
                    <a:pt x="2921000" y="48005"/>
                  </a:lnTo>
                  <a:close/>
                </a:path>
                <a:path w="2952750" h="118110">
                  <a:moveTo>
                    <a:pt x="2895600" y="55181"/>
                  </a:moveTo>
                  <a:lnTo>
                    <a:pt x="2895600" y="62674"/>
                  </a:lnTo>
                  <a:lnTo>
                    <a:pt x="2902022" y="58927"/>
                  </a:lnTo>
                  <a:lnTo>
                    <a:pt x="2895600" y="55181"/>
                  </a:lnTo>
                  <a:close/>
                </a:path>
                <a:path w="2952750" h="118110">
                  <a:moveTo>
                    <a:pt x="2921000" y="46227"/>
                  </a:moveTo>
                  <a:lnTo>
                    <a:pt x="2895600" y="46227"/>
                  </a:lnTo>
                  <a:lnTo>
                    <a:pt x="2895600" y="55181"/>
                  </a:lnTo>
                  <a:lnTo>
                    <a:pt x="2902022" y="58927"/>
                  </a:lnTo>
                  <a:lnTo>
                    <a:pt x="2920746" y="48005"/>
                  </a:lnTo>
                  <a:lnTo>
                    <a:pt x="2921000" y="48005"/>
                  </a:lnTo>
                  <a:lnTo>
                    <a:pt x="2921000" y="46227"/>
                  </a:lnTo>
                  <a:close/>
                </a:path>
                <a:path w="2952750" h="118110">
                  <a:moveTo>
                    <a:pt x="2851277" y="0"/>
                  </a:moveTo>
                  <a:lnTo>
                    <a:pt x="2843529" y="2032"/>
                  </a:lnTo>
                  <a:lnTo>
                    <a:pt x="2839974" y="8127"/>
                  </a:lnTo>
                  <a:lnTo>
                    <a:pt x="2836417" y="14097"/>
                  </a:lnTo>
                  <a:lnTo>
                    <a:pt x="2838577" y="21971"/>
                  </a:lnTo>
                  <a:lnTo>
                    <a:pt x="2895600" y="55181"/>
                  </a:lnTo>
                  <a:lnTo>
                    <a:pt x="2895600" y="46227"/>
                  </a:lnTo>
                  <a:lnTo>
                    <a:pt x="2930580" y="46227"/>
                  </a:lnTo>
                  <a:lnTo>
                    <a:pt x="2851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36109" y="2367788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62327" y="2743200"/>
            <a:ext cx="6014720" cy="2055495"/>
            <a:chOff x="1862327" y="2743200"/>
            <a:chExt cx="6014720" cy="20554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2895600"/>
              <a:ext cx="6014466" cy="1257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9571" y="2936747"/>
              <a:ext cx="5904865" cy="0"/>
            </a:xfrm>
            <a:custGeom>
              <a:avLst/>
              <a:gdLst/>
              <a:ahLst/>
              <a:cxnLst/>
              <a:rect l="l" t="t" r="r" b="b"/>
              <a:pathLst>
                <a:path w="5904865">
                  <a:moveTo>
                    <a:pt x="0" y="0"/>
                  </a:moveTo>
                  <a:lnTo>
                    <a:pt x="59046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4541520"/>
              <a:ext cx="6014466" cy="1257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09571" y="4582667"/>
              <a:ext cx="5904865" cy="0"/>
            </a:xfrm>
            <a:custGeom>
              <a:avLst/>
              <a:gdLst/>
              <a:ahLst/>
              <a:cxnLst/>
              <a:rect l="l" t="t" r="r" b="b"/>
              <a:pathLst>
                <a:path w="5904865">
                  <a:moveTo>
                    <a:pt x="0" y="0"/>
                  </a:moveTo>
                  <a:lnTo>
                    <a:pt x="59046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2907792"/>
              <a:ext cx="2213610" cy="18905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58795" y="2931287"/>
              <a:ext cx="1956435" cy="1632585"/>
            </a:xfrm>
            <a:custGeom>
              <a:avLst/>
              <a:gdLst/>
              <a:ahLst/>
              <a:cxnLst/>
              <a:rect l="l" t="t" r="r" b="b"/>
              <a:pathLst>
                <a:path w="1956435" h="1632585">
                  <a:moveTo>
                    <a:pt x="1800098" y="1567433"/>
                  </a:moveTo>
                  <a:lnTo>
                    <a:pt x="1792521" y="1567733"/>
                  </a:lnTo>
                  <a:lnTo>
                    <a:pt x="1785874" y="1570783"/>
                  </a:lnTo>
                  <a:lnTo>
                    <a:pt x="1780845" y="1576095"/>
                  </a:lnTo>
                  <a:lnTo>
                    <a:pt x="1778127" y="1583182"/>
                  </a:lnTo>
                  <a:lnTo>
                    <a:pt x="1778353" y="1590702"/>
                  </a:lnTo>
                  <a:lnTo>
                    <a:pt x="1781365" y="1597342"/>
                  </a:lnTo>
                  <a:lnTo>
                    <a:pt x="1786663" y="1602362"/>
                  </a:lnTo>
                  <a:lnTo>
                    <a:pt x="1793748" y="1605026"/>
                  </a:lnTo>
                  <a:lnTo>
                    <a:pt x="1956434" y="1632331"/>
                  </a:lnTo>
                  <a:lnTo>
                    <a:pt x="1952971" y="1622806"/>
                  </a:lnTo>
                  <a:lnTo>
                    <a:pt x="1915287" y="1622806"/>
                  </a:lnTo>
                  <a:lnTo>
                    <a:pt x="1860995" y="1577632"/>
                  </a:lnTo>
                  <a:lnTo>
                    <a:pt x="1800098" y="1567433"/>
                  </a:lnTo>
                  <a:close/>
                </a:path>
                <a:path w="1956435" h="1632585">
                  <a:moveTo>
                    <a:pt x="1860995" y="1577632"/>
                  </a:moveTo>
                  <a:lnTo>
                    <a:pt x="1915287" y="1622806"/>
                  </a:lnTo>
                  <a:lnTo>
                    <a:pt x="1922007" y="1614677"/>
                  </a:lnTo>
                  <a:lnTo>
                    <a:pt x="1909445" y="1614677"/>
                  </a:lnTo>
                  <a:lnTo>
                    <a:pt x="1898254" y="1583873"/>
                  </a:lnTo>
                  <a:lnTo>
                    <a:pt x="1860995" y="1577632"/>
                  </a:lnTo>
                  <a:close/>
                </a:path>
                <a:path w="1956435" h="1632585">
                  <a:moveTo>
                    <a:pt x="1883152" y="1464726"/>
                  </a:moveTo>
                  <a:lnTo>
                    <a:pt x="1875663" y="1465833"/>
                  </a:lnTo>
                  <a:lnTo>
                    <a:pt x="1869197" y="1469822"/>
                  </a:lnTo>
                  <a:lnTo>
                    <a:pt x="1864899" y="1475739"/>
                  </a:lnTo>
                  <a:lnTo>
                    <a:pt x="1863125" y="1482800"/>
                  </a:lnTo>
                  <a:lnTo>
                    <a:pt x="1864233" y="1490218"/>
                  </a:lnTo>
                  <a:lnTo>
                    <a:pt x="1885365" y="1548390"/>
                  </a:lnTo>
                  <a:lnTo>
                    <a:pt x="1939544" y="1593469"/>
                  </a:lnTo>
                  <a:lnTo>
                    <a:pt x="1915287" y="1622806"/>
                  </a:lnTo>
                  <a:lnTo>
                    <a:pt x="1952971" y="1622806"/>
                  </a:lnTo>
                  <a:lnTo>
                    <a:pt x="1900046" y="1477264"/>
                  </a:lnTo>
                  <a:lnTo>
                    <a:pt x="1896129" y="1470798"/>
                  </a:lnTo>
                  <a:lnTo>
                    <a:pt x="1890236" y="1466500"/>
                  </a:lnTo>
                  <a:lnTo>
                    <a:pt x="1883152" y="1464726"/>
                  </a:lnTo>
                  <a:close/>
                </a:path>
                <a:path w="1956435" h="1632585">
                  <a:moveTo>
                    <a:pt x="1898254" y="1583873"/>
                  </a:moveTo>
                  <a:lnTo>
                    <a:pt x="1909445" y="1614677"/>
                  </a:lnTo>
                  <a:lnTo>
                    <a:pt x="1930527" y="1589277"/>
                  </a:lnTo>
                  <a:lnTo>
                    <a:pt x="1898254" y="1583873"/>
                  </a:lnTo>
                  <a:close/>
                </a:path>
                <a:path w="1956435" h="1632585">
                  <a:moveTo>
                    <a:pt x="1885365" y="1548390"/>
                  </a:moveTo>
                  <a:lnTo>
                    <a:pt x="1898254" y="1583873"/>
                  </a:lnTo>
                  <a:lnTo>
                    <a:pt x="1930527" y="1589277"/>
                  </a:lnTo>
                  <a:lnTo>
                    <a:pt x="1909445" y="1614677"/>
                  </a:lnTo>
                  <a:lnTo>
                    <a:pt x="1922007" y="1614677"/>
                  </a:lnTo>
                  <a:lnTo>
                    <a:pt x="1939544" y="1593469"/>
                  </a:lnTo>
                  <a:lnTo>
                    <a:pt x="1885365" y="1548390"/>
                  </a:lnTo>
                  <a:close/>
                </a:path>
                <a:path w="1956435" h="1632585">
                  <a:moveTo>
                    <a:pt x="24384" y="0"/>
                  </a:moveTo>
                  <a:lnTo>
                    <a:pt x="0" y="29210"/>
                  </a:lnTo>
                  <a:lnTo>
                    <a:pt x="1860995" y="1577632"/>
                  </a:lnTo>
                  <a:lnTo>
                    <a:pt x="1898254" y="1583873"/>
                  </a:lnTo>
                  <a:lnTo>
                    <a:pt x="1885365" y="15483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6527" y="2743200"/>
              <a:ext cx="2213610" cy="18935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30723" y="2936747"/>
              <a:ext cx="1956435" cy="1632585"/>
            </a:xfrm>
            <a:custGeom>
              <a:avLst/>
              <a:gdLst/>
              <a:ahLst/>
              <a:cxnLst/>
              <a:rect l="l" t="t" r="r" b="b"/>
              <a:pathLst>
                <a:path w="1956434" h="1632585">
                  <a:moveTo>
                    <a:pt x="1898291" y="48324"/>
                  </a:moveTo>
                  <a:lnTo>
                    <a:pt x="1861180" y="54539"/>
                  </a:lnTo>
                  <a:lnTo>
                    <a:pt x="0" y="1602994"/>
                  </a:lnTo>
                  <a:lnTo>
                    <a:pt x="24384" y="1632331"/>
                  </a:lnTo>
                  <a:lnTo>
                    <a:pt x="1885394" y="83792"/>
                  </a:lnTo>
                  <a:lnTo>
                    <a:pt x="1898291" y="48324"/>
                  </a:lnTo>
                  <a:close/>
                </a:path>
                <a:path w="1956434" h="1632585">
                  <a:moveTo>
                    <a:pt x="1952968" y="9525"/>
                  </a:moveTo>
                  <a:lnTo>
                    <a:pt x="1915286" y="9525"/>
                  </a:lnTo>
                  <a:lnTo>
                    <a:pt x="1939544" y="38735"/>
                  </a:lnTo>
                  <a:lnTo>
                    <a:pt x="1885394" y="83792"/>
                  </a:lnTo>
                  <a:lnTo>
                    <a:pt x="1864232" y="141986"/>
                  </a:lnTo>
                  <a:lnTo>
                    <a:pt x="1863125" y="149475"/>
                  </a:lnTo>
                  <a:lnTo>
                    <a:pt x="1864899" y="156559"/>
                  </a:lnTo>
                  <a:lnTo>
                    <a:pt x="1869197" y="162452"/>
                  </a:lnTo>
                  <a:lnTo>
                    <a:pt x="1875662" y="166369"/>
                  </a:lnTo>
                  <a:lnTo>
                    <a:pt x="1883152" y="167477"/>
                  </a:lnTo>
                  <a:lnTo>
                    <a:pt x="1890236" y="165703"/>
                  </a:lnTo>
                  <a:lnTo>
                    <a:pt x="1896129" y="161405"/>
                  </a:lnTo>
                  <a:lnTo>
                    <a:pt x="1900047" y="154939"/>
                  </a:lnTo>
                  <a:lnTo>
                    <a:pt x="1952968" y="9525"/>
                  </a:lnTo>
                  <a:close/>
                </a:path>
                <a:path w="1956434" h="1632585">
                  <a:moveTo>
                    <a:pt x="1922036" y="17652"/>
                  </a:moveTo>
                  <a:lnTo>
                    <a:pt x="1909445" y="17652"/>
                  </a:lnTo>
                  <a:lnTo>
                    <a:pt x="1930527" y="42925"/>
                  </a:lnTo>
                  <a:lnTo>
                    <a:pt x="1898291" y="48324"/>
                  </a:lnTo>
                  <a:lnTo>
                    <a:pt x="1885394" y="83792"/>
                  </a:lnTo>
                  <a:lnTo>
                    <a:pt x="1939544" y="38735"/>
                  </a:lnTo>
                  <a:lnTo>
                    <a:pt x="1922036" y="17652"/>
                  </a:lnTo>
                  <a:close/>
                </a:path>
                <a:path w="1956434" h="1632585">
                  <a:moveTo>
                    <a:pt x="1956434" y="0"/>
                  </a:moveTo>
                  <a:lnTo>
                    <a:pt x="1793748" y="27177"/>
                  </a:lnTo>
                  <a:lnTo>
                    <a:pt x="1778127" y="49149"/>
                  </a:lnTo>
                  <a:lnTo>
                    <a:pt x="1780845" y="56179"/>
                  </a:lnTo>
                  <a:lnTo>
                    <a:pt x="1785873" y="61483"/>
                  </a:lnTo>
                  <a:lnTo>
                    <a:pt x="1792521" y="64525"/>
                  </a:lnTo>
                  <a:lnTo>
                    <a:pt x="1800098" y="64769"/>
                  </a:lnTo>
                  <a:lnTo>
                    <a:pt x="1861180" y="54539"/>
                  </a:lnTo>
                  <a:lnTo>
                    <a:pt x="1915286" y="9525"/>
                  </a:lnTo>
                  <a:lnTo>
                    <a:pt x="1952968" y="9525"/>
                  </a:lnTo>
                  <a:lnTo>
                    <a:pt x="1956434" y="0"/>
                  </a:lnTo>
                  <a:close/>
                </a:path>
                <a:path w="1956434" h="1632585">
                  <a:moveTo>
                    <a:pt x="1915286" y="9525"/>
                  </a:moveTo>
                  <a:lnTo>
                    <a:pt x="1861180" y="54539"/>
                  </a:lnTo>
                  <a:lnTo>
                    <a:pt x="1898291" y="48324"/>
                  </a:lnTo>
                  <a:lnTo>
                    <a:pt x="1909445" y="17652"/>
                  </a:lnTo>
                  <a:lnTo>
                    <a:pt x="1922036" y="17652"/>
                  </a:lnTo>
                  <a:lnTo>
                    <a:pt x="1915286" y="9525"/>
                  </a:lnTo>
                  <a:close/>
                </a:path>
                <a:path w="1956434" h="1632585">
                  <a:moveTo>
                    <a:pt x="1909445" y="17652"/>
                  </a:moveTo>
                  <a:lnTo>
                    <a:pt x="1898291" y="48324"/>
                  </a:lnTo>
                  <a:lnTo>
                    <a:pt x="1930527" y="42925"/>
                  </a:lnTo>
                  <a:lnTo>
                    <a:pt x="1909445" y="1765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8851" y="2849371"/>
              <a:ext cx="174752" cy="1686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3692" y="2849371"/>
              <a:ext cx="171703" cy="16865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50747" y="2768295"/>
            <a:ext cx="666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lie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8814" y="4405121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3950" y="2449195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7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7895" y="2449195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1176" y="5299964"/>
            <a:ext cx="3601720" cy="965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800" spc="10" dirty="0">
                <a:latin typeface="Calibri"/>
                <a:cs typeface="Calibri"/>
              </a:rPr>
              <a:t>RTT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300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775" spc="7" baseline="-19519" dirty="0">
                <a:latin typeface="Calibri"/>
                <a:cs typeface="Calibri"/>
              </a:rPr>
              <a:t>0</a:t>
            </a:r>
            <a:endParaRPr sz="2775" baseline="-19519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libri"/>
                <a:cs typeface="Calibri"/>
              </a:rPr>
              <a:t>T</a:t>
            </a:r>
            <a:r>
              <a:rPr sz="2775" spc="-30" baseline="-19519" dirty="0">
                <a:latin typeface="Calibri"/>
                <a:cs typeface="Calibri"/>
              </a:rPr>
              <a:t>C</a:t>
            </a:r>
            <a:r>
              <a:rPr sz="2775" spc="315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T</a:t>
            </a:r>
            <a:r>
              <a:rPr sz="2775" spc="-7" baseline="-19519" dirty="0">
                <a:latin typeface="Calibri"/>
                <a:cs typeface="Calibri"/>
              </a:rPr>
              <a:t>S</a:t>
            </a:r>
            <a:r>
              <a:rPr sz="2775" spc="307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(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307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T</a:t>
            </a:r>
            <a:r>
              <a:rPr sz="2775" spc="7" baseline="-19519" dirty="0">
                <a:latin typeface="Calibri"/>
                <a:cs typeface="Calibri"/>
              </a:rPr>
              <a:t>0</a:t>
            </a:r>
            <a:r>
              <a:rPr sz="2775" spc="315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 T</a:t>
            </a:r>
            <a:r>
              <a:rPr sz="2775" baseline="-19519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 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7163" y="4672660"/>
            <a:ext cx="25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baseline="-20833" dirty="0"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56176" y="4495291"/>
            <a:ext cx="704850" cy="172085"/>
            <a:chOff x="4456176" y="4495291"/>
            <a:chExt cx="704850" cy="17208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9068" y="4495291"/>
              <a:ext cx="171704" cy="1717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6176" y="4541519"/>
              <a:ext cx="610362" cy="12573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03420" y="4582667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650" y="0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626864" y="4168902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7" baseline="-20833" dirty="0"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00286" y="6670040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3058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Christian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5859"/>
            <a:ext cx="79679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Incluyendo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tiempo 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tratamiento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interrupción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0879" y="2560320"/>
            <a:ext cx="3155950" cy="318135"/>
            <a:chOff x="3230879" y="2560320"/>
            <a:chExt cx="3155950" cy="318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79" y="2560320"/>
              <a:ext cx="3155442" cy="3177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6599" y="2641600"/>
              <a:ext cx="2952750" cy="118110"/>
            </a:xfrm>
            <a:custGeom>
              <a:avLst/>
              <a:gdLst/>
              <a:ahLst/>
              <a:cxnLst/>
              <a:rect l="l" t="t" r="r" b="b"/>
              <a:pathLst>
                <a:path w="2952750" h="118110">
                  <a:moveTo>
                    <a:pt x="254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2952750" h="118110">
                  <a:moveTo>
                    <a:pt x="76200" y="46227"/>
                  </a:moveTo>
                  <a:lnTo>
                    <a:pt x="50800" y="46227"/>
                  </a:lnTo>
                  <a:lnTo>
                    <a:pt x="5080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2952750" h="118110">
                  <a:moveTo>
                    <a:pt x="1270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2952750" h="118110">
                  <a:moveTo>
                    <a:pt x="1778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177800" y="71627"/>
                  </a:lnTo>
                  <a:lnTo>
                    <a:pt x="177800" y="46227"/>
                  </a:lnTo>
                  <a:close/>
                </a:path>
                <a:path w="2952750" h="118110">
                  <a:moveTo>
                    <a:pt x="2286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228600" y="71627"/>
                  </a:lnTo>
                  <a:lnTo>
                    <a:pt x="228600" y="46227"/>
                  </a:lnTo>
                  <a:close/>
                </a:path>
                <a:path w="2952750" h="118110">
                  <a:moveTo>
                    <a:pt x="279400" y="46227"/>
                  </a:moveTo>
                  <a:lnTo>
                    <a:pt x="254000" y="46227"/>
                  </a:lnTo>
                  <a:lnTo>
                    <a:pt x="2540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2952750" h="118110">
                  <a:moveTo>
                    <a:pt x="330200" y="46227"/>
                  </a:moveTo>
                  <a:lnTo>
                    <a:pt x="304800" y="46227"/>
                  </a:lnTo>
                  <a:lnTo>
                    <a:pt x="3048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952750" h="118110">
                  <a:moveTo>
                    <a:pt x="3810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2952750" h="118110">
                  <a:moveTo>
                    <a:pt x="4318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2952750" h="118110">
                  <a:moveTo>
                    <a:pt x="4826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2952750" h="118110">
                  <a:moveTo>
                    <a:pt x="5334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533400" y="71627"/>
                  </a:lnTo>
                  <a:lnTo>
                    <a:pt x="533400" y="46227"/>
                  </a:lnTo>
                  <a:close/>
                </a:path>
                <a:path w="2952750" h="118110">
                  <a:moveTo>
                    <a:pt x="5842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584200" y="71627"/>
                  </a:lnTo>
                  <a:lnTo>
                    <a:pt x="584200" y="46227"/>
                  </a:lnTo>
                  <a:close/>
                </a:path>
                <a:path w="2952750" h="118110">
                  <a:moveTo>
                    <a:pt x="635000" y="46227"/>
                  </a:moveTo>
                  <a:lnTo>
                    <a:pt x="609600" y="46227"/>
                  </a:lnTo>
                  <a:lnTo>
                    <a:pt x="6096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2952750" h="118110">
                  <a:moveTo>
                    <a:pt x="685800" y="46227"/>
                  </a:moveTo>
                  <a:lnTo>
                    <a:pt x="660400" y="46227"/>
                  </a:lnTo>
                  <a:lnTo>
                    <a:pt x="6604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952750" h="118110">
                  <a:moveTo>
                    <a:pt x="7366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2952750" h="118110">
                  <a:moveTo>
                    <a:pt x="7874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2952750" h="118110">
                  <a:moveTo>
                    <a:pt x="8382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2952750" h="118110">
                  <a:moveTo>
                    <a:pt x="8890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889000" y="71627"/>
                  </a:lnTo>
                  <a:lnTo>
                    <a:pt x="889000" y="46227"/>
                  </a:lnTo>
                  <a:close/>
                </a:path>
                <a:path w="2952750" h="118110">
                  <a:moveTo>
                    <a:pt x="9398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939800" y="71627"/>
                  </a:lnTo>
                  <a:lnTo>
                    <a:pt x="939800" y="46227"/>
                  </a:lnTo>
                  <a:close/>
                </a:path>
                <a:path w="2952750" h="118110">
                  <a:moveTo>
                    <a:pt x="990600" y="46227"/>
                  </a:moveTo>
                  <a:lnTo>
                    <a:pt x="965200" y="46227"/>
                  </a:lnTo>
                  <a:lnTo>
                    <a:pt x="9652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2952750" h="118110">
                  <a:moveTo>
                    <a:pt x="1041400" y="46227"/>
                  </a:moveTo>
                  <a:lnTo>
                    <a:pt x="1016000" y="46227"/>
                  </a:lnTo>
                  <a:lnTo>
                    <a:pt x="10160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952750" h="118110">
                  <a:moveTo>
                    <a:pt x="10922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2952750" h="118110">
                  <a:moveTo>
                    <a:pt x="11430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2952750" h="118110">
                  <a:moveTo>
                    <a:pt x="11938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2952750" h="118110">
                  <a:moveTo>
                    <a:pt x="12446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244600" y="71627"/>
                  </a:lnTo>
                  <a:lnTo>
                    <a:pt x="1244600" y="46227"/>
                  </a:lnTo>
                  <a:close/>
                </a:path>
                <a:path w="2952750" h="118110">
                  <a:moveTo>
                    <a:pt x="12954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295400" y="71627"/>
                  </a:lnTo>
                  <a:lnTo>
                    <a:pt x="1295400" y="46227"/>
                  </a:lnTo>
                  <a:close/>
                </a:path>
                <a:path w="2952750" h="118110">
                  <a:moveTo>
                    <a:pt x="1346200" y="46227"/>
                  </a:moveTo>
                  <a:lnTo>
                    <a:pt x="1320800" y="46227"/>
                  </a:lnTo>
                  <a:lnTo>
                    <a:pt x="13208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2952750" h="118110">
                  <a:moveTo>
                    <a:pt x="1397000" y="46227"/>
                  </a:moveTo>
                  <a:lnTo>
                    <a:pt x="1371600" y="46227"/>
                  </a:lnTo>
                  <a:lnTo>
                    <a:pt x="13716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952750" h="118110">
                  <a:moveTo>
                    <a:pt x="14478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2952750" h="118110">
                  <a:moveTo>
                    <a:pt x="14986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2952750" h="118110">
                  <a:moveTo>
                    <a:pt x="15494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2952750" h="118110">
                  <a:moveTo>
                    <a:pt x="16002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00200" y="71627"/>
                  </a:lnTo>
                  <a:lnTo>
                    <a:pt x="1600200" y="46227"/>
                  </a:lnTo>
                  <a:close/>
                </a:path>
                <a:path w="2952750" h="118110">
                  <a:moveTo>
                    <a:pt x="16510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651000" y="71627"/>
                  </a:lnTo>
                  <a:lnTo>
                    <a:pt x="1651000" y="46227"/>
                  </a:lnTo>
                  <a:close/>
                </a:path>
                <a:path w="2952750" h="118110">
                  <a:moveTo>
                    <a:pt x="1701800" y="46227"/>
                  </a:moveTo>
                  <a:lnTo>
                    <a:pt x="1676400" y="46227"/>
                  </a:lnTo>
                  <a:lnTo>
                    <a:pt x="1676400" y="71627"/>
                  </a:lnTo>
                  <a:lnTo>
                    <a:pt x="1701800" y="71627"/>
                  </a:lnTo>
                  <a:lnTo>
                    <a:pt x="1701800" y="46227"/>
                  </a:lnTo>
                  <a:close/>
                </a:path>
                <a:path w="2952750" h="118110">
                  <a:moveTo>
                    <a:pt x="1752600" y="46227"/>
                  </a:moveTo>
                  <a:lnTo>
                    <a:pt x="1727200" y="46227"/>
                  </a:lnTo>
                  <a:lnTo>
                    <a:pt x="17272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952750" h="118110">
                  <a:moveTo>
                    <a:pt x="1803400" y="46227"/>
                  </a:moveTo>
                  <a:lnTo>
                    <a:pt x="1778000" y="46227"/>
                  </a:lnTo>
                  <a:lnTo>
                    <a:pt x="17780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2952750" h="118110">
                  <a:moveTo>
                    <a:pt x="18542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854200" y="71627"/>
                  </a:lnTo>
                  <a:lnTo>
                    <a:pt x="1854200" y="46227"/>
                  </a:lnTo>
                  <a:close/>
                </a:path>
                <a:path w="2952750" h="118110">
                  <a:moveTo>
                    <a:pt x="19050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2952750" h="118110">
                  <a:moveTo>
                    <a:pt x="1955800" y="46227"/>
                  </a:moveTo>
                  <a:lnTo>
                    <a:pt x="1930400" y="46227"/>
                  </a:lnTo>
                  <a:lnTo>
                    <a:pt x="1930400" y="71627"/>
                  </a:lnTo>
                  <a:lnTo>
                    <a:pt x="1955800" y="71627"/>
                  </a:lnTo>
                  <a:lnTo>
                    <a:pt x="1955800" y="46227"/>
                  </a:lnTo>
                  <a:close/>
                </a:path>
                <a:path w="2952750" h="118110">
                  <a:moveTo>
                    <a:pt x="2006600" y="46227"/>
                  </a:moveTo>
                  <a:lnTo>
                    <a:pt x="1981200" y="46227"/>
                  </a:lnTo>
                  <a:lnTo>
                    <a:pt x="1981200" y="71627"/>
                  </a:lnTo>
                  <a:lnTo>
                    <a:pt x="2006600" y="71627"/>
                  </a:lnTo>
                  <a:lnTo>
                    <a:pt x="2006600" y="46227"/>
                  </a:lnTo>
                  <a:close/>
                </a:path>
                <a:path w="2952750" h="118110">
                  <a:moveTo>
                    <a:pt x="2057400" y="46227"/>
                  </a:moveTo>
                  <a:lnTo>
                    <a:pt x="2032000" y="46227"/>
                  </a:lnTo>
                  <a:lnTo>
                    <a:pt x="2032000" y="71627"/>
                  </a:lnTo>
                  <a:lnTo>
                    <a:pt x="2057400" y="71627"/>
                  </a:lnTo>
                  <a:lnTo>
                    <a:pt x="2057400" y="46227"/>
                  </a:lnTo>
                  <a:close/>
                </a:path>
                <a:path w="2952750" h="118110">
                  <a:moveTo>
                    <a:pt x="2108200" y="46227"/>
                  </a:moveTo>
                  <a:lnTo>
                    <a:pt x="2082800" y="46227"/>
                  </a:lnTo>
                  <a:lnTo>
                    <a:pt x="20828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952750" h="118110">
                  <a:moveTo>
                    <a:pt x="2159000" y="46227"/>
                  </a:moveTo>
                  <a:lnTo>
                    <a:pt x="2133600" y="46227"/>
                  </a:lnTo>
                  <a:lnTo>
                    <a:pt x="2133600" y="71627"/>
                  </a:lnTo>
                  <a:lnTo>
                    <a:pt x="2159000" y="71627"/>
                  </a:lnTo>
                  <a:lnTo>
                    <a:pt x="2159000" y="46227"/>
                  </a:lnTo>
                  <a:close/>
                </a:path>
                <a:path w="2952750" h="118110">
                  <a:moveTo>
                    <a:pt x="22098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09800" y="71627"/>
                  </a:lnTo>
                  <a:lnTo>
                    <a:pt x="2209800" y="46227"/>
                  </a:lnTo>
                  <a:close/>
                </a:path>
                <a:path w="2952750" h="118110">
                  <a:moveTo>
                    <a:pt x="2260600" y="46227"/>
                  </a:moveTo>
                  <a:lnTo>
                    <a:pt x="2235200" y="46227"/>
                  </a:lnTo>
                  <a:lnTo>
                    <a:pt x="2235200" y="71627"/>
                  </a:lnTo>
                  <a:lnTo>
                    <a:pt x="2260600" y="71627"/>
                  </a:lnTo>
                  <a:lnTo>
                    <a:pt x="2260600" y="46227"/>
                  </a:lnTo>
                  <a:close/>
                </a:path>
                <a:path w="2952750" h="118110">
                  <a:moveTo>
                    <a:pt x="2311400" y="46227"/>
                  </a:moveTo>
                  <a:lnTo>
                    <a:pt x="2286000" y="46227"/>
                  </a:lnTo>
                  <a:lnTo>
                    <a:pt x="2286000" y="71627"/>
                  </a:lnTo>
                  <a:lnTo>
                    <a:pt x="2311400" y="71627"/>
                  </a:lnTo>
                  <a:lnTo>
                    <a:pt x="2311400" y="46227"/>
                  </a:lnTo>
                  <a:close/>
                </a:path>
                <a:path w="2952750" h="118110">
                  <a:moveTo>
                    <a:pt x="2362200" y="46227"/>
                  </a:moveTo>
                  <a:lnTo>
                    <a:pt x="2336800" y="46227"/>
                  </a:lnTo>
                  <a:lnTo>
                    <a:pt x="2336800" y="71627"/>
                  </a:lnTo>
                  <a:lnTo>
                    <a:pt x="2362200" y="71627"/>
                  </a:lnTo>
                  <a:lnTo>
                    <a:pt x="2362200" y="46227"/>
                  </a:lnTo>
                  <a:close/>
                </a:path>
                <a:path w="2952750" h="118110">
                  <a:moveTo>
                    <a:pt x="2413000" y="46227"/>
                  </a:moveTo>
                  <a:lnTo>
                    <a:pt x="2387600" y="46227"/>
                  </a:lnTo>
                  <a:lnTo>
                    <a:pt x="2387600" y="71627"/>
                  </a:lnTo>
                  <a:lnTo>
                    <a:pt x="2413000" y="71627"/>
                  </a:lnTo>
                  <a:lnTo>
                    <a:pt x="2413000" y="46227"/>
                  </a:lnTo>
                  <a:close/>
                </a:path>
                <a:path w="2952750" h="118110">
                  <a:moveTo>
                    <a:pt x="2463800" y="46227"/>
                  </a:moveTo>
                  <a:lnTo>
                    <a:pt x="2438400" y="46227"/>
                  </a:lnTo>
                  <a:lnTo>
                    <a:pt x="2438400" y="71627"/>
                  </a:lnTo>
                  <a:lnTo>
                    <a:pt x="2463800" y="71627"/>
                  </a:lnTo>
                  <a:lnTo>
                    <a:pt x="2463800" y="46227"/>
                  </a:lnTo>
                  <a:close/>
                </a:path>
                <a:path w="2952750" h="118110">
                  <a:moveTo>
                    <a:pt x="2514600" y="46227"/>
                  </a:moveTo>
                  <a:lnTo>
                    <a:pt x="2489200" y="46227"/>
                  </a:lnTo>
                  <a:lnTo>
                    <a:pt x="2489200" y="71627"/>
                  </a:lnTo>
                  <a:lnTo>
                    <a:pt x="2514600" y="71627"/>
                  </a:lnTo>
                  <a:lnTo>
                    <a:pt x="2514600" y="46227"/>
                  </a:lnTo>
                  <a:close/>
                </a:path>
                <a:path w="2952750" h="118110">
                  <a:moveTo>
                    <a:pt x="2565400" y="46227"/>
                  </a:moveTo>
                  <a:lnTo>
                    <a:pt x="2540000" y="46227"/>
                  </a:lnTo>
                  <a:lnTo>
                    <a:pt x="2540000" y="71627"/>
                  </a:lnTo>
                  <a:lnTo>
                    <a:pt x="2565400" y="71627"/>
                  </a:lnTo>
                  <a:lnTo>
                    <a:pt x="2565400" y="46227"/>
                  </a:lnTo>
                  <a:close/>
                </a:path>
                <a:path w="2952750" h="118110">
                  <a:moveTo>
                    <a:pt x="2616200" y="46227"/>
                  </a:moveTo>
                  <a:lnTo>
                    <a:pt x="2590800" y="46227"/>
                  </a:lnTo>
                  <a:lnTo>
                    <a:pt x="2590800" y="71627"/>
                  </a:lnTo>
                  <a:lnTo>
                    <a:pt x="2616200" y="71627"/>
                  </a:lnTo>
                  <a:lnTo>
                    <a:pt x="2616200" y="46227"/>
                  </a:lnTo>
                  <a:close/>
                </a:path>
                <a:path w="2952750" h="118110">
                  <a:moveTo>
                    <a:pt x="2667000" y="46227"/>
                  </a:moveTo>
                  <a:lnTo>
                    <a:pt x="2641600" y="46227"/>
                  </a:lnTo>
                  <a:lnTo>
                    <a:pt x="2641600" y="71627"/>
                  </a:lnTo>
                  <a:lnTo>
                    <a:pt x="2667000" y="71627"/>
                  </a:lnTo>
                  <a:lnTo>
                    <a:pt x="2667000" y="46227"/>
                  </a:lnTo>
                  <a:close/>
                </a:path>
                <a:path w="2952750" h="118110">
                  <a:moveTo>
                    <a:pt x="2717800" y="46227"/>
                  </a:moveTo>
                  <a:lnTo>
                    <a:pt x="2692400" y="46227"/>
                  </a:lnTo>
                  <a:lnTo>
                    <a:pt x="2692400" y="71627"/>
                  </a:lnTo>
                  <a:lnTo>
                    <a:pt x="2717800" y="71627"/>
                  </a:lnTo>
                  <a:lnTo>
                    <a:pt x="2717800" y="46227"/>
                  </a:lnTo>
                  <a:close/>
                </a:path>
                <a:path w="2952750" h="118110">
                  <a:moveTo>
                    <a:pt x="2768600" y="46227"/>
                  </a:moveTo>
                  <a:lnTo>
                    <a:pt x="2743200" y="46227"/>
                  </a:lnTo>
                  <a:lnTo>
                    <a:pt x="2743200" y="71627"/>
                  </a:lnTo>
                  <a:lnTo>
                    <a:pt x="2768600" y="71627"/>
                  </a:lnTo>
                  <a:lnTo>
                    <a:pt x="2768600" y="46227"/>
                  </a:lnTo>
                  <a:close/>
                </a:path>
                <a:path w="2952750" h="118110">
                  <a:moveTo>
                    <a:pt x="2819400" y="46227"/>
                  </a:moveTo>
                  <a:lnTo>
                    <a:pt x="2794000" y="46227"/>
                  </a:lnTo>
                  <a:lnTo>
                    <a:pt x="2794000" y="71627"/>
                  </a:lnTo>
                  <a:lnTo>
                    <a:pt x="2819400" y="71627"/>
                  </a:lnTo>
                  <a:lnTo>
                    <a:pt x="2819400" y="46227"/>
                  </a:lnTo>
                  <a:close/>
                </a:path>
                <a:path w="2952750" h="118110">
                  <a:moveTo>
                    <a:pt x="2895600" y="62674"/>
                  </a:moveTo>
                  <a:lnTo>
                    <a:pt x="2838577" y="95885"/>
                  </a:lnTo>
                  <a:lnTo>
                    <a:pt x="2836417" y="103759"/>
                  </a:lnTo>
                  <a:lnTo>
                    <a:pt x="2839974" y="109727"/>
                  </a:lnTo>
                  <a:lnTo>
                    <a:pt x="2843529" y="115824"/>
                  </a:lnTo>
                  <a:lnTo>
                    <a:pt x="2851277" y="117855"/>
                  </a:lnTo>
                  <a:lnTo>
                    <a:pt x="2930581" y="71627"/>
                  </a:lnTo>
                  <a:lnTo>
                    <a:pt x="2895600" y="71627"/>
                  </a:lnTo>
                  <a:lnTo>
                    <a:pt x="2895600" y="62674"/>
                  </a:lnTo>
                  <a:close/>
                </a:path>
                <a:path w="2952750" h="118110">
                  <a:moveTo>
                    <a:pt x="2870200" y="46227"/>
                  </a:moveTo>
                  <a:lnTo>
                    <a:pt x="2844800" y="46227"/>
                  </a:lnTo>
                  <a:lnTo>
                    <a:pt x="2844800" y="71627"/>
                  </a:lnTo>
                  <a:lnTo>
                    <a:pt x="2870200" y="71627"/>
                  </a:lnTo>
                  <a:lnTo>
                    <a:pt x="2870200" y="46227"/>
                  </a:lnTo>
                  <a:close/>
                </a:path>
                <a:path w="2952750" h="118110">
                  <a:moveTo>
                    <a:pt x="2902022" y="58927"/>
                  </a:moveTo>
                  <a:lnTo>
                    <a:pt x="2895600" y="62674"/>
                  </a:lnTo>
                  <a:lnTo>
                    <a:pt x="2895600" y="71627"/>
                  </a:lnTo>
                  <a:lnTo>
                    <a:pt x="2921000" y="71627"/>
                  </a:lnTo>
                  <a:lnTo>
                    <a:pt x="2921000" y="69850"/>
                  </a:lnTo>
                  <a:lnTo>
                    <a:pt x="2920746" y="69850"/>
                  </a:lnTo>
                  <a:lnTo>
                    <a:pt x="2902022" y="58927"/>
                  </a:lnTo>
                  <a:close/>
                </a:path>
                <a:path w="2952750" h="118110">
                  <a:moveTo>
                    <a:pt x="2930580" y="46227"/>
                  </a:moveTo>
                  <a:lnTo>
                    <a:pt x="2921000" y="46227"/>
                  </a:lnTo>
                  <a:lnTo>
                    <a:pt x="2921000" y="71627"/>
                  </a:lnTo>
                  <a:lnTo>
                    <a:pt x="2930581" y="71627"/>
                  </a:lnTo>
                  <a:lnTo>
                    <a:pt x="2952369" y="58927"/>
                  </a:lnTo>
                  <a:lnTo>
                    <a:pt x="2930580" y="46227"/>
                  </a:lnTo>
                  <a:close/>
                </a:path>
                <a:path w="2952750" h="118110">
                  <a:moveTo>
                    <a:pt x="2920746" y="48005"/>
                  </a:moveTo>
                  <a:lnTo>
                    <a:pt x="2902022" y="58927"/>
                  </a:lnTo>
                  <a:lnTo>
                    <a:pt x="2920746" y="69850"/>
                  </a:lnTo>
                  <a:lnTo>
                    <a:pt x="2920746" y="48005"/>
                  </a:lnTo>
                  <a:close/>
                </a:path>
                <a:path w="2952750" h="118110">
                  <a:moveTo>
                    <a:pt x="2921000" y="48005"/>
                  </a:moveTo>
                  <a:lnTo>
                    <a:pt x="2920746" y="48005"/>
                  </a:lnTo>
                  <a:lnTo>
                    <a:pt x="2920746" y="69850"/>
                  </a:lnTo>
                  <a:lnTo>
                    <a:pt x="2921000" y="69850"/>
                  </a:lnTo>
                  <a:lnTo>
                    <a:pt x="2921000" y="48005"/>
                  </a:lnTo>
                  <a:close/>
                </a:path>
                <a:path w="2952750" h="118110">
                  <a:moveTo>
                    <a:pt x="2895600" y="55181"/>
                  </a:moveTo>
                  <a:lnTo>
                    <a:pt x="2895600" y="62674"/>
                  </a:lnTo>
                  <a:lnTo>
                    <a:pt x="2902022" y="58927"/>
                  </a:lnTo>
                  <a:lnTo>
                    <a:pt x="2895600" y="55181"/>
                  </a:lnTo>
                  <a:close/>
                </a:path>
                <a:path w="2952750" h="118110">
                  <a:moveTo>
                    <a:pt x="2921000" y="46227"/>
                  </a:moveTo>
                  <a:lnTo>
                    <a:pt x="2895600" y="46227"/>
                  </a:lnTo>
                  <a:lnTo>
                    <a:pt x="2895600" y="55181"/>
                  </a:lnTo>
                  <a:lnTo>
                    <a:pt x="2902022" y="58927"/>
                  </a:lnTo>
                  <a:lnTo>
                    <a:pt x="2920746" y="48005"/>
                  </a:lnTo>
                  <a:lnTo>
                    <a:pt x="2921000" y="48005"/>
                  </a:lnTo>
                  <a:lnTo>
                    <a:pt x="2921000" y="46227"/>
                  </a:lnTo>
                  <a:close/>
                </a:path>
                <a:path w="2952750" h="118110">
                  <a:moveTo>
                    <a:pt x="2851277" y="0"/>
                  </a:moveTo>
                  <a:lnTo>
                    <a:pt x="2843529" y="2032"/>
                  </a:lnTo>
                  <a:lnTo>
                    <a:pt x="2839974" y="8127"/>
                  </a:lnTo>
                  <a:lnTo>
                    <a:pt x="2836417" y="14097"/>
                  </a:lnTo>
                  <a:lnTo>
                    <a:pt x="2838577" y="21971"/>
                  </a:lnTo>
                  <a:lnTo>
                    <a:pt x="2895600" y="55181"/>
                  </a:lnTo>
                  <a:lnTo>
                    <a:pt x="2895600" y="46227"/>
                  </a:lnTo>
                  <a:lnTo>
                    <a:pt x="2930580" y="46227"/>
                  </a:lnTo>
                  <a:lnTo>
                    <a:pt x="2851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36109" y="2367788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62327" y="2743200"/>
            <a:ext cx="6014720" cy="2055495"/>
            <a:chOff x="1862327" y="2743200"/>
            <a:chExt cx="6014720" cy="20554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2895600"/>
              <a:ext cx="6014466" cy="1257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9571" y="2936747"/>
              <a:ext cx="5904865" cy="0"/>
            </a:xfrm>
            <a:custGeom>
              <a:avLst/>
              <a:gdLst/>
              <a:ahLst/>
              <a:cxnLst/>
              <a:rect l="l" t="t" r="r" b="b"/>
              <a:pathLst>
                <a:path w="5904865">
                  <a:moveTo>
                    <a:pt x="0" y="0"/>
                  </a:moveTo>
                  <a:lnTo>
                    <a:pt x="59046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4541520"/>
              <a:ext cx="6014466" cy="1257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09571" y="4582667"/>
              <a:ext cx="5904865" cy="0"/>
            </a:xfrm>
            <a:custGeom>
              <a:avLst/>
              <a:gdLst/>
              <a:ahLst/>
              <a:cxnLst/>
              <a:rect l="l" t="t" r="r" b="b"/>
              <a:pathLst>
                <a:path w="5904865">
                  <a:moveTo>
                    <a:pt x="0" y="0"/>
                  </a:moveTo>
                  <a:lnTo>
                    <a:pt x="59046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2907792"/>
              <a:ext cx="2213610" cy="18905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58795" y="2931287"/>
              <a:ext cx="1956435" cy="1632585"/>
            </a:xfrm>
            <a:custGeom>
              <a:avLst/>
              <a:gdLst/>
              <a:ahLst/>
              <a:cxnLst/>
              <a:rect l="l" t="t" r="r" b="b"/>
              <a:pathLst>
                <a:path w="1956435" h="1632585">
                  <a:moveTo>
                    <a:pt x="1800098" y="1567433"/>
                  </a:moveTo>
                  <a:lnTo>
                    <a:pt x="1792521" y="1567733"/>
                  </a:lnTo>
                  <a:lnTo>
                    <a:pt x="1785874" y="1570783"/>
                  </a:lnTo>
                  <a:lnTo>
                    <a:pt x="1780845" y="1576095"/>
                  </a:lnTo>
                  <a:lnTo>
                    <a:pt x="1778127" y="1583182"/>
                  </a:lnTo>
                  <a:lnTo>
                    <a:pt x="1778353" y="1590702"/>
                  </a:lnTo>
                  <a:lnTo>
                    <a:pt x="1781365" y="1597342"/>
                  </a:lnTo>
                  <a:lnTo>
                    <a:pt x="1786663" y="1602362"/>
                  </a:lnTo>
                  <a:lnTo>
                    <a:pt x="1793748" y="1605026"/>
                  </a:lnTo>
                  <a:lnTo>
                    <a:pt x="1956434" y="1632331"/>
                  </a:lnTo>
                  <a:lnTo>
                    <a:pt x="1952971" y="1622806"/>
                  </a:lnTo>
                  <a:lnTo>
                    <a:pt x="1915287" y="1622806"/>
                  </a:lnTo>
                  <a:lnTo>
                    <a:pt x="1860995" y="1577632"/>
                  </a:lnTo>
                  <a:lnTo>
                    <a:pt x="1800098" y="1567433"/>
                  </a:lnTo>
                  <a:close/>
                </a:path>
                <a:path w="1956435" h="1632585">
                  <a:moveTo>
                    <a:pt x="1860995" y="1577632"/>
                  </a:moveTo>
                  <a:lnTo>
                    <a:pt x="1915287" y="1622806"/>
                  </a:lnTo>
                  <a:lnTo>
                    <a:pt x="1922007" y="1614677"/>
                  </a:lnTo>
                  <a:lnTo>
                    <a:pt x="1909445" y="1614677"/>
                  </a:lnTo>
                  <a:lnTo>
                    <a:pt x="1898254" y="1583873"/>
                  </a:lnTo>
                  <a:lnTo>
                    <a:pt x="1860995" y="1577632"/>
                  </a:lnTo>
                  <a:close/>
                </a:path>
                <a:path w="1956435" h="1632585">
                  <a:moveTo>
                    <a:pt x="1883152" y="1464726"/>
                  </a:moveTo>
                  <a:lnTo>
                    <a:pt x="1875663" y="1465833"/>
                  </a:lnTo>
                  <a:lnTo>
                    <a:pt x="1869197" y="1469822"/>
                  </a:lnTo>
                  <a:lnTo>
                    <a:pt x="1864899" y="1475739"/>
                  </a:lnTo>
                  <a:lnTo>
                    <a:pt x="1863125" y="1482800"/>
                  </a:lnTo>
                  <a:lnTo>
                    <a:pt x="1864233" y="1490218"/>
                  </a:lnTo>
                  <a:lnTo>
                    <a:pt x="1885365" y="1548390"/>
                  </a:lnTo>
                  <a:lnTo>
                    <a:pt x="1939544" y="1593469"/>
                  </a:lnTo>
                  <a:lnTo>
                    <a:pt x="1915287" y="1622806"/>
                  </a:lnTo>
                  <a:lnTo>
                    <a:pt x="1952971" y="1622806"/>
                  </a:lnTo>
                  <a:lnTo>
                    <a:pt x="1900046" y="1477264"/>
                  </a:lnTo>
                  <a:lnTo>
                    <a:pt x="1896129" y="1470798"/>
                  </a:lnTo>
                  <a:lnTo>
                    <a:pt x="1890236" y="1466500"/>
                  </a:lnTo>
                  <a:lnTo>
                    <a:pt x="1883152" y="1464726"/>
                  </a:lnTo>
                  <a:close/>
                </a:path>
                <a:path w="1956435" h="1632585">
                  <a:moveTo>
                    <a:pt x="1898254" y="1583873"/>
                  </a:moveTo>
                  <a:lnTo>
                    <a:pt x="1909445" y="1614677"/>
                  </a:lnTo>
                  <a:lnTo>
                    <a:pt x="1930527" y="1589277"/>
                  </a:lnTo>
                  <a:lnTo>
                    <a:pt x="1898254" y="1583873"/>
                  </a:lnTo>
                  <a:close/>
                </a:path>
                <a:path w="1956435" h="1632585">
                  <a:moveTo>
                    <a:pt x="1885365" y="1548390"/>
                  </a:moveTo>
                  <a:lnTo>
                    <a:pt x="1898254" y="1583873"/>
                  </a:lnTo>
                  <a:lnTo>
                    <a:pt x="1930527" y="1589277"/>
                  </a:lnTo>
                  <a:lnTo>
                    <a:pt x="1909445" y="1614677"/>
                  </a:lnTo>
                  <a:lnTo>
                    <a:pt x="1922007" y="1614677"/>
                  </a:lnTo>
                  <a:lnTo>
                    <a:pt x="1939544" y="1593469"/>
                  </a:lnTo>
                  <a:lnTo>
                    <a:pt x="1885365" y="1548390"/>
                  </a:lnTo>
                  <a:close/>
                </a:path>
                <a:path w="1956435" h="1632585">
                  <a:moveTo>
                    <a:pt x="24384" y="0"/>
                  </a:moveTo>
                  <a:lnTo>
                    <a:pt x="0" y="29210"/>
                  </a:lnTo>
                  <a:lnTo>
                    <a:pt x="1860995" y="1577632"/>
                  </a:lnTo>
                  <a:lnTo>
                    <a:pt x="1898254" y="1583873"/>
                  </a:lnTo>
                  <a:lnTo>
                    <a:pt x="1885365" y="15483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6527" y="2743200"/>
              <a:ext cx="2213610" cy="18935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30723" y="2936747"/>
              <a:ext cx="1956435" cy="1632585"/>
            </a:xfrm>
            <a:custGeom>
              <a:avLst/>
              <a:gdLst/>
              <a:ahLst/>
              <a:cxnLst/>
              <a:rect l="l" t="t" r="r" b="b"/>
              <a:pathLst>
                <a:path w="1956434" h="1632585">
                  <a:moveTo>
                    <a:pt x="1898291" y="48324"/>
                  </a:moveTo>
                  <a:lnTo>
                    <a:pt x="1861180" y="54539"/>
                  </a:lnTo>
                  <a:lnTo>
                    <a:pt x="0" y="1602994"/>
                  </a:lnTo>
                  <a:lnTo>
                    <a:pt x="24384" y="1632331"/>
                  </a:lnTo>
                  <a:lnTo>
                    <a:pt x="1885394" y="83792"/>
                  </a:lnTo>
                  <a:lnTo>
                    <a:pt x="1898291" y="48324"/>
                  </a:lnTo>
                  <a:close/>
                </a:path>
                <a:path w="1956434" h="1632585">
                  <a:moveTo>
                    <a:pt x="1952968" y="9525"/>
                  </a:moveTo>
                  <a:lnTo>
                    <a:pt x="1915286" y="9525"/>
                  </a:lnTo>
                  <a:lnTo>
                    <a:pt x="1939544" y="38735"/>
                  </a:lnTo>
                  <a:lnTo>
                    <a:pt x="1885394" y="83792"/>
                  </a:lnTo>
                  <a:lnTo>
                    <a:pt x="1864232" y="141986"/>
                  </a:lnTo>
                  <a:lnTo>
                    <a:pt x="1863125" y="149475"/>
                  </a:lnTo>
                  <a:lnTo>
                    <a:pt x="1864899" y="156559"/>
                  </a:lnTo>
                  <a:lnTo>
                    <a:pt x="1869197" y="162452"/>
                  </a:lnTo>
                  <a:lnTo>
                    <a:pt x="1875662" y="166369"/>
                  </a:lnTo>
                  <a:lnTo>
                    <a:pt x="1883152" y="167477"/>
                  </a:lnTo>
                  <a:lnTo>
                    <a:pt x="1890236" y="165703"/>
                  </a:lnTo>
                  <a:lnTo>
                    <a:pt x="1896129" y="161405"/>
                  </a:lnTo>
                  <a:lnTo>
                    <a:pt x="1900047" y="154939"/>
                  </a:lnTo>
                  <a:lnTo>
                    <a:pt x="1952968" y="9525"/>
                  </a:lnTo>
                  <a:close/>
                </a:path>
                <a:path w="1956434" h="1632585">
                  <a:moveTo>
                    <a:pt x="1922036" y="17652"/>
                  </a:moveTo>
                  <a:lnTo>
                    <a:pt x="1909445" y="17652"/>
                  </a:lnTo>
                  <a:lnTo>
                    <a:pt x="1930527" y="42925"/>
                  </a:lnTo>
                  <a:lnTo>
                    <a:pt x="1898291" y="48324"/>
                  </a:lnTo>
                  <a:lnTo>
                    <a:pt x="1885394" y="83792"/>
                  </a:lnTo>
                  <a:lnTo>
                    <a:pt x="1939544" y="38735"/>
                  </a:lnTo>
                  <a:lnTo>
                    <a:pt x="1922036" y="17652"/>
                  </a:lnTo>
                  <a:close/>
                </a:path>
                <a:path w="1956434" h="1632585">
                  <a:moveTo>
                    <a:pt x="1956434" y="0"/>
                  </a:moveTo>
                  <a:lnTo>
                    <a:pt x="1793748" y="27177"/>
                  </a:lnTo>
                  <a:lnTo>
                    <a:pt x="1778127" y="49149"/>
                  </a:lnTo>
                  <a:lnTo>
                    <a:pt x="1780845" y="56179"/>
                  </a:lnTo>
                  <a:lnTo>
                    <a:pt x="1785873" y="61483"/>
                  </a:lnTo>
                  <a:lnTo>
                    <a:pt x="1792521" y="64525"/>
                  </a:lnTo>
                  <a:lnTo>
                    <a:pt x="1800098" y="64769"/>
                  </a:lnTo>
                  <a:lnTo>
                    <a:pt x="1861180" y="54539"/>
                  </a:lnTo>
                  <a:lnTo>
                    <a:pt x="1915286" y="9525"/>
                  </a:lnTo>
                  <a:lnTo>
                    <a:pt x="1952968" y="9525"/>
                  </a:lnTo>
                  <a:lnTo>
                    <a:pt x="1956434" y="0"/>
                  </a:lnTo>
                  <a:close/>
                </a:path>
                <a:path w="1956434" h="1632585">
                  <a:moveTo>
                    <a:pt x="1915286" y="9525"/>
                  </a:moveTo>
                  <a:lnTo>
                    <a:pt x="1861180" y="54539"/>
                  </a:lnTo>
                  <a:lnTo>
                    <a:pt x="1898291" y="48324"/>
                  </a:lnTo>
                  <a:lnTo>
                    <a:pt x="1909445" y="17652"/>
                  </a:lnTo>
                  <a:lnTo>
                    <a:pt x="1922036" y="17652"/>
                  </a:lnTo>
                  <a:lnTo>
                    <a:pt x="1915286" y="9525"/>
                  </a:lnTo>
                  <a:close/>
                </a:path>
                <a:path w="1956434" h="1632585">
                  <a:moveTo>
                    <a:pt x="1909445" y="17652"/>
                  </a:moveTo>
                  <a:lnTo>
                    <a:pt x="1898291" y="48324"/>
                  </a:lnTo>
                  <a:lnTo>
                    <a:pt x="1930527" y="42925"/>
                  </a:lnTo>
                  <a:lnTo>
                    <a:pt x="1909445" y="1765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8851" y="2849371"/>
              <a:ext cx="174752" cy="1686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3692" y="2849371"/>
              <a:ext cx="171703" cy="16865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50747" y="2768295"/>
            <a:ext cx="666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lie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8814" y="4405121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1176" y="5299964"/>
            <a:ext cx="3601720" cy="965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800" spc="10" dirty="0">
                <a:latin typeface="Calibri"/>
                <a:cs typeface="Calibri"/>
              </a:rPr>
              <a:t>RTT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300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775" spc="7" baseline="-19519" dirty="0">
                <a:latin typeface="Calibri"/>
                <a:cs typeface="Calibri"/>
              </a:rPr>
              <a:t>0</a:t>
            </a:r>
            <a:endParaRPr sz="2775" baseline="-19519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libri"/>
                <a:cs typeface="Calibri"/>
              </a:rPr>
              <a:t>T</a:t>
            </a:r>
            <a:r>
              <a:rPr sz="2775" spc="-30" baseline="-19519" dirty="0">
                <a:latin typeface="Calibri"/>
                <a:cs typeface="Calibri"/>
              </a:rPr>
              <a:t>C</a:t>
            </a:r>
            <a:r>
              <a:rPr sz="2775" spc="315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T</a:t>
            </a:r>
            <a:r>
              <a:rPr sz="2775" spc="-7" baseline="-19519" dirty="0">
                <a:latin typeface="Calibri"/>
                <a:cs typeface="Calibri"/>
              </a:rPr>
              <a:t>S</a:t>
            </a:r>
            <a:r>
              <a:rPr sz="2775" spc="307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(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307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T</a:t>
            </a:r>
            <a:r>
              <a:rPr sz="2775" spc="7" baseline="-19519" dirty="0">
                <a:latin typeface="Calibri"/>
                <a:cs typeface="Calibri"/>
              </a:rPr>
              <a:t>0</a:t>
            </a:r>
            <a:r>
              <a:rPr sz="2775" spc="315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 T</a:t>
            </a:r>
            <a:r>
              <a:rPr sz="2775" baseline="-19519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 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1941" y="2214498"/>
            <a:ext cx="424180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05"/>
              </a:lnSpc>
              <a:spcBef>
                <a:spcPts val="100"/>
              </a:spcBef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109855">
              <a:lnSpc>
                <a:spcPts val="2005"/>
              </a:lnSpc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7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3751" y="2214498"/>
            <a:ext cx="424815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05"/>
              </a:lnSpc>
              <a:spcBef>
                <a:spcPts val="100"/>
              </a:spcBef>
            </a:pP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200</a:t>
            </a:r>
            <a:endParaRPr sz="1800">
              <a:latin typeface="Calibri"/>
              <a:cs typeface="Calibri"/>
            </a:endParaRPr>
          </a:p>
          <a:p>
            <a:pPr marL="182245">
              <a:lnSpc>
                <a:spcPts val="2005"/>
              </a:lnSpc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8309" y="4672660"/>
            <a:ext cx="401764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baseline="-20833" dirty="0">
                <a:latin typeface="Calibri"/>
                <a:cs typeface="Calibri"/>
              </a:rPr>
              <a:t>S	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70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RTT</a:t>
            </a:r>
            <a:r>
              <a:rPr sz="26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= 200</a:t>
            </a:r>
            <a:r>
              <a:rPr sz="2600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–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 100</a:t>
            </a:r>
            <a:endParaRPr sz="2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550" spc="-22" baseline="-19607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550" spc="262" baseline="-19607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26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70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+</a:t>
            </a:r>
            <a:r>
              <a:rPr sz="26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(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100</a:t>
            </a:r>
            <a:r>
              <a:rPr sz="26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–</a:t>
            </a:r>
            <a:r>
              <a:rPr sz="26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10</a:t>
            </a: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 )/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 2</a:t>
            </a:r>
            <a:r>
              <a:rPr sz="26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26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C000"/>
                </a:solidFill>
                <a:latin typeface="Calibri"/>
                <a:cs typeface="Calibri"/>
              </a:rPr>
              <a:t>115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56176" y="4495291"/>
            <a:ext cx="704850" cy="172085"/>
            <a:chOff x="4456176" y="4495291"/>
            <a:chExt cx="704850" cy="17208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9068" y="4495291"/>
              <a:ext cx="171704" cy="1717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6176" y="4541519"/>
              <a:ext cx="610362" cy="12573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03420" y="4582667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650" y="0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54982" y="3848100"/>
            <a:ext cx="307975" cy="6210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09855">
              <a:lnSpc>
                <a:spcPct val="100000"/>
              </a:lnSpc>
              <a:spcBef>
                <a:spcPts val="185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7" baseline="-20833" dirty="0"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53975">
                <a:lnSpc>
                  <a:spcPts val="1240"/>
                </a:lnSpc>
              </a:p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0010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2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5" dirty="0"/>
              <a:t>Cristian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53975">
                <a:lnSpc>
                  <a:spcPts val="1240"/>
                </a:lnSpc>
              </a:p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854454"/>
            <a:ext cx="7921625" cy="416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46355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30" dirty="0">
                <a:latin typeface="Calibri"/>
                <a:cs typeface="Calibri"/>
              </a:rPr>
              <a:t>Para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mejorar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precisión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puede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repetir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algoritmo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veces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descartar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tengan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RTT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superior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límite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Redes </a:t>
            </a:r>
            <a:r>
              <a:rPr sz="2800" dirty="0">
                <a:latin typeface="Calibri"/>
                <a:cs typeface="Calibri"/>
              </a:rPr>
              <a:t>más </a:t>
            </a:r>
            <a:r>
              <a:rPr sz="2800" spc="-10" dirty="0">
                <a:latin typeface="Calibri"/>
                <a:cs typeface="Calibri"/>
              </a:rPr>
              <a:t>rápidas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menor </a:t>
            </a:r>
            <a:r>
              <a:rPr sz="2800" spc="10" dirty="0">
                <a:latin typeface="Calibri"/>
                <a:cs typeface="Calibri"/>
              </a:rPr>
              <a:t>RTT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" dirty="0">
                <a:latin typeface="Wingdings"/>
                <a:cs typeface="Wingdings"/>
              </a:rPr>
              <a:t>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mejor </a:t>
            </a:r>
            <a:r>
              <a:rPr sz="2800" spc="-5" dirty="0">
                <a:latin typeface="Calibri"/>
                <a:cs typeface="Calibri"/>
              </a:rPr>
              <a:t>medición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Servidor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punto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único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fallo:</a:t>
            </a:r>
            <a:endParaRPr sz="2800">
              <a:latin typeface="Calibri"/>
              <a:cs typeface="Calibri"/>
            </a:endParaRPr>
          </a:p>
          <a:p>
            <a:pPr marL="756285" marR="450850" indent="-28702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Multicast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múltiples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servidores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quedarse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</a:t>
            </a:r>
            <a:r>
              <a:rPr sz="2400" dirty="0">
                <a:latin typeface="Calibri"/>
                <a:cs typeface="Calibri"/>
              </a:rPr>
              <a:t> el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conteste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3E9B-ED97-4A2B-B4CB-39C84226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s-MX" sz="3200" dirty="0"/>
              <a:t>Sincronización en Sistemas Distribuidos</a:t>
            </a:r>
            <a:endParaRPr lang="es-CL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058A3-E87E-9A30-ED41-45D257F2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Un sistema distribuido es un conjunto de máquinas que no comparten reloj ni memoria común.</a:t>
            </a:r>
          </a:p>
          <a:p>
            <a:pPr marL="0" indent="0">
              <a:buNone/>
            </a:pPr>
            <a:r>
              <a:rPr lang="es-MX" sz="1800" dirty="0"/>
              <a:t>Los procesos intercambian mensajes sobre un canal de comunicación donde el retardo es impredecible.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Consecuencias: </a:t>
            </a:r>
          </a:p>
          <a:p>
            <a:pPr lvl="1"/>
            <a:r>
              <a:rPr lang="es-MX" sz="1600" dirty="0"/>
              <a:t>Las nociones tradicionales de tiempo y estado no funcionan.</a:t>
            </a:r>
          </a:p>
          <a:p>
            <a:pPr lvl="1"/>
            <a:r>
              <a:rPr lang="es-MX" sz="1600" dirty="0"/>
              <a:t>Ausencia de un reloj global.</a:t>
            </a:r>
          </a:p>
          <a:p>
            <a:pPr lvl="1"/>
            <a:r>
              <a:rPr lang="es-MX" sz="1600" dirty="0"/>
              <a:t>Los procesos no pueden confiar en disponer de una vista global del estado del sistema debido a los retardos de la comunicación: No se puede hablar de un estado global.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Desafíos de sincronización en S.D.:</a:t>
            </a:r>
          </a:p>
          <a:p>
            <a:pPr marL="0" indent="0">
              <a:buNone/>
            </a:pPr>
            <a:endParaRPr lang="es-MX" sz="1800" dirty="0"/>
          </a:p>
          <a:p>
            <a:pPr marL="400050" lvl="1" indent="0">
              <a:buNone/>
            </a:pPr>
            <a:r>
              <a:rPr lang="es-MX" sz="1800" dirty="0"/>
              <a:t>1.	Sincronización de relojes.</a:t>
            </a:r>
          </a:p>
          <a:p>
            <a:pPr marL="400050" lvl="1" indent="0">
              <a:buNone/>
            </a:pPr>
            <a:r>
              <a:rPr lang="es-MX" sz="1800" dirty="0"/>
              <a:t>2.	Evitar el DeadLock.</a:t>
            </a:r>
          </a:p>
          <a:p>
            <a:pPr marL="400050" lvl="1" indent="0">
              <a:buNone/>
            </a:pPr>
            <a:r>
              <a:rPr lang="es-MX" sz="1800" dirty="0"/>
              <a:t>3.	Si un nodo falla: Algoritmos de elección.</a:t>
            </a:r>
          </a:p>
          <a:p>
            <a:endParaRPr lang="es-CL" sz="180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45F5742-409D-0DAB-F7F3-09EEC73D3C7D}"/>
              </a:ext>
            </a:extLst>
          </p:cNvPr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44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153399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20" dirty="0"/>
              <a:t>Berkeley</a:t>
            </a: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04899"/>
            <a:ext cx="7630159" cy="257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Sincronización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interna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(Gusella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Zatti,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1989)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ts val="2300"/>
              </a:lnSpc>
              <a:spcBef>
                <a:spcPts val="5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Desarrollado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10" dirty="0">
                <a:latin typeface="Calibri"/>
                <a:cs typeface="Calibri"/>
              </a:rPr>
              <a:t> conjunto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computadores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corriendo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Berkeley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UNIX.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Uno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actúa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coordinador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Inicia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envía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reloj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Recibe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deltas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Calcula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promedio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 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envía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cada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diferencia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correspondiente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2532" y="4568444"/>
            <a:ext cx="601980" cy="601980"/>
            <a:chOff x="1462532" y="4568444"/>
            <a:chExt cx="601980" cy="601980"/>
          </a:xfrm>
        </p:grpSpPr>
        <p:sp>
          <p:nvSpPr>
            <p:cNvPr id="5" name="object 5"/>
            <p:cNvSpPr/>
            <p:nvPr/>
          </p:nvSpPr>
          <p:spPr>
            <a:xfrm>
              <a:off x="1475232" y="45811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5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6" y="576071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5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5232" y="45811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5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5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1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45666" y="4622419"/>
            <a:ext cx="2362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latin typeface="Calibri"/>
                <a:cs typeface="Calibri"/>
              </a:rPr>
              <a:t>100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3644" y="5863844"/>
            <a:ext cx="601980" cy="601980"/>
            <a:chOff x="453644" y="5863844"/>
            <a:chExt cx="601980" cy="601980"/>
          </a:xfrm>
        </p:grpSpPr>
        <p:sp>
          <p:nvSpPr>
            <p:cNvPr id="9" name="object 9"/>
            <p:cNvSpPr/>
            <p:nvPr/>
          </p:nvSpPr>
          <p:spPr>
            <a:xfrm>
              <a:off x="466344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14" y="3769"/>
                  </a:lnTo>
                  <a:lnTo>
                    <a:pt x="196993" y="14684"/>
                  </a:lnTo>
                  <a:lnTo>
                    <a:pt x="155665" y="32149"/>
                  </a:lnTo>
                  <a:lnTo>
                    <a:pt x="117924" y="55573"/>
                  </a:lnTo>
                  <a:lnTo>
                    <a:pt x="84362" y="84362"/>
                  </a:lnTo>
                  <a:lnTo>
                    <a:pt x="55573" y="117924"/>
                  </a:lnTo>
                  <a:lnTo>
                    <a:pt x="32149" y="155665"/>
                  </a:lnTo>
                  <a:lnTo>
                    <a:pt x="14684" y="196993"/>
                  </a:lnTo>
                  <a:lnTo>
                    <a:pt x="3769" y="241314"/>
                  </a:lnTo>
                  <a:lnTo>
                    <a:pt x="0" y="288035"/>
                  </a:lnTo>
                  <a:lnTo>
                    <a:pt x="3769" y="334757"/>
                  </a:lnTo>
                  <a:lnTo>
                    <a:pt x="14684" y="379078"/>
                  </a:lnTo>
                  <a:lnTo>
                    <a:pt x="32149" y="420406"/>
                  </a:lnTo>
                  <a:lnTo>
                    <a:pt x="55573" y="458147"/>
                  </a:lnTo>
                  <a:lnTo>
                    <a:pt x="84362" y="491709"/>
                  </a:lnTo>
                  <a:lnTo>
                    <a:pt x="117924" y="520498"/>
                  </a:lnTo>
                  <a:lnTo>
                    <a:pt x="155665" y="543922"/>
                  </a:lnTo>
                  <a:lnTo>
                    <a:pt x="196993" y="561387"/>
                  </a:lnTo>
                  <a:lnTo>
                    <a:pt x="241314" y="572302"/>
                  </a:lnTo>
                  <a:lnTo>
                    <a:pt x="288036" y="576071"/>
                  </a:lnTo>
                  <a:lnTo>
                    <a:pt x="334757" y="572302"/>
                  </a:lnTo>
                  <a:lnTo>
                    <a:pt x="379078" y="561387"/>
                  </a:lnTo>
                  <a:lnTo>
                    <a:pt x="420406" y="543922"/>
                  </a:lnTo>
                  <a:lnTo>
                    <a:pt x="458147" y="520498"/>
                  </a:lnTo>
                  <a:lnTo>
                    <a:pt x="491709" y="491709"/>
                  </a:lnTo>
                  <a:lnTo>
                    <a:pt x="520498" y="458147"/>
                  </a:lnTo>
                  <a:lnTo>
                    <a:pt x="543922" y="420406"/>
                  </a:lnTo>
                  <a:lnTo>
                    <a:pt x="561387" y="379078"/>
                  </a:lnTo>
                  <a:lnTo>
                    <a:pt x="572302" y="334757"/>
                  </a:lnTo>
                  <a:lnTo>
                    <a:pt x="576072" y="288035"/>
                  </a:lnTo>
                  <a:lnTo>
                    <a:pt x="572302" y="241314"/>
                  </a:lnTo>
                  <a:lnTo>
                    <a:pt x="561387" y="196993"/>
                  </a:lnTo>
                  <a:lnTo>
                    <a:pt x="543922" y="155665"/>
                  </a:lnTo>
                  <a:lnTo>
                    <a:pt x="520498" y="117924"/>
                  </a:lnTo>
                  <a:lnTo>
                    <a:pt x="491709" y="84362"/>
                  </a:lnTo>
                  <a:lnTo>
                    <a:pt x="458147" y="55573"/>
                  </a:lnTo>
                  <a:lnTo>
                    <a:pt x="420406" y="32149"/>
                  </a:lnTo>
                  <a:lnTo>
                    <a:pt x="379078" y="14684"/>
                  </a:lnTo>
                  <a:lnTo>
                    <a:pt x="334757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344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5"/>
                  </a:moveTo>
                  <a:lnTo>
                    <a:pt x="3769" y="241314"/>
                  </a:lnTo>
                  <a:lnTo>
                    <a:pt x="14684" y="196993"/>
                  </a:lnTo>
                  <a:lnTo>
                    <a:pt x="32149" y="155665"/>
                  </a:lnTo>
                  <a:lnTo>
                    <a:pt x="55573" y="117924"/>
                  </a:lnTo>
                  <a:lnTo>
                    <a:pt x="84362" y="84362"/>
                  </a:lnTo>
                  <a:lnTo>
                    <a:pt x="117924" y="55573"/>
                  </a:lnTo>
                  <a:lnTo>
                    <a:pt x="155665" y="32149"/>
                  </a:lnTo>
                  <a:lnTo>
                    <a:pt x="196993" y="14684"/>
                  </a:lnTo>
                  <a:lnTo>
                    <a:pt x="241314" y="3769"/>
                  </a:lnTo>
                  <a:lnTo>
                    <a:pt x="288036" y="0"/>
                  </a:lnTo>
                  <a:lnTo>
                    <a:pt x="334757" y="3769"/>
                  </a:lnTo>
                  <a:lnTo>
                    <a:pt x="379078" y="14684"/>
                  </a:lnTo>
                  <a:lnTo>
                    <a:pt x="420406" y="32149"/>
                  </a:lnTo>
                  <a:lnTo>
                    <a:pt x="458147" y="55573"/>
                  </a:lnTo>
                  <a:lnTo>
                    <a:pt x="491709" y="84362"/>
                  </a:lnTo>
                  <a:lnTo>
                    <a:pt x="520498" y="117924"/>
                  </a:lnTo>
                  <a:lnTo>
                    <a:pt x="543922" y="155665"/>
                  </a:lnTo>
                  <a:lnTo>
                    <a:pt x="561387" y="196993"/>
                  </a:lnTo>
                  <a:lnTo>
                    <a:pt x="572302" y="241314"/>
                  </a:lnTo>
                  <a:lnTo>
                    <a:pt x="576072" y="288035"/>
                  </a:lnTo>
                  <a:lnTo>
                    <a:pt x="572302" y="334757"/>
                  </a:lnTo>
                  <a:lnTo>
                    <a:pt x="561387" y="379078"/>
                  </a:lnTo>
                  <a:lnTo>
                    <a:pt x="543922" y="420406"/>
                  </a:lnTo>
                  <a:lnTo>
                    <a:pt x="520498" y="458147"/>
                  </a:lnTo>
                  <a:lnTo>
                    <a:pt x="491709" y="491709"/>
                  </a:lnTo>
                  <a:lnTo>
                    <a:pt x="458147" y="520498"/>
                  </a:lnTo>
                  <a:lnTo>
                    <a:pt x="420406" y="543922"/>
                  </a:lnTo>
                  <a:lnTo>
                    <a:pt x="379078" y="561387"/>
                  </a:lnTo>
                  <a:lnTo>
                    <a:pt x="334757" y="572302"/>
                  </a:lnTo>
                  <a:lnTo>
                    <a:pt x="288036" y="576071"/>
                  </a:lnTo>
                  <a:lnTo>
                    <a:pt x="241314" y="572302"/>
                  </a:lnTo>
                  <a:lnTo>
                    <a:pt x="196993" y="561387"/>
                  </a:lnTo>
                  <a:lnTo>
                    <a:pt x="155665" y="543922"/>
                  </a:lnTo>
                  <a:lnTo>
                    <a:pt x="117924" y="520498"/>
                  </a:lnTo>
                  <a:lnTo>
                    <a:pt x="84362" y="491709"/>
                  </a:lnTo>
                  <a:lnTo>
                    <a:pt x="55573" y="458147"/>
                  </a:lnTo>
                  <a:lnTo>
                    <a:pt x="32149" y="420406"/>
                  </a:lnTo>
                  <a:lnTo>
                    <a:pt x="14684" y="379078"/>
                  </a:lnTo>
                  <a:lnTo>
                    <a:pt x="3769" y="334757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7278" y="5850668"/>
            <a:ext cx="254000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0</a:t>
            </a:r>
            <a:endParaRPr sz="1575" baseline="-21164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90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2532" y="5863844"/>
            <a:ext cx="601980" cy="601980"/>
            <a:chOff x="1462532" y="5863844"/>
            <a:chExt cx="601980" cy="601980"/>
          </a:xfrm>
        </p:grpSpPr>
        <p:sp>
          <p:nvSpPr>
            <p:cNvPr id="13" name="object 13"/>
            <p:cNvSpPr/>
            <p:nvPr/>
          </p:nvSpPr>
          <p:spPr>
            <a:xfrm>
              <a:off x="1475232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5232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23313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120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71420" y="5863844"/>
            <a:ext cx="601980" cy="601980"/>
            <a:chOff x="2471420" y="5863844"/>
            <a:chExt cx="601980" cy="601980"/>
          </a:xfrm>
        </p:grpSpPr>
        <p:sp>
          <p:nvSpPr>
            <p:cNvPr id="17" name="object 17"/>
            <p:cNvSpPr/>
            <p:nvPr/>
          </p:nvSpPr>
          <p:spPr>
            <a:xfrm>
              <a:off x="2484120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4120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31948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130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0559" y="5050535"/>
            <a:ext cx="2186305" cy="1003935"/>
            <a:chOff x="670559" y="5050535"/>
            <a:chExt cx="2186305" cy="100393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59" y="5050535"/>
              <a:ext cx="930402" cy="100355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9017" y="5075554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5" h="800735">
                  <a:moveTo>
                    <a:pt x="31102" y="681824"/>
                  </a:moveTo>
                  <a:lnTo>
                    <a:pt x="24358" y="686206"/>
                  </a:lnTo>
                  <a:lnTo>
                    <a:pt x="0" y="800633"/>
                  </a:lnTo>
                  <a:lnTo>
                    <a:pt x="32089" y="790536"/>
                  </a:lnTo>
                  <a:lnTo>
                    <a:pt x="26352" y="790536"/>
                  </a:lnTo>
                  <a:lnTo>
                    <a:pt x="7556" y="773442"/>
                  </a:lnTo>
                  <a:lnTo>
                    <a:pt x="39153" y="738687"/>
                  </a:lnTo>
                  <a:lnTo>
                    <a:pt x="49199" y="691489"/>
                  </a:lnTo>
                  <a:lnTo>
                    <a:pt x="44831" y="684745"/>
                  </a:lnTo>
                  <a:lnTo>
                    <a:pt x="31102" y="681824"/>
                  </a:lnTo>
                  <a:close/>
                </a:path>
                <a:path w="729615" h="800735">
                  <a:moveTo>
                    <a:pt x="39153" y="738687"/>
                  </a:moveTo>
                  <a:lnTo>
                    <a:pt x="7556" y="773442"/>
                  </a:lnTo>
                  <a:lnTo>
                    <a:pt x="26352" y="790536"/>
                  </a:lnTo>
                  <a:lnTo>
                    <a:pt x="31720" y="784631"/>
                  </a:lnTo>
                  <a:lnTo>
                    <a:pt x="29375" y="784631"/>
                  </a:lnTo>
                  <a:lnTo>
                    <a:pt x="13144" y="769874"/>
                  </a:lnTo>
                  <a:lnTo>
                    <a:pt x="33907" y="763339"/>
                  </a:lnTo>
                  <a:lnTo>
                    <a:pt x="39153" y="738687"/>
                  </a:lnTo>
                  <a:close/>
                </a:path>
                <a:path w="729615" h="800735">
                  <a:moveTo>
                    <a:pt x="103974" y="741286"/>
                  </a:moveTo>
                  <a:lnTo>
                    <a:pt x="57958" y="755769"/>
                  </a:lnTo>
                  <a:lnTo>
                    <a:pt x="26352" y="790536"/>
                  </a:lnTo>
                  <a:lnTo>
                    <a:pt x="32089" y="790536"/>
                  </a:lnTo>
                  <a:lnTo>
                    <a:pt x="111607" y="765517"/>
                  </a:lnTo>
                  <a:lnTo>
                    <a:pt x="115315" y="758380"/>
                  </a:lnTo>
                  <a:lnTo>
                    <a:pt x="111112" y="745007"/>
                  </a:lnTo>
                  <a:lnTo>
                    <a:pt x="103974" y="741286"/>
                  </a:lnTo>
                  <a:close/>
                </a:path>
                <a:path w="729615" h="800735">
                  <a:moveTo>
                    <a:pt x="33907" y="763339"/>
                  </a:moveTo>
                  <a:lnTo>
                    <a:pt x="13144" y="769874"/>
                  </a:lnTo>
                  <a:lnTo>
                    <a:pt x="29375" y="784631"/>
                  </a:lnTo>
                  <a:lnTo>
                    <a:pt x="33907" y="763339"/>
                  </a:lnTo>
                  <a:close/>
                </a:path>
                <a:path w="729615" h="800735">
                  <a:moveTo>
                    <a:pt x="57958" y="755769"/>
                  </a:moveTo>
                  <a:lnTo>
                    <a:pt x="33907" y="763339"/>
                  </a:lnTo>
                  <a:lnTo>
                    <a:pt x="29375" y="784631"/>
                  </a:lnTo>
                  <a:lnTo>
                    <a:pt x="31720" y="784631"/>
                  </a:lnTo>
                  <a:lnTo>
                    <a:pt x="57958" y="755769"/>
                  </a:lnTo>
                  <a:close/>
                </a:path>
                <a:path w="729615" h="800735">
                  <a:moveTo>
                    <a:pt x="710730" y="0"/>
                  </a:moveTo>
                  <a:lnTo>
                    <a:pt x="39153" y="738687"/>
                  </a:lnTo>
                  <a:lnTo>
                    <a:pt x="33907" y="763339"/>
                  </a:lnTo>
                  <a:lnTo>
                    <a:pt x="57958" y="755769"/>
                  </a:lnTo>
                  <a:lnTo>
                    <a:pt x="729526" y="17018"/>
                  </a:lnTo>
                  <a:lnTo>
                    <a:pt x="7107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5" y="5050535"/>
              <a:ext cx="930401" cy="10035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1801" y="5075554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4" h="800735">
                  <a:moveTo>
                    <a:pt x="625475" y="741286"/>
                  </a:moveTo>
                  <a:lnTo>
                    <a:pt x="618363" y="745007"/>
                  </a:lnTo>
                  <a:lnTo>
                    <a:pt x="616331" y="751687"/>
                  </a:lnTo>
                  <a:lnTo>
                    <a:pt x="614172" y="758380"/>
                  </a:lnTo>
                  <a:lnTo>
                    <a:pt x="617855" y="765517"/>
                  </a:lnTo>
                  <a:lnTo>
                    <a:pt x="729488" y="800633"/>
                  </a:lnTo>
                  <a:lnTo>
                    <a:pt x="727342" y="790536"/>
                  </a:lnTo>
                  <a:lnTo>
                    <a:pt x="703199" y="790536"/>
                  </a:lnTo>
                  <a:lnTo>
                    <a:pt x="671611" y="755791"/>
                  </a:lnTo>
                  <a:lnTo>
                    <a:pt x="625475" y="741286"/>
                  </a:lnTo>
                  <a:close/>
                </a:path>
                <a:path w="729614" h="800735">
                  <a:moveTo>
                    <a:pt x="671611" y="755791"/>
                  </a:moveTo>
                  <a:lnTo>
                    <a:pt x="703199" y="790536"/>
                  </a:lnTo>
                  <a:lnTo>
                    <a:pt x="709692" y="784631"/>
                  </a:lnTo>
                  <a:lnTo>
                    <a:pt x="700151" y="784631"/>
                  </a:lnTo>
                  <a:lnTo>
                    <a:pt x="695605" y="763334"/>
                  </a:lnTo>
                  <a:lnTo>
                    <a:pt x="671611" y="755791"/>
                  </a:lnTo>
                  <a:close/>
                </a:path>
                <a:path w="729614" h="800735">
                  <a:moveTo>
                    <a:pt x="698373" y="681824"/>
                  </a:moveTo>
                  <a:lnTo>
                    <a:pt x="684657" y="684745"/>
                  </a:lnTo>
                  <a:lnTo>
                    <a:pt x="680339" y="691489"/>
                  </a:lnTo>
                  <a:lnTo>
                    <a:pt x="681736" y="698347"/>
                  </a:lnTo>
                  <a:lnTo>
                    <a:pt x="690329" y="738614"/>
                  </a:lnTo>
                  <a:lnTo>
                    <a:pt x="721995" y="773442"/>
                  </a:lnTo>
                  <a:lnTo>
                    <a:pt x="703199" y="790536"/>
                  </a:lnTo>
                  <a:lnTo>
                    <a:pt x="727342" y="790536"/>
                  </a:lnTo>
                  <a:lnTo>
                    <a:pt x="706628" y="693064"/>
                  </a:lnTo>
                  <a:lnTo>
                    <a:pt x="705104" y="686206"/>
                  </a:lnTo>
                  <a:lnTo>
                    <a:pt x="698373" y="681824"/>
                  </a:lnTo>
                  <a:close/>
                </a:path>
                <a:path w="729614" h="800735">
                  <a:moveTo>
                    <a:pt x="695605" y="763334"/>
                  </a:moveTo>
                  <a:lnTo>
                    <a:pt x="700151" y="784631"/>
                  </a:lnTo>
                  <a:lnTo>
                    <a:pt x="716407" y="769874"/>
                  </a:lnTo>
                  <a:lnTo>
                    <a:pt x="695605" y="763334"/>
                  </a:lnTo>
                  <a:close/>
                </a:path>
                <a:path w="729614" h="800735">
                  <a:moveTo>
                    <a:pt x="690329" y="738614"/>
                  </a:moveTo>
                  <a:lnTo>
                    <a:pt x="695605" y="763334"/>
                  </a:lnTo>
                  <a:lnTo>
                    <a:pt x="716407" y="769874"/>
                  </a:lnTo>
                  <a:lnTo>
                    <a:pt x="700151" y="784631"/>
                  </a:lnTo>
                  <a:lnTo>
                    <a:pt x="709692" y="784631"/>
                  </a:lnTo>
                  <a:lnTo>
                    <a:pt x="721995" y="773442"/>
                  </a:lnTo>
                  <a:lnTo>
                    <a:pt x="690329" y="738614"/>
                  </a:lnTo>
                  <a:close/>
                </a:path>
                <a:path w="729614" h="800735">
                  <a:moveTo>
                    <a:pt x="18796" y="0"/>
                  </a:moveTo>
                  <a:lnTo>
                    <a:pt x="0" y="17018"/>
                  </a:lnTo>
                  <a:lnTo>
                    <a:pt x="671611" y="755791"/>
                  </a:lnTo>
                  <a:lnTo>
                    <a:pt x="695605" y="763334"/>
                  </a:lnTo>
                  <a:lnTo>
                    <a:pt x="690329" y="738614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295" y="5132831"/>
              <a:ext cx="314693" cy="92125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05863" y="5157215"/>
              <a:ext cx="118110" cy="720725"/>
            </a:xfrm>
            <a:custGeom>
              <a:avLst/>
              <a:gdLst/>
              <a:ahLst/>
              <a:cxnLst/>
              <a:rect l="l" t="t" r="r" b="b"/>
              <a:pathLst>
                <a:path w="118110" h="720725">
                  <a:moveTo>
                    <a:pt x="14097" y="604227"/>
                  </a:moveTo>
                  <a:lnTo>
                    <a:pt x="8128" y="607758"/>
                  </a:lnTo>
                  <a:lnTo>
                    <a:pt x="2031" y="611301"/>
                  </a:lnTo>
                  <a:lnTo>
                    <a:pt x="0" y="619074"/>
                  </a:lnTo>
                  <a:lnTo>
                    <a:pt x="3556" y="625132"/>
                  </a:lnTo>
                  <a:lnTo>
                    <a:pt x="58928" y="720140"/>
                  </a:lnTo>
                  <a:lnTo>
                    <a:pt x="73620" y="694931"/>
                  </a:lnTo>
                  <a:lnTo>
                    <a:pt x="46228" y="694931"/>
                  </a:lnTo>
                  <a:lnTo>
                    <a:pt x="46228" y="648035"/>
                  </a:lnTo>
                  <a:lnTo>
                    <a:pt x="25400" y="612330"/>
                  </a:lnTo>
                  <a:lnTo>
                    <a:pt x="21971" y="606272"/>
                  </a:lnTo>
                  <a:lnTo>
                    <a:pt x="14097" y="604227"/>
                  </a:lnTo>
                  <a:close/>
                </a:path>
                <a:path w="118110" h="720725">
                  <a:moveTo>
                    <a:pt x="46228" y="648035"/>
                  </a:moveTo>
                  <a:lnTo>
                    <a:pt x="46228" y="694931"/>
                  </a:lnTo>
                  <a:lnTo>
                    <a:pt x="71628" y="694931"/>
                  </a:lnTo>
                  <a:lnTo>
                    <a:pt x="71628" y="688530"/>
                  </a:lnTo>
                  <a:lnTo>
                    <a:pt x="48006" y="688530"/>
                  </a:lnTo>
                  <a:lnTo>
                    <a:pt x="58927" y="669807"/>
                  </a:lnTo>
                  <a:lnTo>
                    <a:pt x="46228" y="648035"/>
                  </a:lnTo>
                  <a:close/>
                </a:path>
                <a:path w="118110" h="720725">
                  <a:moveTo>
                    <a:pt x="103759" y="604227"/>
                  </a:moveTo>
                  <a:lnTo>
                    <a:pt x="95885" y="606272"/>
                  </a:lnTo>
                  <a:lnTo>
                    <a:pt x="92456" y="612330"/>
                  </a:lnTo>
                  <a:lnTo>
                    <a:pt x="71628" y="648035"/>
                  </a:lnTo>
                  <a:lnTo>
                    <a:pt x="71628" y="694931"/>
                  </a:lnTo>
                  <a:lnTo>
                    <a:pt x="73620" y="694931"/>
                  </a:lnTo>
                  <a:lnTo>
                    <a:pt x="114300" y="625132"/>
                  </a:lnTo>
                  <a:lnTo>
                    <a:pt x="117856" y="619074"/>
                  </a:lnTo>
                  <a:lnTo>
                    <a:pt x="115824" y="611301"/>
                  </a:lnTo>
                  <a:lnTo>
                    <a:pt x="109728" y="607758"/>
                  </a:lnTo>
                  <a:lnTo>
                    <a:pt x="103759" y="604227"/>
                  </a:lnTo>
                  <a:close/>
                </a:path>
                <a:path w="118110" h="720725">
                  <a:moveTo>
                    <a:pt x="58927" y="669807"/>
                  </a:moveTo>
                  <a:lnTo>
                    <a:pt x="48006" y="688530"/>
                  </a:lnTo>
                  <a:lnTo>
                    <a:pt x="69850" y="688530"/>
                  </a:lnTo>
                  <a:lnTo>
                    <a:pt x="58927" y="669807"/>
                  </a:lnTo>
                  <a:close/>
                </a:path>
                <a:path w="118110" h="720725">
                  <a:moveTo>
                    <a:pt x="71628" y="648035"/>
                  </a:moveTo>
                  <a:lnTo>
                    <a:pt x="58927" y="669807"/>
                  </a:lnTo>
                  <a:lnTo>
                    <a:pt x="69850" y="688530"/>
                  </a:lnTo>
                  <a:lnTo>
                    <a:pt x="71628" y="688530"/>
                  </a:lnTo>
                  <a:lnTo>
                    <a:pt x="71628" y="648035"/>
                  </a:lnTo>
                  <a:close/>
                </a:path>
                <a:path w="118110" h="720725">
                  <a:moveTo>
                    <a:pt x="71628" y="0"/>
                  </a:moveTo>
                  <a:lnTo>
                    <a:pt x="46228" y="0"/>
                  </a:lnTo>
                  <a:lnTo>
                    <a:pt x="46228" y="648035"/>
                  </a:lnTo>
                  <a:lnTo>
                    <a:pt x="58927" y="669807"/>
                  </a:lnTo>
                  <a:lnTo>
                    <a:pt x="71627" y="648035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47341" y="5217667"/>
            <a:ext cx="2266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814" y="5217667"/>
            <a:ext cx="2266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8926" y="5505703"/>
            <a:ext cx="2266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72788" y="4568444"/>
            <a:ext cx="598805" cy="601980"/>
            <a:chOff x="4272788" y="4568444"/>
            <a:chExt cx="598805" cy="601980"/>
          </a:xfrm>
        </p:grpSpPr>
        <p:sp>
          <p:nvSpPr>
            <p:cNvPr id="31" name="object 31"/>
            <p:cNvSpPr/>
            <p:nvPr/>
          </p:nvSpPr>
          <p:spPr>
            <a:xfrm>
              <a:off x="4285488" y="4581144"/>
              <a:ext cx="573405" cy="576580"/>
            </a:xfrm>
            <a:custGeom>
              <a:avLst/>
              <a:gdLst/>
              <a:ahLst/>
              <a:cxnLst/>
              <a:rect l="l" t="t" r="r" b="b"/>
              <a:pathLst>
                <a:path w="573404" h="576579">
                  <a:moveTo>
                    <a:pt x="286512" y="0"/>
                  </a:moveTo>
                  <a:lnTo>
                    <a:pt x="240036" y="3768"/>
                  </a:lnTo>
                  <a:lnTo>
                    <a:pt x="195949" y="14679"/>
                  </a:lnTo>
                  <a:lnTo>
                    <a:pt x="154840" y="32140"/>
                  </a:lnTo>
                  <a:lnTo>
                    <a:pt x="117299" y="55558"/>
                  </a:lnTo>
                  <a:lnTo>
                    <a:pt x="83915" y="84343"/>
                  </a:lnTo>
                  <a:lnTo>
                    <a:pt x="55278" y="117902"/>
                  </a:lnTo>
                  <a:lnTo>
                    <a:pt x="31978" y="155643"/>
                  </a:lnTo>
                  <a:lnTo>
                    <a:pt x="14606" y="196973"/>
                  </a:lnTo>
                  <a:lnTo>
                    <a:pt x="3749" y="241302"/>
                  </a:lnTo>
                  <a:lnTo>
                    <a:pt x="0" y="288035"/>
                  </a:lnTo>
                  <a:lnTo>
                    <a:pt x="3749" y="334769"/>
                  </a:lnTo>
                  <a:lnTo>
                    <a:pt x="14606" y="379098"/>
                  </a:lnTo>
                  <a:lnTo>
                    <a:pt x="31978" y="420428"/>
                  </a:lnTo>
                  <a:lnTo>
                    <a:pt x="55278" y="458169"/>
                  </a:lnTo>
                  <a:lnTo>
                    <a:pt x="83915" y="491728"/>
                  </a:lnTo>
                  <a:lnTo>
                    <a:pt x="117299" y="520513"/>
                  </a:lnTo>
                  <a:lnTo>
                    <a:pt x="154840" y="543931"/>
                  </a:lnTo>
                  <a:lnTo>
                    <a:pt x="195949" y="561392"/>
                  </a:lnTo>
                  <a:lnTo>
                    <a:pt x="240036" y="572303"/>
                  </a:lnTo>
                  <a:lnTo>
                    <a:pt x="286512" y="576071"/>
                  </a:lnTo>
                  <a:lnTo>
                    <a:pt x="332987" y="572303"/>
                  </a:lnTo>
                  <a:lnTo>
                    <a:pt x="377074" y="561392"/>
                  </a:lnTo>
                  <a:lnTo>
                    <a:pt x="418183" y="543931"/>
                  </a:lnTo>
                  <a:lnTo>
                    <a:pt x="455724" y="520513"/>
                  </a:lnTo>
                  <a:lnTo>
                    <a:pt x="489108" y="491728"/>
                  </a:lnTo>
                  <a:lnTo>
                    <a:pt x="517745" y="458169"/>
                  </a:lnTo>
                  <a:lnTo>
                    <a:pt x="541045" y="420428"/>
                  </a:lnTo>
                  <a:lnTo>
                    <a:pt x="558417" y="379098"/>
                  </a:lnTo>
                  <a:lnTo>
                    <a:pt x="569274" y="334769"/>
                  </a:lnTo>
                  <a:lnTo>
                    <a:pt x="573024" y="288035"/>
                  </a:lnTo>
                  <a:lnTo>
                    <a:pt x="569274" y="241302"/>
                  </a:lnTo>
                  <a:lnTo>
                    <a:pt x="558417" y="196973"/>
                  </a:lnTo>
                  <a:lnTo>
                    <a:pt x="541045" y="155643"/>
                  </a:lnTo>
                  <a:lnTo>
                    <a:pt x="517745" y="117902"/>
                  </a:lnTo>
                  <a:lnTo>
                    <a:pt x="489108" y="84343"/>
                  </a:lnTo>
                  <a:lnTo>
                    <a:pt x="455724" y="55558"/>
                  </a:lnTo>
                  <a:lnTo>
                    <a:pt x="418183" y="32140"/>
                  </a:lnTo>
                  <a:lnTo>
                    <a:pt x="377074" y="14679"/>
                  </a:lnTo>
                  <a:lnTo>
                    <a:pt x="332987" y="3768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5488" y="4581144"/>
              <a:ext cx="573405" cy="576580"/>
            </a:xfrm>
            <a:custGeom>
              <a:avLst/>
              <a:gdLst/>
              <a:ahLst/>
              <a:cxnLst/>
              <a:rect l="l" t="t" r="r" b="b"/>
              <a:pathLst>
                <a:path w="573404" h="576579">
                  <a:moveTo>
                    <a:pt x="0" y="288035"/>
                  </a:moveTo>
                  <a:lnTo>
                    <a:pt x="3749" y="241302"/>
                  </a:lnTo>
                  <a:lnTo>
                    <a:pt x="14606" y="196973"/>
                  </a:lnTo>
                  <a:lnTo>
                    <a:pt x="31978" y="155643"/>
                  </a:lnTo>
                  <a:lnTo>
                    <a:pt x="55278" y="117902"/>
                  </a:lnTo>
                  <a:lnTo>
                    <a:pt x="83915" y="84343"/>
                  </a:lnTo>
                  <a:lnTo>
                    <a:pt x="117299" y="55558"/>
                  </a:lnTo>
                  <a:lnTo>
                    <a:pt x="154840" y="32140"/>
                  </a:lnTo>
                  <a:lnTo>
                    <a:pt x="195949" y="14679"/>
                  </a:lnTo>
                  <a:lnTo>
                    <a:pt x="240036" y="3768"/>
                  </a:lnTo>
                  <a:lnTo>
                    <a:pt x="286512" y="0"/>
                  </a:lnTo>
                  <a:lnTo>
                    <a:pt x="332987" y="3768"/>
                  </a:lnTo>
                  <a:lnTo>
                    <a:pt x="377074" y="14679"/>
                  </a:lnTo>
                  <a:lnTo>
                    <a:pt x="418183" y="32140"/>
                  </a:lnTo>
                  <a:lnTo>
                    <a:pt x="455724" y="55558"/>
                  </a:lnTo>
                  <a:lnTo>
                    <a:pt x="489108" y="84343"/>
                  </a:lnTo>
                  <a:lnTo>
                    <a:pt x="517745" y="117902"/>
                  </a:lnTo>
                  <a:lnTo>
                    <a:pt x="541045" y="155643"/>
                  </a:lnTo>
                  <a:lnTo>
                    <a:pt x="558417" y="196973"/>
                  </a:lnTo>
                  <a:lnTo>
                    <a:pt x="569274" y="241302"/>
                  </a:lnTo>
                  <a:lnTo>
                    <a:pt x="573024" y="288035"/>
                  </a:lnTo>
                  <a:lnTo>
                    <a:pt x="569274" y="334769"/>
                  </a:lnTo>
                  <a:lnTo>
                    <a:pt x="558417" y="379098"/>
                  </a:lnTo>
                  <a:lnTo>
                    <a:pt x="541045" y="420428"/>
                  </a:lnTo>
                  <a:lnTo>
                    <a:pt x="517745" y="458169"/>
                  </a:lnTo>
                  <a:lnTo>
                    <a:pt x="489108" y="491728"/>
                  </a:lnTo>
                  <a:lnTo>
                    <a:pt x="455724" y="520513"/>
                  </a:lnTo>
                  <a:lnTo>
                    <a:pt x="418183" y="543931"/>
                  </a:lnTo>
                  <a:lnTo>
                    <a:pt x="377074" y="561392"/>
                  </a:lnTo>
                  <a:lnTo>
                    <a:pt x="332987" y="572303"/>
                  </a:lnTo>
                  <a:lnTo>
                    <a:pt x="286512" y="576071"/>
                  </a:lnTo>
                  <a:lnTo>
                    <a:pt x="240036" y="572303"/>
                  </a:lnTo>
                  <a:lnTo>
                    <a:pt x="195949" y="561392"/>
                  </a:lnTo>
                  <a:lnTo>
                    <a:pt x="154840" y="543931"/>
                  </a:lnTo>
                  <a:lnTo>
                    <a:pt x="117299" y="520513"/>
                  </a:lnTo>
                  <a:lnTo>
                    <a:pt x="83915" y="491728"/>
                  </a:lnTo>
                  <a:lnTo>
                    <a:pt x="55278" y="458169"/>
                  </a:lnTo>
                  <a:lnTo>
                    <a:pt x="31978" y="420428"/>
                  </a:lnTo>
                  <a:lnTo>
                    <a:pt x="14606" y="379098"/>
                  </a:lnTo>
                  <a:lnTo>
                    <a:pt x="3749" y="334769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55033" y="4622419"/>
            <a:ext cx="2362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latin typeface="Calibri"/>
                <a:cs typeface="Calibri"/>
              </a:rPr>
              <a:t>100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63900" y="5863844"/>
            <a:ext cx="601980" cy="601980"/>
            <a:chOff x="3263900" y="5863844"/>
            <a:chExt cx="601980" cy="601980"/>
          </a:xfrm>
        </p:grpSpPr>
        <p:sp>
          <p:nvSpPr>
            <p:cNvPr id="35" name="object 35"/>
            <p:cNvSpPr/>
            <p:nvPr/>
          </p:nvSpPr>
          <p:spPr>
            <a:xfrm>
              <a:off x="3276600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6600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36365" y="5850668"/>
            <a:ext cx="254000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0</a:t>
            </a:r>
            <a:endParaRPr sz="1575" baseline="-21164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90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72788" y="5863844"/>
            <a:ext cx="598805" cy="601980"/>
            <a:chOff x="4272788" y="5863844"/>
            <a:chExt cx="598805" cy="601980"/>
          </a:xfrm>
        </p:grpSpPr>
        <p:sp>
          <p:nvSpPr>
            <p:cNvPr id="39" name="object 39"/>
            <p:cNvSpPr/>
            <p:nvPr/>
          </p:nvSpPr>
          <p:spPr>
            <a:xfrm>
              <a:off x="4285488" y="5876544"/>
              <a:ext cx="573405" cy="576580"/>
            </a:xfrm>
            <a:custGeom>
              <a:avLst/>
              <a:gdLst/>
              <a:ahLst/>
              <a:cxnLst/>
              <a:rect l="l" t="t" r="r" b="b"/>
              <a:pathLst>
                <a:path w="573404" h="576579">
                  <a:moveTo>
                    <a:pt x="286512" y="0"/>
                  </a:moveTo>
                  <a:lnTo>
                    <a:pt x="240036" y="3769"/>
                  </a:lnTo>
                  <a:lnTo>
                    <a:pt x="195949" y="14684"/>
                  </a:lnTo>
                  <a:lnTo>
                    <a:pt x="154840" y="32149"/>
                  </a:lnTo>
                  <a:lnTo>
                    <a:pt x="117299" y="55573"/>
                  </a:lnTo>
                  <a:lnTo>
                    <a:pt x="83915" y="84362"/>
                  </a:lnTo>
                  <a:lnTo>
                    <a:pt x="55278" y="117924"/>
                  </a:lnTo>
                  <a:lnTo>
                    <a:pt x="31978" y="155665"/>
                  </a:lnTo>
                  <a:lnTo>
                    <a:pt x="14606" y="196993"/>
                  </a:lnTo>
                  <a:lnTo>
                    <a:pt x="3749" y="241314"/>
                  </a:lnTo>
                  <a:lnTo>
                    <a:pt x="0" y="288035"/>
                  </a:lnTo>
                  <a:lnTo>
                    <a:pt x="3749" y="334757"/>
                  </a:lnTo>
                  <a:lnTo>
                    <a:pt x="14606" y="379078"/>
                  </a:lnTo>
                  <a:lnTo>
                    <a:pt x="31978" y="420406"/>
                  </a:lnTo>
                  <a:lnTo>
                    <a:pt x="55278" y="458147"/>
                  </a:lnTo>
                  <a:lnTo>
                    <a:pt x="83915" y="491709"/>
                  </a:lnTo>
                  <a:lnTo>
                    <a:pt x="117299" y="520498"/>
                  </a:lnTo>
                  <a:lnTo>
                    <a:pt x="154840" y="543922"/>
                  </a:lnTo>
                  <a:lnTo>
                    <a:pt x="195949" y="561387"/>
                  </a:lnTo>
                  <a:lnTo>
                    <a:pt x="240036" y="572302"/>
                  </a:lnTo>
                  <a:lnTo>
                    <a:pt x="286512" y="576071"/>
                  </a:lnTo>
                  <a:lnTo>
                    <a:pt x="332987" y="572302"/>
                  </a:lnTo>
                  <a:lnTo>
                    <a:pt x="377074" y="561387"/>
                  </a:lnTo>
                  <a:lnTo>
                    <a:pt x="418183" y="543922"/>
                  </a:lnTo>
                  <a:lnTo>
                    <a:pt x="455724" y="520498"/>
                  </a:lnTo>
                  <a:lnTo>
                    <a:pt x="489108" y="491709"/>
                  </a:lnTo>
                  <a:lnTo>
                    <a:pt x="517745" y="458147"/>
                  </a:lnTo>
                  <a:lnTo>
                    <a:pt x="541045" y="420406"/>
                  </a:lnTo>
                  <a:lnTo>
                    <a:pt x="558417" y="379078"/>
                  </a:lnTo>
                  <a:lnTo>
                    <a:pt x="569274" y="334757"/>
                  </a:lnTo>
                  <a:lnTo>
                    <a:pt x="573024" y="288035"/>
                  </a:lnTo>
                  <a:lnTo>
                    <a:pt x="569274" y="241314"/>
                  </a:lnTo>
                  <a:lnTo>
                    <a:pt x="558417" y="196993"/>
                  </a:lnTo>
                  <a:lnTo>
                    <a:pt x="541045" y="155665"/>
                  </a:lnTo>
                  <a:lnTo>
                    <a:pt x="517745" y="117924"/>
                  </a:lnTo>
                  <a:lnTo>
                    <a:pt x="489108" y="84362"/>
                  </a:lnTo>
                  <a:lnTo>
                    <a:pt x="455724" y="55573"/>
                  </a:lnTo>
                  <a:lnTo>
                    <a:pt x="418183" y="32149"/>
                  </a:lnTo>
                  <a:lnTo>
                    <a:pt x="377074" y="14684"/>
                  </a:lnTo>
                  <a:lnTo>
                    <a:pt x="332987" y="376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85488" y="5876544"/>
              <a:ext cx="573405" cy="576580"/>
            </a:xfrm>
            <a:custGeom>
              <a:avLst/>
              <a:gdLst/>
              <a:ahLst/>
              <a:cxnLst/>
              <a:rect l="l" t="t" r="r" b="b"/>
              <a:pathLst>
                <a:path w="573404" h="576579">
                  <a:moveTo>
                    <a:pt x="0" y="288035"/>
                  </a:moveTo>
                  <a:lnTo>
                    <a:pt x="3749" y="241314"/>
                  </a:lnTo>
                  <a:lnTo>
                    <a:pt x="14606" y="196993"/>
                  </a:lnTo>
                  <a:lnTo>
                    <a:pt x="31978" y="155665"/>
                  </a:lnTo>
                  <a:lnTo>
                    <a:pt x="55278" y="117924"/>
                  </a:lnTo>
                  <a:lnTo>
                    <a:pt x="83915" y="84362"/>
                  </a:lnTo>
                  <a:lnTo>
                    <a:pt x="117299" y="55573"/>
                  </a:lnTo>
                  <a:lnTo>
                    <a:pt x="154840" y="32149"/>
                  </a:lnTo>
                  <a:lnTo>
                    <a:pt x="195949" y="14684"/>
                  </a:lnTo>
                  <a:lnTo>
                    <a:pt x="240036" y="3769"/>
                  </a:lnTo>
                  <a:lnTo>
                    <a:pt x="286512" y="0"/>
                  </a:lnTo>
                  <a:lnTo>
                    <a:pt x="332987" y="3769"/>
                  </a:lnTo>
                  <a:lnTo>
                    <a:pt x="377074" y="14684"/>
                  </a:lnTo>
                  <a:lnTo>
                    <a:pt x="418183" y="32149"/>
                  </a:lnTo>
                  <a:lnTo>
                    <a:pt x="455724" y="55573"/>
                  </a:lnTo>
                  <a:lnTo>
                    <a:pt x="489108" y="84362"/>
                  </a:lnTo>
                  <a:lnTo>
                    <a:pt x="517745" y="117924"/>
                  </a:lnTo>
                  <a:lnTo>
                    <a:pt x="541045" y="155665"/>
                  </a:lnTo>
                  <a:lnTo>
                    <a:pt x="558417" y="196993"/>
                  </a:lnTo>
                  <a:lnTo>
                    <a:pt x="569274" y="241314"/>
                  </a:lnTo>
                  <a:lnTo>
                    <a:pt x="573024" y="288035"/>
                  </a:lnTo>
                  <a:lnTo>
                    <a:pt x="569274" y="334757"/>
                  </a:lnTo>
                  <a:lnTo>
                    <a:pt x="558417" y="379078"/>
                  </a:lnTo>
                  <a:lnTo>
                    <a:pt x="541045" y="420406"/>
                  </a:lnTo>
                  <a:lnTo>
                    <a:pt x="517745" y="458147"/>
                  </a:lnTo>
                  <a:lnTo>
                    <a:pt x="489108" y="491709"/>
                  </a:lnTo>
                  <a:lnTo>
                    <a:pt x="455724" y="520498"/>
                  </a:lnTo>
                  <a:lnTo>
                    <a:pt x="418183" y="543922"/>
                  </a:lnTo>
                  <a:lnTo>
                    <a:pt x="377074" y="561387"/>
                  </a:lnTo>
                  <a:lnTo>
                    <a:pt x="332987" y="572302"/>
                  </a:lnTo>
                  <a:lnTo>
                    <a:pt x="286512" y="576071"/>
                  </a:lnTo>
                  <a:lnTo>
                    <a:pt x="240036" y="572302"/>
                  </a:lnTo>
                  <a:lnTo>
                    <a:pt x="195949" y="561387"/>
                  </a:lnTo>
                  <a:lnTo>
                    <a:pt x="154840" y="543922"/>
                  </a:lnTo>
                  <a:lnTo>
                    <a:pt x="117299" y="520498"/>
                  </a:lnTo>
                  <a:lnTo>
                    <a:pt x="83915" y="491709"/>
                  </a:lnTo>
                  <a:lnTo>
                    <a:pt x="55278" y="458147"/>
                  </a:lnTo>
                  <a:lnTo>
                    <a:pt x="31978" y="420406"/>
                  </a:lnTo>
                  <a:lnTo>
                    <a:pt x="14606" y="379078"/>
                  </a:lnTo>
                  <a:lnTo>
                    <a:pt x="3749" y="334757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32680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120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278628" y="5863844"/>
            <a:ext cx="601980" cy="601980"/>
            <a:chOff x="5278628" y="5863844"/>
            <a:chExt cx="601980" cy="601980"/>
          </a:xfrm>
        </p:grpSpPr>
        <p:sp>
          <p:nvSpPr>
            <p:cNvPr id="43" name="object 43"/>
            <p:cNvSpPr/>
            <p:nvPr/>
          </p:nvSpPr>
          <p:spPr>
            <a:xfrm>
              <a:off x="5291328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91328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40934" y="5850668"/>
            <a:ext cx="27876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5" dirty="0">
                <a:latin typeface="Calibri"/>
                <a:cs typeface="Calibri"/>
              </a:rPr>
              <a:t>130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578352" y="4943855"/>
            <a:ext cx="1985010" cy="1009650"/>
            <a:chOff x="3578352" y="4943855"/>
            <a:chExt cx="1985010" cy="1009650"/>
          </a:xfrm>
        </p:grpSpPr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8352" y="4943855"/>
              <a:ext cx="933450" cy="100965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626866" y="5084063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4" h="800735">
                  <a:moveTo>
                    <a:pt x="695611" y="37257"/>
                  </a:moveTo>
                  <a:lnTo>
                    <a:pt x="671600" y="44791"/>
                  </a:lnTo>
                  <a:lnTo>
                    <a:pt x="0" y="783539"/>
                  </a:lnTo>
                  <a:lnTo>
                    <a:pt x="18796" y="800633"/>
                  </a:lnTo>
                  <a:lnTo>
                    <a:pt x="690325" y="62011"/>
                  </a:lnTo>
                  <a:lnTo>
                    <a:pt x="695611" y="37257"/>
                  </a:lnTo>
                  <a:close/>
                </a:path>
                <a:path w="729614" h="800735">
                  <a:moveTo>
                    <a:pt x="727355" y="10033"/>
                  </a:moveTo>
                  <a:lnTo>
                    <a:pt x="703199" y="10033"/>
                  </a:lnTo>
                  <a:lnTo>
                    <a:pt x="721995" y="27178"/>
                  </a:lnTo>
                  <a:lnTo>
                    <a:pt x="690325" y="62011"/>
                  </a:lnTo>
                  <a:lnTo>
                    <a:pt x="681736" y="102235"/>
                  </a:lnTo>
                  <a:lnTo>
                    <a:pt x="680338" y="109093"/>
                  </a:lnTo>
                  <a:lnTo>
                    <a:pt x="684657" y="115824"/>
                  </a:lnTo>
                  <a:lnTo>
                    <a:pt x="691514" y="117348"/>
                  </a:lnTo>
                  <a:lnTo>
                    <a:pt x="698373" y="118744"/>
                  </a:lnTo>
                  <a:lnTo>
                    <a:pt x="705104" y="114427"/>
                  </a:lnTo>
                  <a:lnTo>
                    <a:pt x="706628" y="107568"/>
                  </a:lnTo>
                  <a:lnTo>
                    <a:pt x="727355" y="10033"/>
                  </a:lnTo>
                  <a:close/>
                </a:path>
                <a:path w="729614" h="800735">
                  <a:moveTo>
                    <a:pt x="709742" y="16002"/>
                  </a:moveTo>
                  <a:lnTo>
                    <a:pt x="700151" y="16002"/>
                  </a:lnTo>
                  <a:lnTo>
                    <a:pt x="716407" y="30734"/>
                  </a:lnTo>
                  <a:lnTo>
                    <a:pt x="695611" y="37257"/>
                  </a:lnTo>
                  <a:lnTo>
                    <a:pt x="690325" y="62011"/>
                  </a:lnTo>
                  <a:lnTo>
                    <a:pt x="721995" y="27178"/>
                  </a:lnTo>
                  <a:lnTo>
                    <a:pt x="709742" y="16002"/>
                  </a:lnTo>
                  <a:close/>
                </a:path>
                <a:path w="729614" h="800735">
                  <a:moveTo>
                    <a:pt x="729488" y="0"/>
                  </a:moveTo>
                  <a:lnTo>
                    <a:pt x="624586" y="33019"/>
                  </a:lnTo>
                  <a:lnTo>
                    <a:pt x="617855" y="35052"/>
                  </a:lnTo>
                  <a:lnTo>
                    <a:pt x="614172" y="42163"/>
                  </a:lnTo>
                  <a:lnTo>
                    <a:pt x="616331" y="48894"/>
                  </a:lnTo>
                  <a:lnTo>
                    <a:pt x="618363" y="55625"/>
                  </a:lnTo>
                  <a:lnTo>
                    <a:pt x="625475" y="59309"/>
                  </a:lnTo>
                  <a:lnTo>
                    <a:pt x="671600" y="44791"/>
                  </a:lnTo>
                  <a:lnTo>
                    <a:pt x="703199" y="10033"/>
                  </a:lnTo>
                  <a:lnTo>
                    <a:pt x="727355" y="10033"/>
                  </a:lnTo>
                  <a:lnTo>
                    <a:pt x="729488" y="0"/>
                  </a:lnTo>
                  <a:close/>
                </a:path>
                <a:path w="729614" h="800735">
                  <a:moveTo>
                    <a:pt x="703199" y="10033"/>
                  </a:moveTo>
                  <a:lnTo>
                    <a:pt x="671600" y="44791"/>
                  </a:lnTo>
                  <a:lnTo>
                    <a:pt x="695611" y="37257"/>
                  </a:lnTo>
                  <a:lnTo>
                    <a:pt x="700151" y="16002"/>
                  </a:lnTo>
                  <a:lnTo>
                    <a:pt x="709742" y="16002"/>
                  </a:lnTo>
                  <a:lnTo>
                    <a:pt x="703199" y="10033"/>
                  </a:lnTo>
                  <a:close/>
                </a:path>
                <a:path w="729614" h="800735">
                  <a:moveTo>
                    <a:pt x="700151" y="16002"/>
                  </a:moveTo>
                  <a:lnTo>
                    <a:pt x="695611" y="37257"/>
                  </a:lnTo>
                  <a:lnTo>
                    <a:pt x="716407" y="30734"/>
                  </a:lnTo>
                  <a:lnTo>
                    <a:pt x="700151" y="1600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9912" y="4943855"/>
              <a:ext cx="933450" cy="10096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788408" y="5084063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4" h="800735">
                  <a:moveTo>
                    <a:pt x="33876" y="37257"/>
                  </a:moveTo>
                  <a:lnTo>
                    <a:pt x="39162" y="62011"/>
                  </a:lnTo>
                  <a:lnTo>
                    <a:pt x="710691" y="800633"/>
                  </a:lnTo>
                  <a:lnTo>
                    <a:pt x="729488" y="783539"/>
                  </a:lnTo>
                  <a:lnTo>
                    <a:pt x="57887" y="44791"/>
                  </a:lnTo>
                  <a:lnTo>
                    <a:pt x="33876" y="37257"/>
                  </a:lnTo>
                  <a:close/>
                </a:path>
                <a:path w="729614" h="800735">
                  <a:moveTo>
                    <a:pt x="0" y="0"/>
                  </a:moveTo>
                  <a:lnTo>
                    <a:pt x="22859" y="107568"/>
                  </a:lnTo>
                  <a:lnTo>
                    <a:pt x="24256" y="114427"/>
                  </a:lnTo>
                  <a:lnTo>
                    <a:pt x="31114" y="118744"/>
                  </a:lnTo>
                  <a:lnTo>
                    <a:pt x="37972" y="117348"/>
                  </a:lnTo>
                  <a:lnTo>
                    <a:pt x="44830" y="115824"/>
                  </a:lnTo>
                  <a:lnTo>
                    <a:pt x="49149" y="109093"/>
                  </a:lnTo>
                  <a:lnTo>
                    <a:pt x="47751" y="102235"/>
                  </a:lnTo>
                  <a:lnTo>
                    <a:pt x="39162" y="62011"/>
                  </a:lnTo>
                  <a:lnTo>
                    <a:pt x="7492" y="27178"/>
                  </a:lnTo>
                  <a:lnTo>
                    <a:pt x="26288" y="10033"/>
                  </a:lnTo>
                  <a:lnTo>
                    <a:pt x="31874" y="10033"/>
                  </a:lnTo>
                  <a:lnTo>
                    <a:pt x="0" y="0"/>
                  </a:lnTo>
                  <a:close/>
                </a:path>
                <a:path w="729614" h="800735">
                  <a:moveTo>
                    <a:pt x="26288" y="10033"/>
                  </a:moveTo>
                  <a:lnTo>
                    <a:pt x="7492" y="27178"/>
                  </a:lnTo>
                  <a:lnTo>
                    <a:pt x="39162" y="62011"/>
                  </a:lnTo>
                  <a:lnTo>
                    <a:pt x="33876" y="37257"/>
                  </a:lnTo>
                  <a:lnTo>
                    <a:pt x="13080" y="30734"/>
                  </a:lnTo>
                  <a:lnTo>
                    <a:pt x="29337" y="16002"/>
                  </a:lnTo>
                  <a:lnTo>
                    <a:pt x="31715" y="16002"/>
                  </a:lnTo>
                  <a:lnTo>
                    <a:pt x="26288" y="10033"/>
                  </a:lnTo>
                  <a:close/>
                </a:path>
                <a:path w="729614" h="800735">
                  <a:moveTo>
                    <a:pt x="31874" y="10033"/>
                  </a:moveTo>
                  <a:lnTo>
                    <a:pt x="26288" y="10033"/>
                  </a:lnTo>
                  <a:lnTo>
                    <a:pt x="57887" y="44791"/>
                  </a:lnTo>
                  <a:lnTo>
                    <a:pt x="97281" y="57150"/>
                  </a:lnTo>
                  <a:lnTo>
                    <a:pt x="103886" y="59309"/>
                  </a:lnTo>
                  <a:lnTo>
                    <a:pt x="111125" y="55625"/>
                  </a:lnTo>
                  <a:lnTo>
                    <a:pt x="113156" y="48894"/>
                  </a:lnTo>
                  <a:lnTo>
                    <a:pt x="115315" y="42163"/>
                  </a:lnTo>
                  <a:lnTo>
                    <a:pt x="111505" y="35052"/>
                  </a:lnTo>
                  <a:lnTo>
                    <a:pt x="31874" y="10033"/>
                  </a:lnTo>
                  <a:close/>
                </a:path>
                <a:path w="729614" h="800735">
                  <a:moveTo>
                    <a:pt x="31715" y="16002"/>
                  </a:moveTo>
                  <a:lnTo>
                    <a:pt x="29337" y="16002"/>
                  </a:lnTo>
                  <a:lnTo>
                    <a:pt x="33876" y="37257"/>
                  </a:lnTo>
                  <a:lnTo>
                    <a:pt x="57887" y="44791"/>
                  </a:lnTo>
                  <a:lnTo>
                    <a:pt x="31715" y="16002"/>
                  </a:lnTo>
                  <a:close/>
                </a:path>
                <a:path w="729614" h="800735">
                  <a:moveTo>
                    <a:pt x="29337" y="16002"/>
                  </a:moveTo>
                  <a:lnTo>
                    <a:pt x="13080" y="30734"/>
                  </a:lnTo>
                  <a:lnTo>
                    <a:pt x="33876" y="37257"/>
                  </a:lnTo>
                  <a:lnTo>
                    <a:pt x="29337" y="1600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3504" y="5017007"/>
              <a:ext cx="314693" cy="93649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13072" y="5157215"/>
              <a:ext cx="118110" cy="720090"/>
            </a:xfrm>
            <a:custGeom>
              <a:avLst/>
              <a:gdLst/>
              <a:ahLst/>
              <a:cxnLst/>
              <a:rect l="l" t="t" r="r" b="b"/>
              <a:pathLst>
                <a:path w="118110" h="720089">
                  <a:moveTo>
                    <a:pt x="58927" y="50219"/>
                  </a:moveTo>
                  <a:lnTo>
                    <a:pt x="46227" y="71990"/>
                  </a:lnTo>
                  <a:lnTo>
                    <a:pt x="46227" y="720077"/>
                  </a:lnTo>
                  <a:lnTo>
                    <a:pt x="71627" y="720077"/>
                  </a:lnTo>
                  <a:lnTo>
                    <a:pt x="71627" y="71990"/>
                  </a:lnTo>
                  <a:lnTo>
                    <a:pt x="58927" y="50219"/>
                  </a:lnTo>
                  <a:close/>
                </a:path>
                <a:path w="118110" h="720089">
                  <a:moveTo>
                    <a:pt x="58927" y="0"/>
                  </a:moveTo>
                  <a:lnTo>
                    <a:pt x="3555" y="94995"/>
                  </a:lnTo>
                  <a:lnTo>
                    <a:pt x="0" y="100964"/>
                  </a:lnTo>
                  <a:lnTo>
                    <a:pt x="2031" y="108838"/>
                  </a:lnTo>
                  <a:lnTo>
                    <a:pt x="8127" y="112267"/>
                  </a:lnTo>
                  <a:lnTo>
                    <a:pt x="14097" y="115823"/>
                  </a:lnTo>
                  <a:lnTo>
                    <a:pt x="21970" y="113791"/>
                  </a:lnTo>
                  <a:lnTo>
                    <a:pt x="25400" y="107695"/>
                  </a:lnTo>
                  <a:lnTo>
                    <a:pt x="46227" y="71990"/>
                  </a:lnTo>
                  <a:lnTo>
                    <a:pt x="46227" y="25145"/>
                  </a:lnTo>
                  <a:lnTo>
                    <a:pt x="73585" y="25145"/>
                  </a:lnTo>
                  <a:lnTo>
                    <a:pt x="58927" y="0"/>
                  </a:lnTo>
                  <a:close/>
                </a:path>
                <a:path w="118110" h="720089">
                  <a:moveTo>
                    <a:pt x="73585" y="25145"/>
                  </a:moveTo>
                  <a:lnTo>
                    <a:pt x="71627" y="25145"/>
                  </a:lnTo>
                  <a:lnTo>
                    <a:pt x="71627" y="71990"/>
                  </a:lnTo>
                  <a:lnTo>
                    <a:pt x="92455" y="107695"/>
                  </a:lnTo>
                  <a:lnTo>
                    <a:pt x="95885" y="113791"/>
                  </a:lnTo>
                  <a:lnTo>
                    <a:pt x="103758" y="115823"/>
                  </a:lnTo>
                  <a:lnTo>
                    <a:pt x="109727" y="112267"/>
                  </a:lnTo>
                  <a:lnTo>
                    <a:pt x="115824" y="108838"/>
                  </a:lnTo>
                  <a:lnTo>
                    <a:pt x="117855" y="100964"/>
                  </a:lnTo>
                  <a:lnTo>
                    <a:pt x="114300" y="94995"/>
                  </a:lnTo>
                  <a:lnTo>
                    <a:pt x="73585" y="25145"/>
                  </a:lnTo>
                  <a:close/>
                </a:path>
                <a:path w="118110" h="720089">
                  <a:moveTo>
                    <a:pt x="71627" y="25145"/>
                  </a:moveTo>
                  <a:lnTo>
                    <a:pt x="46227" y="25145"/>
                  </a:lnTo>
                  <a:lnTo>
                    <a:pt x="46227" y="71990"/>
                  </a:lnTo>
                  <a:lnTo>
                    <a:pt x="58927" y="50219"/>
                  </a:lnTo>
                  <a:lnTo>
                    <a:pt x="48005" y="31495"/>
                  </a:lnTo>
                  <a:lnTo>
                    <a:pt x="71627" y="31495"/>
                  </a:lnTo>
                  <a:lnTo>
                    <a:pt x="71627" y="25145"/>
                  </a:lnTo>
                  <a:close/>
                </a:path>
                <a:path w="118110" h="720089">
                  <a:moveTo>
                    <a:pt x="71627" y="31495"/>
                  </a:moveTo>
                  <a:lnTo>
                    <a:pt x="69850" y="31495"/>
                  </a:lnTo>
                  <a:lnTo>
                    <a:pt x="58927" y="50219"/>
                  </a:lnTo>
                  <a:lnTo>
                    <a:pt x="71627" y="71990"/>
                  </a:lnTo>
                  <a:lnTo>
                    <a:pt x="71627" y="31495"/>
                  </a:lnTo>
                  <a:close/>
                </a:path>
                <a:path w="118110" h="720089">
                  <a:moveTo>
                    <a:pt x="69850" y="31495"/>
                  </a:moveTo>
                  <a:lnTo>
                    <a:pt x="48005" y="31495"/>
                  </a:lnTo>
                  <a:lnTo>
                    <a:pt x="58927" y="50219"/>
                  </a:lnTo>
                  <a:lnTo>
                    <a:pt x="69850" y="3149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56708" y="5217667"/>
            <a:ext cx="2279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+</a:t>
            </a:r>
            <a:r>
              <a:rPr sz="1050" spc="-10" dirty="0">
                <a:latin typeface="Calibri"/>
                <a:cs typeface="Calibri"/>
              </a:rPr>
              <a:t>3</a:t>
            </a: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87902" y="5217667"/>
            <a:ext cx="199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Calibri"/>
                <a:cs typeface="Calibri"/>
              </a:rPr>
              <a:t>-</a:t>
            </a:r>
            <a:r>
              <a:rPr sz="1050" spc="-10" dirty="0"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37913" y="5505703"/>
            <a:ext cx="2279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+</a:t>
            </a:r>
            <a:r>
              <a:rPr sz="1050" spc="-10" dirty="0">
                <a:latin typeface="Calibri"/>
                <a:cs typeface="Calibri"/>
              </a:rPr>
              <a:t>2</a:t>
            </a: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079995" y="4568444"/>
            <a:ext cx="601980" cy="601980"/>
            <a:chOff x="7079995" y="4568444"/>
            <a:chExt cx="601980" cy="601980"/>
          </a:xfrm>
        </p:grpSpPr>
        <p:sp>
          <p:nvSpPr>
            <p:cNvPr id="57" name="object 57"/>
            <p:cNvSpPr/>
            <p:nvPr/>
          </p:nvSpPr>
          <p:spPr>
            <a:xfrm>
              <a:off x="7092695" y="45811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5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5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5" y="576071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5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92695" y="45811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5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5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5" y="576071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264400" y="4622419"/>
            <a:ext cx="2362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latin typeface="Calibri"/>
                <a:cs typeface="Calibri"/>
              </a:rPr>
              <a:t>110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071108" y="5863844"/>
            <a:ext cx="601980" cy="601980"/>
            <a:chOff x="6071108" y="5863844"/>
            <a:chExt cx="601980" cy="601980"/>
          </a:xfrm>
        </p:grpSpPr>
        <p:sp>
          <p:nvSpPr>
            <p:cNvPr id="61" name="object 61"/>
            <p:cNvSpPr/>
            <p:nvPr/>
          </p:nvSpPr>
          <p:spPr>
            <a:xfrm>
              <a:off x="6083808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1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83808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1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33414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0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110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079995" y="5863844"/>
            <a:ext cx="601980" cy="601980"/>
            <a:chOff x="7079995" y="5863844"/>
            <a:chExt cx="601980" cy="601980"/>
          </a:xfrm>
        </p:grpSpPr>
        <p:sp>
          <p:nvSpPr>
            <p:cNvPr id="65" name="object 65"/>
            <p:cNvSpPr/>
            <p:nvPr/>
          </p:nvSpPr>
          <p:spPr>
            <a:xfrm>
              <a:off x="7092695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5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5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92695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5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5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242047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110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088883" y="5863844"/>
            <a:ext cx="601980" cy="601980"/>
            <a:chOff x="8088883" y="5863844"/>
            <a:chExt cx="601980" cy="601980"/>
          </a:xfrm>
        </p:grpSpPr>
        <p:sp>
          <p:nvSpPr>
            <p:cNvPr id="69" name="object 69"/>
            <p:cNvSpPr/>
            <p:nvPr/>
          </p:nvSpPr>
          <p:spPr>
            <a:xfrm>
              <a:off x="8101583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01583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250301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110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284976" y="5050535"/>
            <a:ext cx="2186305" cy="1003935"/>
            <a:chOff x="6284976" y="5050535"/>
            <a:chExt cx="2186305" cy="1003935"/>
          </a:xfrm>
        </p:grpSpPr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4976" y="5050535"/>
              <a:ext cx="930401" cy="100355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443472" y="5075554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5" h="800735">
                  <a:moveTo>
                    <a:pt x="31114" y="681824"/>
                  </a:moveTo>
                  <a:lnTo>
                    <a:pt x="24383" y="686206"/>
                  </a:lnTo>
                  <a:lnTo>
                    <a:pt x="22860" y="693064"/>
                  </a:lnTo>
                  <a:lnTo>
                    <a:pt x="0" y="800633"/>
                  </a:lnTo>
                  <a:lnTo>
                    <a:pt x="32088" y="790536"/>
                  </a:lnTo>
                  <a:lnTo>
                    <a:pt x="26288" y="790536"/>
                  </a:lnTo>
                  <a:lnTo>
                    <a:pt x="7492" y="773442"/>
                  </a:lnTo>
                  <a:lnTo>
                    <a:pt x="39158" y="738614"/>
                  </a:lnTo>
                  <a:lnTo>
                    <a:pt x="47751" y="698347"/>
                  </a:lnTo>
                  <a:lnTo>
                    <a:pt x="49149" y="691489"/>
                  </a:lnTo>
                  <a:lnTo>
                    <a:pt x="44830" y="684745"/>
                  </a:lnTo>
                  <a:lnTo>
                    <a:pt x="31114" y="681824"/>
                  </a:lnTo>
                  <a:close/>
                </a:path>
                <a:path w="729615" h="800735">
                  <a:moveTo>
                    <a:pt x="39158" y="738614"/>
                  </a:moveTo>
                  <a:lnTo>
                    <a:pt x="7492" y="773442"/>
                  </a:lnTo>
                  <a:lnTo>
                    <a:pt x="26288" y="790536"/>
                  </a:lnTo>
                  <a:lnTo>
                    <a:pt x="31657" y="784631"/>
                  </a:lnTo>
                  <a:lnTo>
                    <a:pt x="29337" y="784631"/>
                  </a:lnTo>
                  <a:lnTo>
                    <a:pt x="13080" y="769874"/>
                  </a:lnTo>
                  <a:lnTo>
                    <a:pt x="33882" y="763332"/>
                  </a:lnTo>
                  <a:lnTo>
                    <a:pt x="39158" y="738614"/>
                  </a:lnTo>
                  <a:close/>
                </a:path>
                <a:path w="729615" h="800735">
                  <a:moveTo>
                    <a:pt x="103885" y="741286"/>
                  </a:moveTo>
                  <a:lnTo>
                    <a:pt x="57881" y="755785"/>
                  </a:lnTo>
                  <a:lnTo>
                    <a:pt x="26288" y="790536"/>
                  </a:lnTo>
                  <a:lnTo>
                    <a:pt x="32088" y="790536"/>
                  </a:lnTo>
                  <a:lnTo>
                    <a:pt x="111505" y="765517"/>
                  </a:lnTo>
                  <a:lnTo>
                    <a:pt x="115316" y="758380"/>
                  </a:lnTo>
                  <a:lnTo>
                    <a:pt x="113156" y="751687"/>
                  </a:lnTo>
                  <a:lnTo>
                    <a:pt x="111125" y="745007"/>
                  </a:lnTo>
                  <a:lnTo>
                    <a:pt x="103885" y="741286"/>
                  </a:lnTo>
                  <a:close/>
                </a:path>
                <a:path w="729615" h="800735">
                  <a:moveTo>
                    <a:pt x="33882" y="763332"/>
                  </a:moveTo>
                  <a:lnTo>
                    <a:pt x="13080" y="769874"/>
                  </a:lnTo>
                  <a:lnTo>
                    <a:pt x="29337" y="784631"/>
                  </a:lnTo>
                  <a:lnTo>
                    <a:pt x="33882" y="763332"/>
                  </a:lnTo>
                  <a:close/>
                </a:path>
                <a:path w="729615" h="800735">
                  <a:moveTo>
                    <a:pt x="57881" y="755785"/>
                  </a:moveTo>
                  <a:lnTo>
                    <a:pt x="33882" y="763332"/>
                  </a:lnTo>
                  <a:lnTo>
                    <a:pt x="29337" y="784631"/>
                  </a:lnTo>
                  <a:lnTo>
                    <a:pt x="31657" y="784631"/>
                  </a:lnTo>
                  <a:lnTo>
                    <a:pt x="57881" y="755785"/>
                  </a:lnTo>
                  <a:close/>
                </a:path>
                <a:path w="729615" h="800735">
                  <a:moveTo>
                    <a:pt x="710692" y="0"/>
                  </a:moveTo>
                  <a:lnTo>
                    <a:pt x="39158" y="738614"/>
                  </a:lnTo>
                  <a:lnTo>
                    <a:pt x="33882" y="763332"/>
                  </a:lnTo>
                  <a:lnTo>
                    <a:pt x="57881" y="755785"/>
                  </a:lnTo>
                  <a:lnTo>
                    <a:pt x="729487" y="17018"/>
                  </a:lnTo>
                  <a:lnTo>
                    <a:pt x="7106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0752" y="5050535"/>
              <a:ext cx="930401" cy="100355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586218" y="5075554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5" h="800735">
                  <a:moveTo>
                    <a:pt x="625475" y="741286"/>
                  </a:moveTo>
                  <a:lnTo>
                    <a:pt x="618362" y="745007"/>
                  </a:lnTo>
                  <a:lnTo>
                    <a:pt x="616330" y="751687"/>
                  </a:lnTo>
                  <a:lnTo>
                    <a:pt x="614172" y="758380"/>
                  </a:lnTo>
                  <a:lnTo>
                    <a:pt x="617854" y="765517"/>
                  </a:lnTo>
                  <a:lnTo>
                    <a:pt x="729487" y="800633"/>
                  </a:lnTo>
                  <a:lnTo>
                    <a:pt x="727342" y="790536"/>
                  </a:lnTo>
                  <a:lnTo>
                    <a:pt x="703199" y="790536"/>
                  </a:lnTo>
                  <a:lnTo>
                    <a:pt x="671611" y="755791"/>
                  </a:lnTo>
                  <a:lnTo>
                    <a:pt x="625475" y="741286"/>
                  </a:lnTo>
                  <a:close/>
                </a:path>
                <a:path w="729615" h="800735">
                  <a:moveTo>
                    <a:pt x="671611" y="755791"/>
                  </a:moveTo>
                  <a:lnTo>
                    <a:pt x="703199" y="790536"/>
                  </a:lnTo>
                  <a:lnTo>
                    <a:pt x="709692" y="784631"/>
                  </a:lnTo>
                  <a:lnTo>
                    <a:pt x="700151" y="784631"/>
                  </a:lnTo>
                  <a:lnTo>
                    <a:pt x="695605" y="763334"/>
                  </a:lnTo>
                  <a:lnTo>
                    <a:pt x="671611" y="755791"/>
                  </a:lnTo>
                  <a:close/>
                </a:path>
                <a:path w="729615" h="800735">
                  <a:moveTo>
                    <a:pt x="698373" y="681824"/>
                  </a:moveTo>
                  <a:lnTo>
                    <a:pt x="684656" y="684745"/>
                  </a:lnTo>
                  <a:lnTo>
                    <a:pt x="680338" y="691489"/>
                  </a:lnTo>
                  <a:lnTo>
                    <a:pt x="681735" y="698347"/>
                  </a:lnTo>
                  <a:lnTo>
                    <a:pt x="690329" y="738614"/>
                  </a:lnTo>
                  <a:lnTo>
                    <a:pt x="721995" y="773442"/>
                  </a:lnTo>
                  <a:lnTo>
                    <a:pt x="703199" y="790536"/>
                  </a:lnTo>
                  <a:lnTo>
                    <a:pt x="727342" y="790536"/>
                  </a:lnTo>
                  <a:lnTo>
                    <a:pt x="706627" y="693064"/>
                  </a:lnTo>
                  <a:lnTo>
                    <a:pt x="705103" y="686206"/>
                  </a:lnTo>
                  <a:lnTo>
                    <a:pt x="698373" y="681824"/>
                  </a:lnTo>
                  <a:close/>
                </a:path>
                <a:path w="729615" h="800735">
                  <a:moveTo>
                    <a:pt x="695605" y="763334"/>
                  </a:moveTo>
                  <a:lnTo>
                    <a:pt x="700151" y="784631"/>
                  </a:lnTo>
                  <a:lnTo>
                    <a:pt x="716406" y="769874"/>
                  </a:lnTo>
                  <a:lnTo>
                    <a:pt x="695605" y="763334"/>
                  </a:lnTo>
                  <a:close/>
                </a:path>
                <a:path w="729615" h="800735">
                  <a:moveTo>
                    <a:pt x="690329" y="738614"/>
                  </a:moveTo>
                  <a:lnTo>
                    <a:pt x="695605" y="763334"/>
                  </a:lnTo>
                  <a:lnTo>
                    <a:pt x="716406" y="769874"/>
                  </a:lnTo>
                  <a:lnTo>
                    <a:pt x="700151" y="784631"/>
                  </a:lnTo>
                  <a:lnTo>
                    <a:pt x="709692" y="784631"/>
                  </a:lnTo>
                  <a:lnTo>
                    <a:pt x="721995" y="773442"/>
                  </a:lnTo>
                  <a:lnTo>
                    <a:pt x="690329" y="738614"/>
                  </a:lnTo>
                  <a:close/>
                </a:path>
                <a:path w="729615" h="800735">
                  <a:moveTo>
                    <a:pt x="18796" y="0"/>
                  </a:moveTo>
                  <a:lnTo>
                    <a:pt x="0" y="17018"/>
                  </a:lnTo>
                  <a:lnTo>
                    <a:pt x="671611" y="755791"/>
                  </a:lnTo>
                  <a:lnTo>
                    <a:pt x="695605" y="763334"/>
                  </a:lnTo>
                  <a:lnTo>
                    <a:pt x="690329" y="738614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0712" y="5132831"/>
              <a:ext cx="314693" cy="92125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320280" y="5157215"/>
              <a:ext cx="118110" cy="720725"/>
            </a:xfrm>
            <a:custGeom>
              <a:avLst/>
              <a:gdLst/>
              <a:ahLst/>
              <a:cxnLst/>
              <a:rect l="l" t="t" r="r" b="b"/>
              <a:pathLst>
                <a:path w="118109" h="720725">
                  <a:moveTo>
                    <a:pt x="14097" y="604227"/>
                  </a:moveTo>
                  <a:lnTo>
                    <a:pt x="8127" y="607758"/>
                  </a:lnTo>
                  <a:lnTo>
                    <a:pt x="2031" y="611301"/>
                  </a:lnTo>
                  <a:lnTo>
                    <a:pt x="0" y="619074"/>
                  </a:lnTo>
                  <a:lnTo>
                    <a:pt x="3555" y="625132"/>
                  </a:lnTo>
                  <a:lnTo>
                    <a:pt x="58927" y="720140"/>
                  </a:lnTo>
                  <a:lnTo>
                    <a:pt x="73620" y="694931"/>
                  </a:lnTo>
                  <a:lnTo>
                    <a:pt x="46227" y="694931"/>
                  </a:lnTo>
                  <a:lnTo>
                    <a:pt x="46227" y="648035"/>
                  </a:lnTo>
                  <a:lnTo>
                    <a:pt x="25400" y="612330"/>
                  </a:lnTo>
                  <a:lnTo>
                    <a:pt x="21971" y="606272"/>
                  </a:lnTo>
                  <a:lnTo>
                    <a:pt x="14097" y="604227"/>
                  </a:lnTo>
                  <a:close/>
                </a:path>
                <a:path w="118109" h="720725">
                  <a:moveTo>
                    <a:pt x="46227" y="648035"/>
                  </a:moveTo>
                  <a:lnTo>
                    <a:pt x="46227" y="694931"/>
                  </a:lnTo>
                  <a:lnTo>
                    <a:pt x="71627" y="694931"/>
                  </a:lnTo>
                  <a:lnTo>
                    <a:pt x="71627" y="688530"/>
                  </a:lnTo>
                  <a:lnTo>
                    <a:pt x="48005" y="688530"/>
                  </a:lnTo>
                  <a:lnTo>
                    <a:pt x="58927" y="669807"/>
                  </a:lnTo>
                  <a:lnTo>
                    <a:pt x="46227" y="648035"/>
                  </a:lnTo>
                  <a:close/>
                </a:path>
                <a:path w="118109" h="720725">
                  <a:moveTo>
                    <a:pt x="103759" y="604227"/>
                  </a:moveTo>
                  <a:lnTo>
                    <a:pt x="95885" y="606272"/>
                  </a:lnTo>
                  <a:lnTo>
                    <a:pt x="92455" y="612330"/>
                  </a:lnTo>
                  <a:lnTo>
                    <a:pt x="71627" y="648035"/>
                  </a:lnTo>
                  <a:lnTo>
                    <a:pt x="71627" y="694931"/>
                  </a:lnTo>
                  <a:lnTo>
                    <a:pt x="73620" y="694931"/>
                  </a:lnTo>
                  <a:lnTo>
                    <a:pt x="114300" y="625132"/>
                  </a:lnTo>
                  <a:lnTo>
                    <a:pt x="117855" y="619074"/>
                  </a:lnTo>
                  <a:lnTo>
                    <a:pt x="115824" y="611301"/>
                  </a:lnTo>
                  <a:lnTo>
                    <a:pt x="109727" y="607758"/>
                  </a:lnTo>
                  <a:lnTo>
                    <a:pt x="103759" y="604227"/>
                  </a:lnTo>
                  <a:close/>
                </a:path>
                <a:path w="118109" h="720725">
                  <a:moveTo>
                    <a:pt x="58927" y="669807"/>
                  </a:moveTo>
                  <a:lnTo>
                    <a:pt x="48005" y="688530"/>
                  </a:lnTo>
                  <a:lnTo>
                    <a:pt x="69850" y="688530"/>
                  </a:lnTo>
                  <a:lnTo>
                    <a:pt x="58927" y="669807"/>
                  </a:lnTo>
                  <a:close/>
                </a:path>
                <a:path w="118109" h="720725">
                  <a:moveTo>
                    <a:pt x="71627" y="648035"/>
                  </a:moveTo>
                  <a:lnTo>
                    <a:pt x="58927" y="669807"/>
                  </a:lnTo>
                  <a:lnTo>
                    <a:pt x="69850" y="688530"/>
                  </a:lnTo>
                  <a:lnTo>
                    <a:pt x="71627" y="688530"/>
                  </a:lnTo>
                  <a:lnTo>
                    <a:pt x="71627" y="648035"/>
                  </a:lnTo>
                  <a:close/>
                </a:path>
                <a:path w="118109" h="720725">
                  <a:moveTo>
                    <a:pt x="71627" y="0"/>
                  </a:moveTo>
                  <a:lnTo>
                    <a:pt x="46227" y="0"/>
                  </a:lnTo>
                  <a:lnTo>
                    <a:pt x="46227" y="648035"/>
                  </a:lnTo>
                  <a:lnTo>
                    <a:pt x="58927" y="669807"/>
                  </a:lnTo>
                  <a:lnTo>
                    <a:pt x="71627" y="648035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965693" y="5217667"/>
            <a:ext cx="199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Calibri"/>
                <a:cs typeface="Calibri"/>
              </a:rPr>
              <a:t>-</a:t>
            </a:r>
            <a:r>
              <a:rPr sz="1050" spc="-10" dirty="0"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97142" y="5217667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447280" y="5505703"/>
            <a:ext cx="199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Calibri"/>
                <a:cs typeface="Calibri"/>
              </a:rPr>
              <a:t>-</a:t>
            </a:r>
            <a:r>
              <a:rPr sz="1050" spc="-10" dirty="0"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508760" y="4322076"/>
            <a:ext cx="622935" cy="516255"/>
            <a:chOff x="1508760" y="4322076"/>
            <a:chExt cx="622935" cy="516255"/>
          </a:xfrm>
        </p:grpSpPr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8760" y="4322076"/>
              <a:ext cx="622554" cy="51586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553972" y="4347464"/>
              <a:ext cx="474980" cy="326390"/>
            </a:xfrm>
            <a:custGeom>
              <a:avLst/>
              <a:gdLst/>
              <a:ahLst/>
              <a:cxnLst/>
              <a:rect l="l" t="t" r="r" b="b"/>
              <a:pathLst>
                <a:path w="474980" h="326389">
                  <a:moveTo>
                    <a:pt x="215900" y="0"/>
                  </a:moveTo>
                  <a:lnTo>
                    <a:pt x="173609" y="8000"/>
                  </a:lnTo>
                  <a:lnTo>
                    <a:pt x="133984" y="29463"/>
                  </a:lnTo>
                  <a:lnTo>
                    <a:pt x="97663" y="62103"/>
                  </a:lnTo>
                  <a:lnTo>
                    <a:pt x="65531" y="104012"/>
                  </a:lnTo>
                  <a:lnTo>
                    <a:pt x="38608" y="152908"/>
                  </a:lnTo>
                  <a:lnTo>
                    <a:pt x="17906" y="207518"/>
                  </a:lnTo>
                  <a:lnTo>
                    <a:pt x="4699" y="265811"/>
                  </a:lnTo>
                  <a:lnTo>
                    <a:pt x="253" y="310769"/>
                  </a:lnTo>
                  <a:lnTo>
                    <a:pt x="0" y="325500"/>
                  </a:lnTo>
                  <a:lnTo>
                    <a:pt x="25400" y="325881"/>
                  </a:lnTo>
                  <a:lnTo>
                    <a:pt x="25625" y="312928"/>
                  </a:lnTo>
                  <a:lnTo>
                    <a:pt x="25685" y="310769"/>
                  </a:lnTo>
                  <a:lnTo>
                    <a:pt x="29844" y="268731"/>
                  </a:lnTo>
                  <a:lnTo>
                    <a:pt x="42544" y="213994"/>
                  </a:lnTo>
                  <a:lnTo>
                    <a:pt x="61975" y="162813"/>
                  </a:lnTo>
                  <a:lnTo>
                    <a:pt x="87248" y="117093"/>
                  </a:lnTo>
                  <a:lnTo>
                    <a:pt x="116713" y="78740"/>
                  </a:lnTo>
                  <a:lnTo>
                    <a:pt x="149352" y="49656"/>
                  </a:lnTo>
                  <a:lnTo>
                    <a:pt x="183260" y="31496"/>
                  </a:lnTo>
                  <a:lnTo>
                    <a:pt x="216915" y="25400"/>
                  </a:lnTo>
                  <a:lnTo>
                    <a:pt x="294326" y="25400"/>
                  </a:lnTo>
                  <a:lnTo>
                    <a:pt x="288416" y="21590"/>
                  </a:lnTo>
                  <a:lnTo>
                    <a:pt x="247777" y="4063"/>
                  </a:lnTo>
                  <a:lnTo>
                    <a:pt x="226567" y="508"/>
                  </a:lnTo>
                  <a:lnTo>
                    <a:pt x="215900" y="0"/>
                  </a:lnTo>
                  <a:close/>
                </a:path>
                <a:path w="474980" h="326389">
                  <a:moveTo>
                    <a:pt x="370585" y="199009"/>
                  </a:moveTo>
                  <a:lnTo>
                    <a:pt x="364616" y="202819"/>
                  </a:lnTo>
                  <a:lnTo>
                    <a:pt x="358775" y="206629"/>
                  </a:lnTo>
                  <a:lnTo>
                    <a:pt x="356997" y="214375"/>
                  </a:lnTo>
                  <a:lnTo>
                    <a:pt x="420116" y="312928"/>
                  </a:lnTo>
                  <a:lnTo>
                    <a:pt x="432957" y="288671"/>
                  </a:lnTo>
                  <a:lnTo>
                    <a:pt x="406400" y="288671"/>
                  </a:lnTo>
                  <a:lnTo>
                    <a:pt x="406272" y="286385"/>
                  </a:lnTo>
                  <a:lnTo>
                    <a:pt x="403097" y="259461"/>
                  </a:lnTo>
                  <a:lnTo>
                    <a:pt x="397764" y="232918"/>
                  </a:lnTo>
                  <a:lnTo>
                    <a:pt x="396842" y="229559"/>
                  </a:lnTo>
                  <a:lnTo>
                    <a:pt x="382142" y="206629"/>
                  </a:lnTo>
                  <a:lnTo>
                    <a:pt x="378459" y="200787"/>
                  </a:lnTo>
                  <a:lnTo>
                    <a:pt x="370585" y="199009"/>
                  </a:lnTo>
                  <a:close/>
                </a:path>
                <a:path w="474980" h="326389">
                  <a:moveTo>
                    <a:pt x="396842" y="229559"/>
                  </a:moveTo>
                  <a:lnTo>
                    <a:pt x="397764" y="232918"/>
                  </a:lnTo>
                  <a:lnTo>
                    <a:pt x="403097" y="259461"/>
                  </a:lnTo>
                  <a:lnTo>
                    <a:pt x="406272" y="286385"/>
                  </a:lnTo>
                  <a:lnTo>
                    <a:pt x="406400" y="288671"/>
                  </a:lnTo>
                  <a:lnTo>
                    <a:pt x="431672" y="286893"/>
                  </a:lnTo>
                  <a:lnTo>
                    <a:pt x="431419" y="283337"/>
                  </a:lnTo>
                  <a:lnTo>
                    <a:pt x="431238" y="281813"/>
                  </a:lnTo>
                  <a:lnTo>
                    <a:pt x="407797" y="281813"/>
                  </a:lnTo>
                  <a:lnTo>
                    <a:pt x="417991" y="262552"/>
                  </a:lnTo>
                  <a:lnTo>
                    <a:pt x="396842" y="229559"/>
                  </a:lnTo>
                  <a:close/>
                </a:path>
                <a:path w="474980" h="326389">
                  <a:moveTo>
                    <a:pt x="460121" y="195325"/>
                  </a:moveTo>
                  <a:lnTo>
                    <a:pt x="452373" y="197738"/>
                  </a:lnTo>
                  <a:lnTo>
                    <a:pt x="449072" y="203835"/>
                  </a:lnTo>
                  <a:lnTo>
                    <a:pt x="426424" y="246621"/>
                  </a:lnTo>
                  <a:lnTo>
                    <a:pt x="427990" y="254381"/>
                  </a:lnTo>
                  <a:lnTo>
                    <a:pt x="431419" y="283337"/>
                  </a:lnTo>
                  <a:lnTo>
                    <a:pt x="431672" y="286893"/>
                  </a:lnTo>
                  <a:lnTo>
                    <a:pt x="406400" y="288671"/>
                  </a:lnTo>
                  <a:lnTo>
                    <a:pt x="432957" y="288671"/>
                  </a:lnTo>
                  <a:lnTo>
                    <a:pt x="474853" y="209550"/>
                  </a:lnTo>
                  <a:lnTo>
                    <a:pt x="472440" y="201930"/>
                  </a:lnTo>
                  <a:lnTo>
                    <a:pt x="466216" y="198628"/>
                  </a:lnTo>
                  <a:lnTo>
                    <a:pt x="460121" y="195325"/>
                  </a:lnTo>
                  <a:close/>
                </a:path>
                <a:path w="474980" h="326389">
                  <a:moveTo>
                    <a:pt x="417991" y="262552"/>
                  </a:moveTo>
                  <a:lnTo>
                    <a:pt x="407797" y="281813"/>
                  </a:lnTo>
                  <a:lnTo>
                    <a:pt x="429767" y="280924"/>
                  </a:lnTo>
                  <a:lnTo>
                    <a:pt x="417991" y="262552"/>
                  </a:lnTo>
                  <a:close/>
                </a:path>
                <a:path w="474980" h="326389">
                  <a:moveTo>
                    <a:pt x="426424" y="246621"/>
                  </a:moveTo>
                  <a:lnTo>
                    <a:pt x="417991" y="262552"/>
                  </a:lnTo>
                  <a:lnTo>
                    <a:pt x="429767" y="280924"/>
                  </a:lnTo>
                  <a:lnTo>
                    <a:pt x="407797" y="281813"/>
                  </a:lnTo>
                  <a:lnTo>
                    <a:pt x="431238" y="281813"/>
                  </a:lnTo>
                  <a:lnTo>
                    <a:pt x="427990" y="254381"/>
                  </a:lnTo>
                  <a:lnTo>
                    <a:pt x="426424" y="246621"/>
                  </a:lnTo>
                  <a:close/>
                </a:path>
                <a:path w="474980" h="326389">
                  <a:moveTo>
                    <a:pt x="294326" y="25400"/>
                  </a:moveTo>
                  <a:lnTo>
                    <a:pt x="216915" y="25400"/>
                  </a:lnTo>
                  <a:lnTo>
                    <a:pt x="225297" y="25908"/>
                  </a:lnTo>
                  <a:lnTo>
                    <a:pt x="233807" y="27050"/>
                  </a:lnTo>
                  <a:lnTo>
                    <a:pt x="275971" y="43815"/>
                  </a:lnTo>
                  <a:lnTo>
                    <a:pt x="308736" y="69215"/>
                  </a:lnTo>
                  <a:lnTo>
                    <a:pt x="346202" y="114046"/>
                  </a:lnTo>
                  <a:lnTo>
                    <a:pt x="371221" y="157861"/>
                  </a:lnTo>
                  <a:lnTo>
                    <a:pt x="390652" y="207010"/>
                  </a:lnTo>
                  <a:lnTo>
                    <a:pt x="396842" y="229559"/>
                  </a:lnTo>
                  <a:lnTo>
                    <a:pt x="417991" y="262552"/>
                  </a:lnTo>
                  <a:lnTo>
                    <a:pt x="426424" y="246621"/>
                  </a:lnTo>
                  <a:lnTo>
                    <a:pt x="422275" y="226060"/>
                  </a:lnTo>
                  <a:lnTo>
                    <a:pt x="414528" y="198500"/>
                  </a:lnTo>
                  <a:lnTo>
                    <a:pt x="393700" y="146050"/>
                  </a:lnTo>
                  <a:lnTo>
                    <a:pt x="366648" y="98933"/>
                  </a:lnTo>
                  <a:lnTo>
                    <a:pt x="334517" y="59181"/>
                  </a:lnTo>
                  <a:lnTo>
                    <a:pt x="298069" y="27812"/>
                  </a:lnTo>
                  <a:lnTo>
                    <a:pt x="294326" y="254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4297679" y="4315980"/>
            <a:ext cx="622935" cy="516255"/>
            <a:chOff x="4297679" y="4315980"/>
            <a:chExt cx="622935" cy="516255"/>
          </a:xfrm>
        </p:grpSpPr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7679" y="4315980"/>
              <a:ext cx="622553" cy="51586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4342891" y="4341368"/>
              <a:ext cx="474980" cy="326390"/>
            </a:xfrm>
            <a:custGeom>
              <a:avLst/>
              <a:gdLst/>
              <a:ahLst/>
              <a:cxnLst/>
              <a:rect l="l" t="t" r="r" b="b"/>
              <a:pathLst>
                <a:path w="474979" h="326389">
                  <a:moveTo>
                    <a:pt x="215900" y="0"/>
                  </a:moveTo>
                  <a:lnTo>
                    <a:pt x="173609" y="8000"/>
                  </a:lnTo>
                  <a:lnTo>
                    <a:pt x="133985" y="29463"/>
                  </a:lnTo>
                  <a:lnTo>
                    <a:pt x="97662" y="62102"/>
                  </a:lnTo>
                  <a:lnTo>
                    <a:pt x="65532" y="104012"/>
                  </a:lnTo>
                  <a:lnTo>
                    <a:pt x="38608" y="152907"/>
                  </a:lnTo>
                  <a:lnTo>
                    <a:pt x="17907" y="207517"/>
                  </a:lnTo>
                  <a:lnTo>
                    <a:pt x="4699" y="265810"/>
                  </a:lnTo>
                  <a:lnTo>
                    <a:pt x="254" y="310768"/>
                  </a:lnTo>
                  <a:lnTo>
                    <a:pt x="0" y="325500"/>
                  </a:lnTo>
                  <a:lnTo>
                    <a:pt x="25400" y="325881"/>
                  </a:lnTo>
                  <a:lnTo>
                    <a:pt x="25625" y="312927"/>
                  </a:lnTo>
                  <a:lnTo>
                    <a:pt x="25685" y="310768"/>
                  </a:lnTo>
                  <a:lnTo>
                    <a:pt x="29845" y="268731"/>
                  </a:lnTo>
                  <a:lnTo>
                    <a:pt x="42545" y="213994"/>
                  </a:lnTo>
                  <a:lnTo>
                    <a:pt x="61975" y="162813"/>
                  </a:lnTo>
                  <a:lnTo>
                    <a:pt x="87249" y="117093"/>
                  </a:lnTo>
                  <a:lnTo>
                    <a:pt x="116712" y="78739"/>
                  </a:lnTo>
                  <a:lnTo>
                    <a:pt x="149352" y="49656"/>
                  </a:lnTo>
                  <a:lnTo>
                    <a:pt x="183261" y="31495"/>
                  </a:lnTo>
                  <a:lnTo>
                    <a:pt x="216916" y="25399"/>
                  </a:lnTo>
                  <a:lnTo>
                    <a:pt x="294326" y="25399"/>
                  </a:lnTo>
                  <a:lnTo>
                    <a:pt x="288417" y="21589"/>
                  </a:lnTo>
                  <a:lnTo>
                    <a:pt x="247777" y="4063"/>
                  </a:lnTo>
                  <a:lnTo>
                    <a:pt x="226568" y="507"/>
                  </a:lnTo>
                  <a:lnTo>
                    <a:pt x="215900" y="0"/>
                  </a:lnTo>
                  <a:close/>
                </a:path>
                <a:path w="474979" h="326389">
                  <a:moveTo>
                    <a:pt x="370586" y="199008"/>
                  </a:moveTo>
                  <a:lnTo>
                    <a:pt x="364617" y="202818"/>
                  </a:lnTo>
                  <a:lnTo>
                    <a:pt x="358775" y="206628"/>
                  </a:lnTo>
                  <a:lnTo>
                    <a:pt x="356997" y="214375"/>
                  </a:lnTo>
                  <a:lnTo>
                    <a:pt x="420116" y="312927"/>
                  </a:lnTo>
                  <a:lnTo>
                    <a:pt x="432957" y="288670"/>
                  </a:lnTo>
                  <a:lnTo>
                    <a:pt x="406400" y="288670"/>
                  </a:lnTo>
                  <a:lnTo>
                    <a:pt x="406273" y="286384"/>
                  </a:lnTo>
                  <a:lnTo>
                    <a:pt x="403098" y="259460"/>
                  </a:lnTo>
                  <a:lnTo>
                    <a:pt x="397763" y="232917"/>
                  </a:lnTo>
                  <a:lnTo>
                    <a:pt x="396842" y="229559"/>
                  </a:lnTo>
                  <a:lnTo>
                    <a:pt x="382143" y="206628"/>
                  </a:lnTo>
                  <a:lnTo>
                    <a:pt x="378460" y="200786"/>
                  </a:lnTo>
                  <a:lnTo>
                    <a:pt x="370586" y="199008"/>
                  </a:lnTo>
                  <a:close/>
                </a:path>
                <a:path w="474979" h="326389">
                  <a:moveTo>
                    <a:pt x="396842" y="229559"/>
                  </a:moveTo>
                  <a:lnTo>
                    <a:pt x="397763" y="232917"/>
                  </a:lnTo>
                  <a:lnTo>
                    <a:pt x="403098" y="259460"/>
                  </a:lnTo>
                  <a:lnTo>
                    <a:pt x="406273" y="286384"/>
                  </a:lnTo>
                  <a:lnTo>
                    <a:pt x="406400" y="288670"/>
                  </a:lnTo>
                  <a:lnTo>
                    <a:pt x="431673" y="286892"/>
                  </a:lnTo>
                  <a:lnTo>
                    <a:pt x="431419" y="283336"/>
                  </a:lnTo>
                  <a:lnTo>
                    <a:pt x="431238" y="281812"/>
                  </a:lnTo>
                  <a:lnTo>
                    <a:pt x="407797" y="281812"/>
                  </a:lnTo>
                  <a:lnTo>
                    <a:pt x="417991" y="262552"/>
                  </a:lnTo>
                  <a:lnTo>
                    <a:pt x="396842" y="229559"/>
                  </a:lnTo>
                  <a:close/>
                </a:path>
                <a:path w="474979" h="326389">
                  <a:moveTo>
                    <a:pt x="460121" y="195325"/>
                  </a:moveTo>
                  <a:lnTo>
                    <a:pt x="452374" y="197738"/>
                  </a:lnTo>
                  <a:lnTo>
                    <a:pt x="449072" y="203834"/>
                  </a:lnTo>
                  <a:lnTo>
                    <a:pt x="426424" y="246621"/>
                  </a:lnTo>
                  <a:lnTo>
                    <a:pt x="427990" y="254380"/>
                  </a:lnTo>
                  <a:lnTo>
                    <a:pt x="431419" y="283336"/>
                  </a:lnTo>
                  <a:lnTo>
                    <a:pt x="431673" y="286892"/>
                  </a:lnTo>
                  <a:lnTo>
                    <a:pt x="406400" y="288670"/>
                  </a:lnTo>
                  <a:lnTo>
                    <a:pt x="432957" y="288670"/>
                  </a:lnTo>
                  <a:lnTo>
                    <a:pt x="474853" y="209549"/>
                  </a:lnTo>
                  <a:lnTo>
                    <a:pt x="472440" y="201929"/>
                  </a:lnTo>
                  <a:lnTo>
                    <a:pt x="466217" y="198627"/>
                  </a:lnTo>
                  <a:lnTo>
                    <a:pt x="460121" y="195325"/>
                  </a:lnTo>
                  <a:close/>
                </a:path>
                <a:path w="474979" h="326389">
                  <a:moveTo>
                    <a:pt x="417991" y="262552"/>
                  </a:moveTo>
                  <a:lnTo>
                    <a:pt x="407797" y="281812"/>
                  </a:lnTo>
                  <a:lnTo>
                    <a:pt x="429768" y="280923"/>
                  </a:lnTo>
                  <a:lnTo>
                    <a:pt x="417991" y="262552"/>
                  </a:lnTo>
                  <a:close/>
                </a:path>
                <a:path w="474979" h="326389">
                  <a:moveTo>
                    <a:pt x="426424" y="246621"/>
                  </a:moveTo>
                  <a:lnTo>
                    <a:pt x="417991" y="262552"/>
                  </a:lnTo>
                  <a:lnTo>
                    <a:pt x="429768" y="280923"/>
                  </a:lnTo>
                  <a:lnTo>
                    <a:pt x="407797" y="281812"/>
                  </a:lnTo>
                  <a:lnTo>
                    <a:pt x="431238" y="281812"/>
                  </a:lnTo>
                  <a:lnTo>
                    <a:pt x="427990" y="254380"/>
                  </a:lnTo>
                  <a:lnTo>
                    <a:pt x="426424" y="246621"/>
                  </a:lnTo>
                  <a:close/>
                </a:path>
                <a:path w="474979" h="326389">
                  <a:moveTo>
                    <a:pt x="294326" y="25399"/>
                  </a:moveTo>
                  <a:lnTo>
                    <a:pt x="216916" y="25399"/>
                  </a:lnTo>
                  <a:lnTo>
                    <a:pt x="225298" y="25907"/>
                  </a:lnTo>
                  <a:lnTo>
                    <a:pt x="233807" y="27050"/>
                  </a:lnTo>
                  <a:lnTo>
                    <a:pt x="275971" y="43814"/>
                  </a:lnTo>
                  <a:lnTo>
                    <a:pt x="308737" y="69214"/>
                  </a:lnTo>
                  <a:lnTo>
                    <a:pt x="346202" y="114045"/>
                  </a:lnTo>
                  <a:lnTo>
                    <a:pt x="371221" y="157860"/>
                  </a:lnTo>
                  <a:lnTo>
                    <a:pt x="390652" y="207009"/>
                  </a:lnTo>
                  <a:lnTo>
                    <a:pt x="396842" y="229559"/>
                  </a:lnTo>
                  <a:lnTo>
                    <a:pt x="417991" y="262552"/>
                  </a:lnTo>
                  <a:lnTo>
                    <a:pt x="426424" y="246621"/>
                  </a:lnTo>
                  <a:lnTo>
                    <a:pt x="422275" y="226059"/>
                  </a:lnTo>
                  <a:lnTo>
                    <a:pt x="414528" y="198500"/>
                  </a:lnTo>
                  <a:lnTo>
                    <a:pt x="393700" y="146049"/>
                  </a:lnTo>
                  <a:lnTo>
                    <a:pt x="366649" y="98932"/>
                  </a:lnTo>
                  <a:lnTo>
                    <a:pt x="334518" y="59181"/>
                  </a:lnTo>
                  <a:lnTo>
                    <a:pt x="298069" y="27812"/>
                  </a:lnTo>
                  <a:lnTo>
                    <a:pt x="294326" y="2539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7104888" y="4300740"/>
            <a:ext cx="622935" cy="516255"/>
            <a:chOff x="7104888" y="4300740"/>
            <a:chExt cx="622935" cy="516255"/>
          </a:xfrm>
        </p:grpSpPr>
        <p:pic>
          <p:nvPicPr>
            <p:cNvPr id="89" name="object 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4888" y="4300740"/>
              <a:ext cx="622553" cy="51586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150100" y="4326127"/>
              <a:ext cx="474980" cy="326390"/>
            </a:xfrm>
            <a:custGeom>
              <a:avLst/>
              <a:gdLst/>
              <a:ahLst/>
              <a:cxnLst/>
              <a:rect l="l" t="t" r="r" b="b"/>
              <a:pathLst>
                <a:path w="474979" h="326389">
                  <a:moveTo>
                    <a:pt x="215900" y="0"/>
                  </a:moveTo>
                  <a:lnTo>
                    <a:pt x="173608" y="8001"/>
                  </a:lnTo>
                  <a:lnTo>
                    <a:pt x="133984" y="29464"/>
                  </a:lnTo>
                  <a:lnTo>
                    <a:pt x="97663" y="62103"/>
                  </a:lnTo>
                  <a:lnTo>
                    <a:pt x="65531" y="104013"/>
                  </a:lnTo>
                  <a:lnTo>
                    <a:pt x="38607" y="152908"/>
                  </a:lnTo>
                  <a:lnTo>
                    <a:pt x="17906" y="207518"/>
                  </a:lnTo>
                  <a:lnTo>
                    <a:pt x="4699" y="265811"/>
                  </a:lnTo>
                  <a:lnTo>
                    <a:pt x="253" y="310769"/>
                  </a:lnTo>
                  <a:lnTo>
                    <a:pt x="0" y="325501"/>
                  </a:lnTo>
                  <a:lnTo>
                    <a:pt x="25400" y="325882"/>
                  </a:lnTo>
                  <a:lnTo>
                    <a:pt x="25625" y="312928"/>
                  </a:lnTo>
                  <a:lnTo>
                    <a:pt x="25685" y="310769"/>
                  </a:lnTo>
                  <a:lnTo>
                    <a:pt x="29845" y="268732"/>
                  </a:lnTo>
                  <a:lnTo>
                    <a:pt x="42545" y="213995"/>
                  </a:lnTo>
                  <a:lnTo>
                    <a:pt x="61975" y="162814"/>
                  </a:lnTo>
                  <a:lnTo>
                    <a:pt x="87249" y="117094"/>
                  </a:lnTo>
                  <a:lnTo>
                    <a:pt x="116713" y="78740"/>
                  </a:lnTo>
                  <a:lnTo>
                    <a:pt x="149351" y="49657"/>
                  </a:lnTo>
                  <a:lnTo>
                    <a:pt x="183260" y="31496"/>
                  </a:lnTo>
                  <a:lnTo>
                    <a:pt x="216916" y="25400"/>
                  </a:lnTo>
                  <a:lnTo>
                    <a:pt x="294326" y="25400"/>
                  </a:lnTo>
                  <a:lnTo>
                    <a:pt x="288417" y="21590"/>
                  </a:lnTo>
                  <a:lnTo>
                    <a:pt x="247776" y="4064"/>
                  </a:lnTo>
                  <a:lnTo>
                    <a:pt x="226568" y="508"/>
                  </a:lnTo>
                  <a:lnTo>
                    <a:pt x="215900" y="0"/>
                  </a:lnTo>
                  <a:close/>
                </a:path>
                <a:path w="474979" h="326389">
                  <a:moveTo>
                    <a:pt x="370585" y="199009"/>
                  </a:moveTo>
                  <a:lnTo>
                    <a:pt x="364617" y="202819"/>
                  </a:lnTo>
                  <a:lnTo>
                    <a:pt x="358775" y="206629"/>
                  </a:lnTo>
                  <a:lnTo>
                    <a:pt x="356997" y="214376"/>
                  </a:lnTo>
                  <a:lnTo>
                    <a:pt x="420116" y="312928"/>
                  </a:lnTo>
                  <a:lnTo>
                    <a:pt x="432957" y="288671"/>
                  </a:lnTo>
                  <a:lnTo>
                    <a:pt x="406400" y="288671"/>
                  </a:lnTo>
                  <a:lnTo>
                    <a:pt x="406273" y="286385"/>
                  </a:lnTo>
                  <a:lnTo>
                    <a:pt x="403098" y="259461"/>
                  </a:lnTo>
                  <a:lnTo>
                    <a:pt x="397764" y="232918"/>
                  </a:lnTo>
                  <a:lnTo>
                    <a:pt x="396842" y="229559"/>
                  </a:lnTo>
                  <a:lnTo>
                    <a:pt x="382143" y="206629"/>
                  </a:lnTo>
                  <a:lnTo>
                    <a:pt x="378459" y="200787"/>
                  </a:lnTo>
                  <a:lnTo>
                    <a:pt x="370585" y="199009"/>
                  </a:lnTo>
                  <a:close/>
                </a:path>
                <a:path w="474979" h="326389">
                  <a:moveTo>
                    <a:pt x="396842" y="229559"/>
                  </a:moveTo>
                  <a:lnTo>
                    <a:pt x="397764" y="232918"/>
                  </a:lnTo>
                  <a:lnTo>
                    <a:pt x="403098" y="259461"/>
                  </a:lnTo>
                  <a:lnTo>
                    <a:pt x="406273" y="286385"/>
                  </a:lnTo>
                  <a:lnTo>
                    <a:pt x="406400" y="288671"/>
                  </a:lnTo>
                  <a:lnTo>
                    <a:pt x="431673" y="286893"/>
                  </a:lnTo>
                  <a:lnTo>
                    <a:pt x="431419" y="283337"/>
                  </a:lnTo>
                  <a:lnTo>
                    <a:pt x="431238" y="281813"/>
                  </a:lnTo>
                  <a:lnTo>
                    <a:pt x="407797" y="281813"/>
                  </a:lnTo>
                  <a:lnTo>
                    <a:pt x="417991" y="262552"/>
                  </a:lnTo>
                  <a:lnTo>
                    <a:pt x="396842" y="229559"/>
                  </a:lnTo>
                  <a:close/>
                </a:path>
                <a:path w="474979" h="326389">
                  <a:moveTo>
                    <a:pt x="460121" y="195326"/>
                  </a:moveTo>
                  <a:lnTo>
                    <a:pt x="452374" y="197739"/>
                  </a:lnTo>
                  <a:lnTo>
                    <a:pt x="449072" y="203835"/>
                  </a:lnTo>
                  <a:lnTo>
                    <a:pt x="426424" y="246621"/>
                  </a:lnTo>
                  <a:lnTo>
                    <a:pt x="427990" y="254381"/>
                  </a:lnTo>
                  <a:lnTo>
                    <a:pt x="431419" y="283337"/>
                  </a:lnTo>
                  <a:lnTo>
                    <a:pt x="431673" y="286893"/>
                  </a:lnTo>
                  <a:lnTo>
                    <a:pt x="406400" y="288671"/>
                  </a:lnTo>
                  <a:lnTo>
                    <a:pt x="432957" y="288671"/>
                  </a:lnTo>
                  <a:lnTo>
                    <a:pt x="474852" y="209550"/>
                  </a:lnTo>
                  <a:lnTo>
                    <a:pt x="472440" y="201930"/>
                  </a:lnTo>
                  <a:lnTo>
                    <a:pt x="466217" y="198628"/>
                  </a:lnTo>
                  <a:lnTo>
                    <a:pt x="460121" y="195326"/>
                  </a:lnTo>
                  <a:close/>
                </a:path>
                <a:path w="474979" h="326389">
                  <a:moveTo>
                    <a:pt x="417991" y="262552"/>
                  </a:moveTo>
                  <a:lnTo>
                    <a:pt x="407797" y="281813"/>
                  </a:lnTo>
                  <a:lnTo>
                    <a:pt x="429768" y="280924"/>
                  </a:lnTo>
                  <a:lnTo>
                    <a:pt x="417991" y="262552"/>
                  </a:lnTo>
                  <a:close/>
                </a:path>
                <a:path w="474979" h="326389">
                  <a:moveTo>
                    <a:pt x="426424" y="246621"/>
                  </a:moveTo>
                  <a:lnTo>
                    <a:pt x="417991" y="262552"/>
                  </a:lnTo>
                  <a:lnTo>
                    <a:pt x="429768" y="280924"/>
                  </a:lnTo>
                  <a:lnTo>
                    <a:pt x="407797" y="281813"/>
                  </a:lnTo>
                  <a:lnTo>
                    <a:pt x="431238" y="281813"/>
                  </a:lnTo>
                  <a:lnTo>
                    <a:pt x="427990" y="254381"/>
                  </a:lnTo>
                  <a:lnTo>
                    <a:pt x="426424" y="246621"/>
                  </a:lnTo>
                  <a:close/>
                </a:path>
                <a:path w="474979" h="326389">
                  <a:moveTo>
                    <a:pt x="294326" y="25400"/>
                  </a:moveTo>
                  <a:lnTo>
                    <a:pt x="216916" y="25400"/>
                  </a:lnTo>
                  <a:lnTo>
                    <a:pt x="225298" y="25908"/>
                  </a:lnTo>
                  <a:lnTo>
                    <a:pt x="233806" y="27051"/>
                  </a:lnTo>
                  <a:lnTo>
                    <a:pt x="275971" y="43815"/>
                  </a:lnTo>
                  <a:lnTo>
                    <a:pt x="308736" y="69215"/>
                  </a:lnTo>
                  <a:lnTo>
                    <a:pt x="346201" y="114046"/>
                  </a:lnTo>
                  <a:lnTo>
                    <a:pt x="371221" y="157861"/>
                  </a:lnTo>
                  <a:lnTo>
                    <a:pt x="390651" y="207010"/>
                  </a:lnTo>
                  <a:lnTo>
                    <a:pt x="396842" y="229559"/>
                  </a:lnTo>
                  <a:lnTo>
                    <a:pt x="417991" y="262552"/>
                  </a:lnTo>
                  <a:lnTo>
                    <a:pt x="426424" y="246621"/>
                  </a:lnTo>
                  <a:lnTo>
                    <a:pt x="422275" y="226060"/>
                  </a:lnTo>
                  <a:lnTo>
                    <a:pt x="414527" y="198501"/>
                  </a:lnTo>
                  <a:lnTo>
                    <a:pt x="393700" y="146050"/>
                  </a:lnTo>
                  <a:lnTo>
                    <a:pt x="366649" y="98933"/>
                  </a:lnTo>
                  <a:lnTo>
                    <a:pt x="334518" y="59182"/>
                  </a:lnTo>
                  <a:lnTo>
                    <a:pt x="298069" y="27813"/>
                  </a:lnTo>
                  <a:lnTo>
                    <a:pt x="294326" y="254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987042" y="4318456"/>
            <a:ext cx="22669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53975">
                <a:lnSpc>
                  <a:spcPts val="1240"/>
                </a:lnSpc>
              </a:p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96409" y="4318456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303646" y="4465701"/>
            <a:ext cx="1487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Promedio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( 0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10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30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20 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 =</a:t>
            </a:r>
            <a:endParaRPr sz="1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49667" y="4318456"/>
            <a:ext cx="227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+</a:t>
            </a:r>
            <a:r>
              <a:rPr sz="1050" spc="-10" dirty="0">
                <a:latin typeface="Calibri"/>
                <a:cs typeface="Calibri"/>
              </a:rPr>
              <a:t>1</a:t>
            </a: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95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427225"/>
            <a:ext cx="7907020" cy="2533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realiza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periódicamente</a:t>
            </a:r>
            <a:endParaRPr sz="2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asume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tiempo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envío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igual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todos</a:t>
            </a:r>
            <a:endParaRPr sz="26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Si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delta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alguno</a:t>
            </a:r>
            <a:r>
              <a:rPr sz="2600" spc="-10" dirty="0">
                <a:latin typeface="Calibri"/>
                <a:cs typeface="Calibri"/>
              </a:rPr>
              <a:t> 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relojes</a:t>
            </a:r>
            <a:r>
              <a:rPr sz="2600" spc="-15" dirty="0">
                <a:latin typeface="Calibri"/>
                <a:cs typeface="Calibri"/>
              </a:rPr>
              <a:t> supera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límite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Wingdings"/>
                <a:cs typeface="Wingdings"/>
              </a:rPr>
              <a:t>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se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considera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defectuoso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 no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para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promediar</a:t>
            </a:r>
            <a:endParaRPr sz="2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10" dirty="0">
                <a:latin typeface="Calibri"/>
                <a:cs typeface="Calibri"/>
              </a:rPr>
              <a:t>El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coordinador</a:t>
            </a:r>
            <a:r>
              <a:rPr sz="2600" spc="-5" dirty="0">
                <a:latin typeface="Calibri"/>
                <a:cs typeface="Calibri"/>
              </a:rPr>
              <a:t> 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punto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único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fallo</a:t>
            </a:r>
            <a:endParaRPr sz="2600">
              <a:latin typeface="Calibri"/>
              <a:cs typeface="Calibri"/>
            </a:endParaRPr>
          </a:p>
          <a:p>
            <a:pPr marL="756285" marR="360045" indent="-287020">
              <a:lnSpc>
                <a:spcPts val="2110"/>
              </a:lnSpc>
              <a:spcBef>
                <a:spcPts val="530"/>
              </a:spcBef>
              <a:tabLst>
                <a:tab pos="756285" algn="l"/>
              </a:tabLst>
            </a:pPr>
            <a:r>
              <a:rPr sz="2200" dirty="0">
                <a:latin typeface="Arial MT"/>
                <a:cs typeface="Arial MT"/>
              </a:rPr>
              <a:t>–	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5" dirty="0">
                <a:latin typeface="Wingdings"/>
                <a:cs typeface="Wingdings"/>
              </a:rPr>
              <a:t>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necesario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detectarlo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empezar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algoritmo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elección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2532" y="4568444"/>
            <a:ext cx="601980" cy="601980"/>
            <a:chOff x="1462532" y="4568444"/>
            <a:chExt cx="601980" cy="601980"/>
          </a:xfrm>
        </p:grpSpPr>
        <p:sp>
          <p:nvSpPr>
            <p:cNvPr id="5" name="object 5"/>
            <p:cNvSpPr/>
            <p:nvPr/>
          </p:nvSpPr>
          <p:spPr>
            <a:xfrm>
              <a:off x="1475232" y="45811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5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6" y="576071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5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5232" y="45811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5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5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1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45666" y="4622419"/>
            <a:ext cx="2362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latin typeface="Calibri"/>
                <a:cs typeface="Calibri"/>
              </a:rPr>
              <a:t>100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3644" y="5863844"/>
            <a:ext cx="601980" cy="601980"/>
            <a:chOff x="453644" y="5863844"/>
            <a:chExt cx="601980" cy="601980"/>
          </a:xfrm>
        </p:grpSpPr>
        <p:sp>
          <p:nvSpPr>
            <p:cNvPr id="9" name="object 9"/>
            <p:cNvSpPr/>
            <p:nvPr/>
          </p:nvSpPr>
          <p:spPr>
            <a:xfrm>
              <a:off x="466344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14" y="3769"/>
                  </a:lnTo>
                  <a:lnTo>
                    <a:pt x="196993" y="14684"/>
                  </a:lnTo>
                  <a:lnTo>
                    <a:pt x="155665" y="32149"/>
                  </a:lnTo>
                  <a:lnTo>
                    <a:pt x="117924" y="55573"/>
                  </a:lnTo>
                  <a:lnTo>
                    <a:pt x="84362" y="84362"/>
                  </a:lnTo>
                  <a:lnTo>
                    <a:pt x="55573" y="117924"/>
                  </a:lnTo>
                  <a:lnTo>
                    <a:pt x="32149" y="155665"/>
                  </a:lnTo>
                  <a:lnTo>
                    <a:pt x="14684" y="196993"/>
                  </a:lnTo>
                  <a:lnTo>
                    <a:pt x="3769" y="241314"/>
                  </a:lnTo>
                  <a:lnTo>
                    <a:pt x="0" y="288035"/>
                  </a:lnTo>
                  <a:lnTo>
                    <a:pt x="3769" y="334757"/>
                  </a:lnTo>
                  <a:lnTo>
                    <a:pt x="14684" y="379078"/>
                  </a:lnTo>
                  <a:lnTo>
                    <a:pt x="32149" y="420406"/>
                  </a:lnTo>
                  <a:lnTo>
                    <a:pt x="55573" y="458147"/>
                  </a:lnTo>
                  <a:lnTo>
                    <a:pt x="84362" y="491709"/>
                  </a:lnTo>
                  <a:lnTo>
                    <a:pt x="117924" y="520498"/>
                  </a:lnTo>
                  <a:lnTo>
                    <a:pt x="155665" y="543922"/>
                  </a:lnTo>
                  <a:lnTo>
                    <a:pt x="196993" y="561387"/>
                  </a:lnTo>
                  <a:lnTo>
                    <a:pt x="241314" y="572302"/>
                  </a:lnTo>
                  <a:lnTo>
                    <a:pt x="288036" y="576071"/>
                  </a:lnTo>
                  <a:lnTo>
                    <a:pt x="334757" y="572302"/>
                  </a:lnTo>
                  <a:lnTo>
                    <a:pt x="379078" y="561387"/>
                  </a:lnTo>
                  <a:lnTo>
                    <a:pt x="420406" y="543922"/>
                  </a:lnTo>
                  <a:lnTo>
                    <a:pt x="458147" y="520498"/>
                  </a:lnTo>
                  <a:lnTo>
                    <a:pt x="491709" y="491709"/>
                  </a:lnTo>
                  <a:lnTo>
                    <a:pt x="520498" y="458147"/>
                  </a:lnTo>
                  <a:lnTo>
                    <a:pt x="543922" y="420406"/>
                  </a:lnTo>
                  <a:lnTo>
                    <a:pt x="561387" y="379078"/>
                  </a:lnTo>
                  <a:lnTo>
                    <a:pt x="572302" y="334757"/>
                  </a:lnTo>
                  <a:lnTo>
                    <a:pt x="576072" y="288035"/>
                  </a:lnTo>
                  <a:lnTo>
                    <a:pt x="572302" y="241314"/>
                  </a:lnTo>
                  <a:lnTo>
                    <a:pt x="561387" y="196993"/>
                  </a:lnTo>
                  <a:lnTo>
                    <a:pt x="543922" y="155665"/>
                  </a:lnTo>
                  <a:lnTo>
                    <a:pt x="520498" y="117924"/>
                  </a:lnTo>
                  <a:lnTo>
                    <a:pt x="491709" y="84362"/>
                  </a:lnTo>
                  <a:lnTo>
                    <a:pt x="458147" y="55573"/>
                  </a:lnTo>
                  <a:lnTo>
                    <a:pt x="420406" y="32149"/>
                  </a:lnTo>
                  <a:lnTo>
                    <a:pt x="379078" y="14684"/>
                  </a:lnTo>
                  <a:lnTo>
                    <a:pt x="334757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344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5"/>
                  </a:moveTo>
                  <a:lnTo>
                    <a:pt x="3769" y="241314"/>
                  </a:lnTo>
                  <a:lnTo>
                    <a:pt x="14684" y="196993"/>
                  </a:lnTo>
                  <a:lnTo>
                    <a:pt x="32149" y="155665"/>
                  </a:lnTo>
                  <a:lnTo>
                    <a:pt x="55573" y="117924"/>
                  </a:lnTo>
                  <a:lnTo>
                    <a:pt x="84362" y="84362"/>
                  </a:lnTo>
                  <a:lnTo>
                    <a:pt x="117924" y="55573"/>
                  </a:lnTo>
                  <a:lnTo>
                    <a:pt x="155665" y="32149"/>
                  </a:lnTo>
                  <a:lnTo>
                    <a:pt x="196993" y="14684"/>
                  </a:lnTo>
                  <a:lnTo>
                    <a:pt x="241314" y="3769"/>
                  </a:lnTo>
                  <a:lnTo>
                    <a:pt x="288036" y="0"/>
                  </a:lnTo>
                  <a:lnTo>
                    <a:pt x="334757" y="3769"/>
                  </a:lnTo>
                  <a:lnTo>
                    <a:pt x="379078" y="14684"/>
                  </a:lnTo>
                  <a:lnTo>
                    <a:pt x="420406" y="32149"/>
                  </a:lnTo>
                  <a:lnTo>
                    <a:pt x="458147" y="55573"/>
                  </a:lnTo>
                  <a:lnTo>
                    <a:pt x="491709" y="84362"/>
                  </a:lnTo>
                  <a:lnTo>
                    <a:pt x="520498" y="117924"/>
                  </a:lnTo>
                  <a:lnTo>
                    <a:pt x="543922" y="155665"/>
                  </a:lnTo>
                  <a:lnTo>
                    <a:pt x="561387" y="196993"/>
                  </a:lnTo>
                  <a:lnTo>
                    <a:pt x="572302" y="241314"/>
                  </a:lnTo>
                  <a:lnTo>
                    <a:pt x="576072" y="288035"/>
                  </a:lnTo>
                  <a:lnTo>
                    <a:pt x="572302" y="334757"/>
                  </a:lnTo>
                  <a:lnTo>
                    <a:pt x="561387" y="379078"/>
                  </a:lnTo>
                  <a:lnTo>
                    <a:pt x="543922" y="420406"/>
                  </a:lnTo>
                  <a:lnTo>
                    <a:pt x="520498" y="458147"/>
                  </a:lnTo>
                  <a:lnTo>
                    <a:pt x="491709" y="491709"/>
                  </a:lnTo>
                  <a:lnTo>
                    <a:pt x="458147" y="520498"/>
                  </a:lnTo>
                  <a:lnTo>
                    <a:pt x="420406" y="543922"/>
                  </a:lnTo>
                  <a:lnTo>
                    <a:pt x="379078" y="561387"/>
                  </a:lnTo>
                  <a:lnTo>
                    <a:pt x="334757" y="572302"/>
                  </a:lnTo>
                  <a:lnTo>
                    <a:pt x="288036" y="576071"/>
                  </a:lnTo>
                  <a:lnTo>
                    <a:pt x="241314" y="572302"/>
                  </a:lnTo>
                  <a:lnTo>
                    <a:pt x="196993" y="561387"/>
                  </a:lnTo>
                  <a:lnTo>
                    <a:pt x="155665" y="543922"/>
                  </a:lnTo>
                  <a:lnTo>
                    <a:pt x="117924" y="520498"/>
                  </a:lnTo>
                  <a:lnTo>
                    <a:pt x="84362" y="491709"/>
                  </a:lnTo>
                  <a:lnTo>
                    <a:pt x="55573" y="458147"/>
                  </a:lnTo>
                  <a:lnTo>
                    <a:pt x="32149" y="420406"/>
                  </a:lnTo>
                  <a:lnTo>
                    <a:pt x="14684" y="379078"/>
                  </a:lnTo>
                  <a:lnTo>
                    <a:pt x="3769" y="334757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7278" y="5850668"/>
            <a:ext cx="254000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0</a:t>
            </a:r>
            <a:endParaRPr sz="1575" baseline="-21164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90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2532" y="5863844"/>
            <a:ext cx="601980" cy="601980"/>
            <a:chOff x="1462532" y="5863844"/>
            <a:chExt cx="601980" cy="601980"/>
          </a:xfrm>
        </p:grpSpPr>
        <p:sp>
          <p:nvSpPr>
            <p:cNvPr id="13" name="object 13"/>
            <p:cNvSpPr/>
            <p:nvPr/>
          </p:nvSpPr>
          <p:spPr>
            <a:xfrm>
              <a:off x="1475232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5232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23313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120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71420" y="5863844"/>
            <a:ext cx="601980" cy="601980"/>
            <a:chOff x="2471420" y="5863844"/>
            <a:chExt cx="601980" cy="601980"/>
          </a:xfrm>
        </p:grpSpPr>
        <p:sp>
          <p:nvSpPr>
            <p:cNvPr id="17" name="object 17"/>
            <p:cNvSpPr/>
            <p:nvPr/>
          </p:nvSpPr>
          <p:spPr>
            <a:xfrm>
              <a:off x="2484120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4120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31948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130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0559" y="5050535"/>
            <a:ext cx="2186305" cy="1003935"/>
            <a:chOff x="670559" y="5050535"/>
            <a:chExt cx="2186305" cy="100393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59" y="5050535"/>
              <a:ext cx="930402" cy="100355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9017" y="5075554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5" h="800735">
                  <a:moveTo>
                    <a:pt x="31102" y="681824"/>
                  </a:moveTo>
                  <a:lnTo>
                    <a:pt x="24358" y="686206"/>
                  </a:lnTo>
                  <a:lnTo>
                    <a:pt x="0" y="800633"/>
                  </a:lnTo>
                  <a:lnTo>
                    <a:pt x="32089" y="790536"/>
                  </a:lnTo>
                  <a:lnTo>
                    <a:pt x="26352" y="790536"/>
                  </a:lnTo>
                  <a:lnTo>
                    <a:pt x="7556" y="773442"/>
                  </a:lnTo>
                  <a:lnTo>
                    <a:pt x="39153" y="738687"/>
                  </a:lnTo>
                  <a:lnTo>
                    <a:pt x="49199" y="691489"/>
                  </a:lnTo>
                  <a:lnTo>
                    <a:pt x="44831" y="684745"/>
                  </a:lnTo>
                  <a:lnTo>
                    <a:pt x="31102" y="681824"/>
                  </a:lnTo>
                  <a:close/>
                </a:path>
                <a:path w="729615" h="800735">
                  <a:moveTo>
                    <a:pt x="39153" y="738687"/>
                  </a:moveTo>
                  <a:lnTo>
                    <a:pt x="7556" y="773442"/>
                  </a:lnTo>
                  <a:lnTo>
                    <a:pt x="26352" y="790536"/>
                  </a:lnTo>
                  <a:lnTo>
                    <a:pt x="31720" y="784631"/>
                  </a:lnTo>
                  <a:lnTo>
                    <a:pt x="29375" y="784631"/>
                  </a:lnTo>
                  <a:lnTo>
                    <a:pt x="13144" y="769874"/>
                  </a:lnTo>
                  <a:lnTo>
                    <a:pt x="33907" y="763339"/>
                  </a:lnTo>
                  <a:lnTo>
                    <a:pt x="39153" y="738687"/>
                  </a:lnTo>
                  <a:close/>
                </a:path>
                <a:path w="729615" h="800735">
                  <a:moveTo>
                    <a:pt x="103974" y="741286"/>
                  </a:moveTo>
                  <a:lnTo>
                    <a:pt x="57958" y="755769"/>
                  </a:lnTo>
                  <a:lnTo>
                    <a:pt x="26352" y="790536"/>
                  </a:lnTo>
                  <a:lnTo>
                    <a:pt x="32089" y="790536"/>
                  </a:lnTo>
                  <a:lnTo>
                    <a:pt x="111607" y="765517"/>
                  </a:lnTo>
                  <a:lnTo>
                    <a:pt x="115315" y="758380"/>
                  </a:lnTo>
                  <a:lnTo>
                    <a:pt x="111112" y="745007"/>
                  </a:lnTo>
                  <a:lnTo>
                    <a:pt x="103974" y="741286"/>
                  </a:lnTo>
                  <a:close/>
                </a:path>
                <a:path w="729615" h="800735">
                  <a:moveTo>
                    <a:pt x="33907" y="763339"/>
                  </a:moveTo>
                  <a:lnTo>
                    <a:pt x="13144" y="769874"/>
                  </a:lnTo>
                  <a:lnTo>
                    <a:pt x="29375" y="784631"/>
                  </a:lnTo>
                  <a:lnTo>
                    <a:pt x="33907" y="763339"/>
                  </a:lnTo>
                  <a:close/>
                </a:path>
                <a:path w="729615" h="800735">
                  <a:moveTo>
                    <a:pt x="57958" y="755769"/>
                  </a:moveTo>
                  <a:lnTo>
                    <a:pt x="33907" y="763339"/>
                  </a:lnTo>
                  <a:lnTo>
                    <a:pt x="29375" y="784631"/>
                  </a:lnTo>
                  <a:lnTo>
                    <a:pt x="31720" y="784631"/>
                  </a:lnTo>
                  <a:lnTo>
                    <a:pt x="57958" y="755769"/>
                  </a:lnTo>
                  <a:close/>
                </a:path>
                <a:path w="729615" h="800735">
                  <a:moveTo>
                    <a:pt x="710730" y="0"/>
                  </a:moveTo>
                  <a:lnTo>
                    <a:pt x="39153" y="738687"/>
                  </a:lnTo>
                  <a:lnTo>
                    <a:pt x="33907" y="763339"/>
                  </a:lnTo>
                  <a:lnTo>
                    <a:pt x="57958" y="755769"/>
                  </a:lnTo>
                  <a:lnTo>
                    <a:pt x="729526" y="17018"/>
                  </a:lnTo>
                  <a:lnTo>
                    <a:pt x="7107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5" y="5050535"/>
              <a:ext cx="930401" cy="10035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1801" y="5075554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4" h="800735">
                  <a:moveTo>
                    <a:pt x="625475" y="741286"/>
                  </a:moveTo>
                  <a:lnTo>
                    <a:pt x="618363" y="745007"/>
                  </a:lnTo>
                  <a:lnTo>
                    <a:pt x="616331" y="751687"/>
                  </a:lnTo>
                  <a:lnTo>
                    <a:pt x="614172" y="758380"/>
                  </a:lnTo>
                  <a:lnTo>
                    <a:pt x="617855" y="765517"/>
                  </a:lnTo>
                  <a:lnTo>
                    <a:pt x="729488" y="800633"/>
                  </a:lnTo>
                  <a:lnTo>
                    <a:pt x="727342" y="790536"/>
                  </a:lnTo>
                  <a:lnTo>
                    <a:pt x="703199" y="790536"/>
                  </a:lnTo>
                  <a:lnTo>
                    <a:pt x="671611" y="755791"/>
                  </a:lnTo>
                  <a:lnTo>
                    <a:pt x="625475" y="741286"/>
                  </a:lnTo>
                  <a:close/>
                </a:path>
                <a:path w="729614" h="800735">
                  <a:moveTo>
                    <a:pt x="671611" y="755791"/>
                  </a:moveTo>
                  <a:lnTo>
                    <a:pt x="703199" y="790536"/>
                  </a:lnTo>
                  <a:lnTo>
                    <a:pt x="709692" y="784631"/>
                  </a:lnTo>
                  <a:lnTo>
                    <a:pt x="700151" y="784631"/>
                  </a:lnTo>
                  <a:lnTo>
                    <a:pt x="695605" y="763334"/>
                  </a:lnTo>
                  <a:lnTo>
                    <a:pt x="671611" y="755791"/>
                  </a:lnTo>
                  <a:close/>
                </a:path>
                <a:path w="729614" h="800735">
                  <a:moveTo>
                    <a:pt x="698373" y="681824"/>
                  </a:moveTo>
                  <a:lnTo>
                    <a:pt x="684657" y="684745"/>
                  </a:lnTo>
                  <a:lnTo>
                    <a:pt x="680339" y="691489"/>
                  </a:lnTo>
                  <a:lnTo>
                    <a:pt x="681736" y="698347"/>
                  </a:lnTo>
                  <a:lnTo>
                    <a:pt x="690329" y="738614"/>
                  </a:lnTo>
                  <a:lnTo>
                    <a:pt x="721995" y="773442"/>
                  </a:lnTo>
                  <a:lnTo>
                    <a:pt x="703199" y="790536"/>
                  </a:lnTo>
                  <a:lnTo>
                    <a:pt x="727342" y="790536"/>
                  </a:lnTo>
                  <a:lnTo>
                    <a:pt x="706628" y="693064"/>
                  </a:lnTo>
                  <a:lnTo>
                    <a:pt x="705104" y="686206"/>
                  </a:lnTo>
                  <a:lnTo>
                    <a:pt x="698373" y="681824"/>
                  </a:lnTo>
                  <a:close/>
                </a:path>
                <a:path w="729614" h="800735">
                  <a:moveTo>
                    <a:pt x="695605" y="763334"/>
                  </a:moveTo>
                  <a:lnTo>
                    <a:pt x="700151" y="784631"/>
                  </a:lnTo>
                  <a:lnTo>
                    <a:pt x="716407" y="769874"/>
                  </a:lnTo>
                  <a:lnTo>
                    <a:pt x="695605" y="763334"/>
                  </a:lnTo>
                  <a:close/>
                </a:path>
                <a:path w="729614" h="800735">
                  <a:moveTo>
                    <a:pt x="690329" y="738614"/>
                  </a:moveTo>
                  <a:lnTo>
                    <a:pt x="695605" y="763334"/>
                  </a:lnTo>
                  <a:lnTo>
                    <a:pt x="716407" y="769874"/>
                  </a:lnTo>
                  <a:lnTo>
                    <a:pt x="700151" y="784631"/>
                  </a:lnTo>
                  <a:lnTo>
                    <a:pt x="709692" y="784631"/>
                  </a:lnTo>
                  <a:lnTo>
                    <a:pt x="721995" y="773442"/>
                  </a:lnTo>
                  <a:lnTo>
                    <a:pt x="690329" y="738614"/>
                  </a:lnTo>
                  <a:close/>
                </a:path>
                <a:path w="729614" h="800735">
                  <a:moveTo>
                    <a:pt x="18796" y="0"/>
                  </a:moveTo>
                  <a:lnTo>
                    <a:pt x="0" y="17018"/>
                  </a:lnTo>
                  <a:lnTo>
                    <a:pt x="671611" y="755791"/>
                  </a:lnTo>
                  <a:lnTo>
                    <a:pt x="695605" y="763334"/>
                  </a:lnTo>
                  <a:lnTo>
                    <a:pt x="690329" y="738614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295" y="5132831"/>
              <a:ext cx="314693" cy="92125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05863" y="5157215"/>
              <a:ext cx="118110" cy="720725"/>
            </a:xfrm>
            <a:custGeom>
              <a:avLst/>
              <a:gdLst/>
              <a:ahLst/>
              <a:cxnLst/>
              <a:rect l="l" t="t" r="r" b="b"/>
              <a:pathLst>
                <a:path w="118110" h="720725">
                  <a:moveTo>
                    <a:pt x="14097" y="604227"/>
                  </a:moveTo>
                  <a:lnTo>
                    <a:pt x="8128" y="607758"/>
                  </a:lnTo>
                  <a:lnTo>
                    <a:pt x="2031" y="611301"/>
                  </a:lnTo>
                  <a:lnTo>
                    <a:pt x="0" y="619074"/>
                  </a:lnTo>
                  <a:lnTo>
                    <a:pt x="3556" y="625132"/>
                  </a:lnTo>
                  <a:lnTo>
                    <a:pt x="58928" y="720140"/>
                  </a:lnTo>
                  <a:lnTo>
                    <a:pt x="73620" y="694931"/>
                  </a:lnTo>
                  <a:lnTo>
                    <a:pt x="46228" y="694931"/>
                  </a:lnTo>
                  <a:lnTo>
                    <a:pt x="46228" y="648035"/>
                  </a:lnTo>
                  <a:lnTo>
                    <a:pt x="25400" y="612330"/>
                  </a:lnTo>
                  <a:lnTo>
                    <a:pt x="21971" y="606272"/>
                  </a:lnTo>
                  <a:lnTo>
                    <a:pt x="14097" y="604227"/>
                  </a:lnTo>
                  <a:close/>
                </a:path>
                <a:path w="118110" h="720725">
                  <a:moveTo>
                    <a:pt x="46228" y="648035"/>
                  </a:moveTo>
                  <a:lnTo>
                    <a:pt x="46228" y="694931"/>
                  </a:lnTo>
                  <a:lnTo>
                    <a:pt x="71628" y="694931"/>
                  </a:lnTo>
                  <a:lnTo>
                    <a:pt x="71628" y="688530"/>
                  </a:lnTo>
                  <a:lnTo>
                    <a:pt x="48006" y="688530"/>
                  </a:lnTo>
                  <a:lnTo>
                    <a:pt x="58927" y="669807"/>
                  </a:lnTo>
                  <a:lnTo>
                    <a:pt x="46228" y="648035"/>
                  </a:lnTo>
                  <a:close/>
                </a:path>
                <a:path w="118110" h="720725">
                  <a:moveTo>
                    <a:pt x="103759" y="604227"/>
                  </a:moveTo>
                  <a:lnTo>
                    <a:pt x="95885" y="606272"/>
                  </a:lnTo>
                  <a:lnTo>
                    <a:pt x="92456" y="612330"/>
                  </a:lnTo>
                  <a:lnTo>
                    <a:pt x="71628" y="648035"/>
                  </a:lnTo>
                  <a:lnTo>
                    <a:pt x="71628" y="694931"/>
                  </a:lnTo>
                  <a:lnTo>
                    <a:pt x="73620" y="694931"/>
                  </a:lnTo>
                  <a:lnTo>
                    <a:pt x="114300" y="625132"/>
                  </a:lnTo>
                  <a:lnTo>
                    <a:pt x="117856" y="619074"/>
                  </a:lnTo>
                  <a:lnTo>
                    <a:pt x="115824" y="611301"/>
                  </a:lnTo>
                  <a:lnTo>
                    <a:pt x="109728" y="607758"/>
                  </a:lnTo>
                  <a:lnTo>
                    <a:pt x="103759" y="604227"/>
                  </a:lnTo>
                  <a:close/>
                </a:path>
                <a:path w="118110" h="720725">
                  <a:moveTo>
                    <a:pt x="58927" y="669807"/>
                  </a:moveTo>
                  <a:lnTo>
                    <a:pt x="48006" y="688530"/>
                  </a:lnTo>
                  <a:lnTo>
                    <a:pt x="69850" y="688530"/>
                  </a:lnTo>
                  <a:lnTo>
                    <a:pt x="58927" y="669807"/>
                  </a:lnTo>
                  <a:close/>
                </a:path>
                <a:path w="118110" h="720725">
                  <a:moveTo>
                    <a:pt x="71628" y="648035"/>
                  </a:moveTo>
                  <a:lnTo>
                    <a:pt x="58927" y="669807"/>
                  </a:lnTo>
                  <a:lnTo>
                    <a:pt x="69850" y="688530"/>
                  </a:lnTo>
                  <a:lnTo>
                    <a:pt x="71628" y="688530"/>
                  </a:lnTo>
                  <a:lnTo>
                    <a:pt x="71628" y="648035"/>
                  </a:lnTo>
                  <a:close/>
                </a:path>
                <a:path w="118110" h="720725">
                  <a:moveTo>
                    <a:pt x="71628" y="0"/>
                  </a:moveTo>
                  <a:lnTo>
                    <a:pt x="46228" y="0"/>
                  </a:lnTo>
                  <a:lnTo>
                    <a:pt x="46228" y="648035"/>
                  </a:lnTo>
                  <a:lnTo>
                    <a:pt x="58927" y="669807"/>
                  </a:lnTo>
                  <a:lnTo>
                    <a:pt x="71627" y="648035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47341" y="5217667"/>
            <a:ext cx="2266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814" y="5217667"/>
            <a:ext cx="2266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8926" y="5505703"/>
            <a:ext cx="2266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72788" y="4568444"/>
            <a:ext cx="598805" cy="601980"/>
            <a:chOff x="4272788" y="4568444"/>
            <a:chExt cx="598805" cy="601980"/>
          </a:xfrm>
        </p:grpSpPr>
        <p:sp>
          <p:nvSpPr>
            <p:cNvPr id="31" name="object 31"/>
            <p:cNvSpPr/>
            <p:nvPr/>
          </p:nvSpPr>
          <p:spPr>
            <a:xfrm>
              <a:off x="4285488" y="4581144"/>
              <a:ext cx="573405" cy="576580"/>
            </a:xfrm>
            <a:custGeom>
              <a:avLst/>
              <a:gdLst/>
              <a:ahLst/>
              <a:cxnLst/>
              <a:rect l="l" t="t" r="r" b="b"/>
              <a:pathLst>
                <a:path w="573404" h="576579">
                  <a:moveTo>
                    <a:pt x="286512" y="0"/>
                  </a:moveTo>
                  <a:lnTo>
                    <a:pt x="240036" y="3768"/>
                  </a:lnTo>
                  <a:lnTo>
                    <a:pt x="195949" y="14679"/>
                  </a:lnTo>
                  <a:lnTo>
                    <a:pt x="154840" y="32140"/>
                  </a:lnTo>
                  <a:lnTo>
                    <a:pt x="117299" y="55558"/>
                  </a:lnTo>
                  <a:lnTo>
                    <a:pt x="83915" y="84343"/>
                  </a:lnTo>
                  <a:lnTo>
                    <a:pt x="55278" y="117902"/>
                  </a:lnTo>
                  <a:lnTo>
                    <a:pt x="31978" y="155643"/>
                  </a:lnTo>
                  <a:lnTo>
                    <a:pt x="14606" y="196973"/>
                  </a:lnTo>
                  <a:lnTo>
                    <a:pt x="3749" y="241302"/>
                  </a:lnTo>
                  <a:lnTo>
                    <a:pt x="0" y="288035"/>
                  </a:lnTo>
                  <a:lnTo>
                    <a:pt x="3749" y="334769"/>
                  </a:lnTo>
                  <a:lnTo>
                    <a:pt x="14606" y="379098"/>
                  </a:lnTo>
                  <a:lnTo>
                    <a:pt x="31978" y="420428"/>
                  </a:lnTo>
                  <a:lnTo>
                    <a:pt x="55278" y="458169"/>
                  </a:lnTo>
                  <a:lnTo>
                    <a:pt x="83915" y="491728"/>
                  </a:lnTo>
                  <a:lnTo>
                    <a:pt x="117299" y="520513"/>
                  </a:lnTo>
                  <a:lnTo>
                    <a:pt x="154840" y="543931"/>
                  </a:lnTo>
                  <a:lnTo>
                    <a:pt x="195949" y="561392"/>
                  </a:lnTo>
                  <a:lnTo>
                    <a:pt x="240036" y="572303"/>
                  </a:lnTo>
                  <a:lnTo>
                    <a:pt x="286512" y="576071"/>
                  </a:lnTo>
                  <a:lnTo>
                    <a:pt x="332987" y="572303"/>
                  </a:lnTo>
                  <a:lnTo>
                    <a:pt x="377074" y="561392"/>
                  </a:lnTo>
                  <a:lnTo>
                    <a:pt x="418183" y="543931"/>
                  </a:lnTo>
                  <a:lnTo>
                    <a:pt x="455724" y="520513"/>
                  </a:lnTo>
                  <a:lnTo>
                    <a:pt x="489108" y="491728"/>
                  </a:lnTo>
                  <a:lnTo>
                    <a:pt x="517745" y="458169"/>
                  </a:lnTo>
                  <a:lnTo>
                    <a:pt x="541045" y="420428"/>
                  </a:lnTo>
                  <a:lnTo>
                    <a:pt x="558417" y="379098"/>
                  </a:lnTo>
                  <a:lnTo>
                    <a:pt x="569274" y="334769"/>
                  </a:lnTo>
                  <a:lnTo>
                    <a:pt x="573024" y="288035"/>
                  </a:lnTo>
                  <a:lnTo>
                    <a:pt x="569274" y="241302"/>
                  </a:lnTo>
                  <a:lnTo>
                    <a:pt x="558417" y="196973"/>
                  </a:lnTo>
                  <a:lnTo>
                    <a:pt x="541045" y="155643"/>
                  </a:lnTo>
                  <a:lnTo>
                    <a:pt x="517745" y="117902"/>
                  </a:lnTo>
                  <a:lnTo>
                    <a:pt x="489108" y="84343"/>
                  </a:lnTo>
                  <a:lnTo>
                    <a:pt x="455724" y="55558"/>
                  </a:lnTo>
                  <a:lnTo>
                    <a:pt x="418183" y="32140"/>
                  </a:lnTo>
                  <a:lnTo>
                    <a:pt x="377074" y="14679"/>
                  </a:lnTo>
                  <a:lnTo>
                    <a:pt x="332987" y="3768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5488" y="4581144"/>
              <a:ext cx="573405" cy="576580"/>
            </a:xfrm>
            <a:custGeom>
              <a:avLst/>
              <a:gdLst/>
              <a:ahLst/>
              <a:cxnLst/>
              <a:rect l="l" t="t" r="r" b="b"/>
              <a:pathLst>
                <a:path w="573404" h="576579">
                  <a:moveTo>
                    <a:pt x="0" y="288035"/>
                  </a:moveTo>
                  <a:lnTo>
                    <a:pt x="3749" y="241302"/>
                  </a:lnTo>
                  <a:lnTo>
                    <a:pt x="14606" y="196973"/>
                  </a:lnTo>
                  <a:lnTo>
                    <a:pt x="31978" y="155643"/>
                  </a:lnTo>
                  <a:lnTo>
                    <a:pt x="55278" y="117902"/>
                  </a:lnTo>
                  <a:lnTo>
                    <a:pt x="83915" y="84343"/>
                  </a:lnTo>
                  <a:lnTo>
                    <a:pt x="117299" y="55558"/>
                  </a:lnTo>
                  <a:lnTo>
                    <a:pt x="154840" y="32140"/>
                  </a:lnTo>
                  <a:lnTo>
                    <a:pt x="195949" y="14679"/>
                  </a:lnTo>
                  <a:lnTo>
                    <a:pt x="240036" y="3768"/>
                  </a:lnTo>
                  <a:lnTo>
                    <a:pt x="286512" y="0"/>
                  </a:lnTo>
                  <a:lnTo>
                    <a:pt x="332987" y="3768"/>
                  </a:lnTo>
                  <a:lnTo>
                    <a:pt x="377074" y="14679"/>
                  </a:lnTo>
                  <a:lnTo>
                    <a:pt x="418183" y="32140"/>
                  </a:lnTo>
                  <a:lnTo>
                    <a:pt x="455724" y="55558"/>
                  </a:lnTo>
                  <a:lnTo>
                    <a:pt x="489108" y="84343"/>
                  </a:lnTo>
                  <a:lnTo>
                    <a:pt x="517745" y="117902"/>
                  </a:lnTo>
                  <a:lnTo>
                    <a:pt x="541045" y="155643"/>
                  </a:lnTo>
                  <a:lnTo>
                    <a:pt x="558417" y="196973"/>
                  </a:lnTo>
                  <a:lnTo>
                    <a:pt x="569274" y="241302"/>
                  </a:lnTo>
                  <a:lnTo>
                    <a:pt x="573024" y="288035"/>
                  </a:lnTo>
                  <a:lnTo>
                    <a:pt x="569274" y="334769"/>
                  </a:lnTo>
                  <a:lnTo>
                    <a:pt x="558417" y="379098"/>
                  </a:lnTo>
                  <a:lnTo>
                    <a:pt x="541045" y="420428"/>
                  </a:lnTo>
                  <a:lnTo>
                    <a:pt x="517745" y="458169"/>
                  </a:lnTo>
                  <a:lnTo>
                    <a:pt x="489108" y="491728"/>
                  </a:lnTo>
                  <a:lnTo>
                    <a:pt x="455724" y="520513"/>
                  </a:lnTo>
                  <a:lnTo>
                    <a:pt x="418183" y="543931"/>
                  </a:lnTo>
                  <a:lnTo>
                    <a:pt x="377074" y="561392"/>
                  </a:lnTo>
                  <a:lnTo>
                    <a:pt x="332987" y="572303"/>
                  </a:lnTo>
                  <a:lnTo>
                    <a:pt x="286512" y="576071"/>
                  </a:lnTo>
                  <a:lnTo>
                    <a:pt x="240036" y="572303"/>
                  </a:lnTo>
                  <a:lnTo>
                    <a:pt x="195949" y="561392"/>
                  </a:lnTo>
                  <a:lnTo>
                    <a:pt x="154840" y="543931"/>
                  </a:lnTo>
                  <a:lnTo>
                    <a:pt x="117299" y="520513"/>
                  </a:lnTo>
                  <a:lnTo>
                    <a:pt x="83915" y="491728"/>
                  </a:lnTo>
                  <a:lnTo>
                    <a:pt x="55278" y="458169"/>
                  </a:lnTo>
                  <a:lnTo>
                    <a:pt x="31978" y="420428"/>
                  </a:lnTo>
                  <a:lnTo>
                    <a:pt x="14606" y="379098"/>
                  </a:lnTo>
                  <a:lnTo>
                    <a:pt x="3749" y="334769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55033" y="4622419"/>
            <a:ext cx="2362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latin typeface="Calibri"/>
                <a:cs typeface="Calibri"/>
              </a:rPr>
              <a:t>100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63900" y="5863844"/>
            <a:ext cx="601980" cy="601980"/>
            <a:chOff x="3263900" y="5863844"/>
            <a:chExt cx="601980" cy="601980"/>
          </a:xfrm>
        </p:grpSpPr>
        <p:sp>
          <p:nvSpPr>
            <p:cNvPr id="35" name="object 35"/>
            <p:cNvSpPr/>
            <p:nvPr/>
          </p:nvSpPr>
          <p:spPr>
            <a:xfrm>
              <a:off x="3276600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6600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36365" y="5850668"/>
            <a:ext cx="254000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0</a:t>
            </a:r>
            <a:endParaRPr sz="1575" baseline="-21164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90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72788" y="5863844"/>
            <a:ext cx="598805" cy="601980"/>
            <a:chOff x="4272788" y="5863844"/>
            <a:chExt cx="598805" cy="601980"/>
          </a:xfrm>
        </p:grpSpPr>
        <p:sp>
          <p:nvSpPr>
            <p:cNvPr id="39" name="object 39"/>
            <p:cNvSpPr/>
            <p:nvPr/>
          </p:nvSpPr>
          <p:spPr>
            <a:xfrm>
              <a:off x="4285488" y="5876544"/>
              <a:ext cx="573405" cy="576580"/>
            </a:xfrm>
            <a:custGeom>
              <a:avLst/>
              <a:gdLst/>
              <a:ahLst/>
              <a:cxnLst/>
              <a:rect l="l" t="t" r="r" b="b"/>
              <a:pathLst>
                <a:path w="573404" h="576579">
                  <a:moveTo>
                    <a:pt x="286512" y="0"/>
                  </a:moveTo>
                  <a:lnTo>
                    <a:pt x="240036" y="3769"/>
                  </a:lnTo>
                  <a:lnTo>
                    <a:pt x="195949" y="14684"/>
                  </a:lnTo>
                  <a:lnTo>
                    <a:pt x="154840" y="32149"/>
                  </a:lnTo>
                  <a:lnTo>
                    <a:pt x="117299" y="55573"/>
                  </a:lnTo>
                  <a:lnTo>
                    <a:pt x="83915" y="84362"/>
                  </a:lnTo>
                  <a:lnTo>
                    <a:pt x="55278" y="117924"/>
                  </a:lnTo>
                  <a:lnTo>
                    <a:pt x="31978" y="155665"/>
                  </a:lnTo>
                  <a:lnTo>
                    <a:pt x="14606" y="196993"/>
                  </a:lnTo>
                  <a:lnTo>
                    <a:pt x="3749" y="241314"/>
                  </a:lnTo>
                  <a:lnTo>
                    <a:pt x="0" y="288035"/>
                  </a:lnTo>
                  <a:lnTo>
                    <a:pt x="3749" y="334757"/>
                  </a:lnTo>
                  <a:lnTo>
                    <a:pt x="14606" y="379078"/>
                  </a:lnTo>
                  <a:lnTo>
                    <a:pt x="31978" y="420406"/>
                  </a:lnTo>
                  <a:lnTo>
                    <a:pt x="55278" y="458147"/>
                  </a:lnTo>
                  <a:lnTo>
                    <a:pt x="83915" y="491709"/>
                  </a:lnTo>
                  <a:lnTo>
                    <a:pt x="117299" y="520498"/>
                  </a:lnTo>
                  <a:lnTo>
                    <a:pt x="154840" y="543922"/>
                  </a:lnTo>
                  <a:lnTo>
                    <a:pt x="195949" y="561387"/>
                  </a:lnTo>
                  <a:lnTo>
                    <a:pt x="240036" y="572302"/>
                  </a:lnTo>
                  <a:lnTo>
                    <a:pt x="286512" y="576071"/>
                  </a:lnTo>
                  <a:lnTo>
                    <a:pt x="332987" y="572302"/>
                  </a:lnTo>
                  <a:lnTo>
                    <a:pt x="377074" y="561387"/>
                  </a:lnTo>
                  <a:lnTo>
                    <a:pt x="418183" y="543922"/>
                  </a:lnTo>
                  <a:lnTo>
                    <a:pt x="455724" y="520498"/>
                  </a:lnTo>
                  <a:lnTo>
                    <a:pt x="489108" y="491709"/>
                  </a:lnTo>
                  <a:lnTo>
                    <a:pt x="517745" y="458147"/>
                  </a:lnTo>
                  <a:lnTo>
                    <a:pt x="541045" y="420406"/>
                  </a:lnTo>
                  <a:lnTo>
                    <a:pt x="558417" y="379078"/>
                  </a:lnTo>
                  <a:lnTo>
                    <a:pt x="569274" y="334757"/>
                  </a:lnTo>
                  <a:lnTo>
                    <a:pt x="573024" y="288035"/>
                  </a:lnTo>
                  <a:lnTo>
                    <a:pt x="569274" y="241314"/>
                  </a:lnTo>
                  <a:lnTo>
                    <a:pt x="558417" y="196993"/>
                  </a:lnTo>
                  <a:lnTo>
                    <a:pt x="541045" y="155665"/>
                  </a:lnTo>
                  <a:lnTo>
                    <a:pt x="517745" y="117924"/>
                  </a:lnTo>
                  <a:lnTo>
                    <a:pt x="489108" y="84362"/>
                  </a:lnTo>
                  <a:lnTo>
                    <a:pt x="455724" y="55573"/>
                  </a:lnTo>
                  <a:lnTo>
                    <a:pt x="418183" y="32149"/>
                  </a:lnTo>
                  <a:lnTo>
                    <a:pt x="377074" y="14684"/>
                  </a:lnTo>
                  <a:lnTo>
                    <a:pt x="332987" y="376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85488" y="5876544"/>
              <a:ext cx="573405" cy="576580"/>
            </a:xfrm>
            <a:custGeom>
              <a:avLst/>
              <a:gdLst/>
              <a:ahLst/>
              <a:cxnLst/>
              <a:rect l="l" t="t" r="r" b="b"/>
              <a:pathLst>
                <a:path w="573404" h="576579">
                  <a:moveTo>
                    <a:pt x="0" y="288035"/>
                  </a:moveTo>
                  <a:lnTo>
                    <a:pt x="3749" y="241314"/>
                  </a:lnTo>
                  <a:lnTo>
                    <a:pt x="14606" y="196993"/>
                  </a:lnTo>
                  <a:lnTo>
                    <a:pt x="31978" y="155665"/>
                  </a:lnTo>
                  <a:lnTo>
                    <a:pt x="55278" y="117924"/>
                  </a:lnTo>
                  <a:lnTo>
                    <a:pt x="83915" y="84362"/>
                  </a:lnTo>
                  <a:lnTo>
                    <a:pt x="117299" y="55573"/>
                  </a:lnTo>
                  <a:lnTo>
                    <a:pt x="154840" y="32149"/>
                  </a:lnTo>
                  <a:lnTo>
                    <a:pt x="195949" y="14684"/>
                  </a:lnTo>
                  <a:lnTo>
                    <a:pt x="240036" y="3769"/>
                  </a:lnTo>
                  <a:lnTo>
                    <a:pt x="286512" y="0"/>
                  </a:lnTo>
                  <a:lnTo>
                    <a:pt x="332987" y="3769"/>
                  </a:lnTo>
                  <a:lnTo>
                    <a:pt x="377074" y="14684"/>
                  </a:lnTo>
                  <a:lnTo>
                    <a:pt x="418183" y="32149"/>
                  </a:lnTo>
                  <a:lnTo>
                    <a:pt x="455724" y="55573"/>
                  </a:lnTo>
                  <a:lnTo>
                    <a:pt x="489108" y="84362"/>
                  </a:lnTo>
                  <a:lnTo>
                    <a:pt x="517745" y="117924"/>
                  </a:lnTo>
                  <a:lnTo>
                    <a:pt x="541045" y="155665"/>
                  </a:lnTo>
                  <a:lnTo>
                    <a:pt x="558417" y="196993"/>
                  </a:lnTo>
                  <a:lnTo>
                    <a:pt x="569274" y="241314"/>
                  </a:lnTo>
                  <a:lnTo>
                    <a:pt x="573024" y="288035"/>
                  </a:lnTo>
                  <a:lnTo>
                    <a:pt x="569274" y="334757"/>
                  </a:lnTo>
                  <a:lnTo>
                    <a:pt x="558417" y="379078"/>
                  </a:lnTo>
                  <a:lnTo>
                    <a:pt x="541045" y="420406"/>
                  </a:lnTo>
                  <a:lnTo>
                    <a:pt x="517745" y="458147"/>
                  </a:lnTo>
                  <a:lnTo>
                    <a:pt x="489108" y="491709"/>
                  </a:lnTo>
                  <a:lnTo>
                    <a:pt x="455724" y="520498"/>
                  </a:lnTo>
                  <a:lnTo>
                    <a:pt x="418183" y="543922"/>
                  </a:lnTo>
                  <a:lnTo>
                    <a:pt x="377074" y="561387"/>
                  </a:lnTo>
                  <a:lnTo>
                    <a:pt x="332987" y="572302"/>
                  </a:lnTo>
                  <a:lnTo>
                    <a:pt x="286512" y="576071"/>
                  </a:lnTo>
                  <a:lnTo>
                    <a:pt x="240036" y="572302"/>
                  </a:lnTo>
                  <a:lnTo>
                    <a:pt x="195949" y="561387"/>
                  </a:lnTo>
                  <a:lnTo>
                    <a:pt x="154840" y="543922"/>
                  </a:lnTo>
                  <a:lnTo>
                    <a:pt x="117299" y="520498"/>
                  </a:lnTo>
                  <a:lnTo>
                    <a:pt x="83915" y="491709"/>
                  </a:lnTo>
                  <a:lnTo>
                    <a:pt x="55278" y="458147"/>
                  </a:lnTo>
                  <a:lnTo>
                    <a:pt x="31978" y="420406"/>
                  </a:lnTo>
                  <a:lnTo>
                    <a:pt x="14606" y="379078"/>
                  </a:lnTo>
                  <a:lnTo>
                    <a:pt x="3749" y="334757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32680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120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278628" y="5863844"/>
            <a:ext cx="601980" cy="601980"/>
            <a:chOff x="5278628" y="5863844"/>
            <a:chExt cx="601980" cy="601980"/>
          </a:xfrm>
        </p:grpSpPr>
        <p:sp>
          <p:nvSpPr>
            <p:cNvPr id="43" name="object 43"/>
            <p:cNvSpPr/>
            <p:nvPr/>
          </p:nvSpPr>
          <p:spPr>
            <a:xfrm>
              <a:off x="5291328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91328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40934" y="5850668"/>
            <a:ext cx="27876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5" dirty="0">
                <a:latin typeface="Calibri"/>
                <a:cs typeface="Calibri"/>
              </a:rPr>
              <a:t>130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578352" y="4943855"/>
            <a:ext cx="1985010" cy="1009650"/>
            <a:chOff x="3578352" y="4943855"/>
            <a:chExt cx="1985010" cy="1009650"/>
          </a:xfrm>
        </p:grpSpPr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8352" y="4943855"/>
              <a:ext cx="933450" cy="100965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626866" y="5084063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4" h="800735">
                  <a:moveTo>
                    <a:pt x="695611" y="37257"/>
                  </a:moveTo>
                  <a:lnTo>
                    <a:pt x="671600" y="44791"/>
                  </a:lnTo>
                  <a:lnTo>
                    <a:pt x="0" y="783539"/>
                  </a:lnTo>
                  <a:lnTo>
                    <a:pt x="18796" y="800633"/>
                  </a:lnTo>
                  <a:lnTo>
                    <a:pt x="690325" y="62011"/>
                  </a:lnTo>
                  <a:lnTo>
                    <a:pt x="695611" y="37257"/>
                  </a:lnTo>
                  <a:close/>
                </a:path>
                <a:path w="729614" h="800735">
                  <a:moveTo>
                    <a:pt x="727355" y="10033"/>
                  </a:moveTo>
                  <a:lnTo>
                    <a:pt x="703199" y="10033"/>
                  </a:lnTo>
                  <a:lnTo>
                    <a:pt x="721995" y="27178"/>
                  </a:lnTo>
                  <a:lnTo>
                    <a:pt x="690325" y="62011"/>
                  </a:lnTo>
                  <a:lnTo>
                    <a:pt x="681736" y="102235"/>
                  </a:lnTo>
                  <a:lnTo>
                    <a:pt x="680338" y="109093"/>
                  </a:lnTo>
                  <a:lnTo>
                    <a:pt x="684657" y="115824"/>
                  </a:lnTo>
                  <a:lnTo>
                    <a:pt x="691514" y="117348"/>
                  </a:lnTo>
                  <a:lnTo>
                    <a:pt x="698373" y="118744"/>
                  </a:lnTo>
                  <a:lnTo>
                    <a:pt x="705104" y="114427"/>
                  </a:lnTo>
                  <a:lnTo>
                    <a:pt x="706628" y="107568"/>
                  </a:lnTo>
                  <a:lnTo>
                    <a:pt x="727355" y="10033"/>
                  </a:lnTo>
                  <a:close/>
                </a:path>
                <a:path w="729614" h="800735">
                  <a:moveTo>
                    <a:pt x="709742" y="16002"/>
                  </a:moveTo>
                  <a:lnTo>
                    <a:pt x="700151" y="16002"/>
                  </a:lnTo>
                  <a:lnTo>
                    <a:pt x="716407" y="30734"/>
                  </a:lnTo>
                  <a:lnTo>
                    <a:pt x="695611" y="37257"/>
                  </a:lnTo>
                  <a:lnTo>
                    <a:pt x="690325" y="62011"/>
                  </a:lnTo>
                  <a:lnTo>
                    <a:pt x="721995" y="27178"/>
                  </a:lnTo>
                  <a:lnTo>
                    <a:pt x="709742" y="16002"/>
                  </a:lnTo>
                  <a:close/>
                </a:path>
                <a:path w="729614" h="800735">
                  <a:moveTo>
                    <a:pt x="729488" y="0"/>
                  </a:moveTo>
                  <a:lnTo>
                    <a:pt x="624586" y="33019"/>
                  </a:lnTo>
                  <a:lnTo>
                    <a:pt x="617855" y="35052"/>
                  </a:lnTo>
                  <a:lnTo>
                    <a:pt x="614172" y="42163"/>
                  </a:lnTo>
                  <a:lnTo>
                    <a:pt x="616331" y="48894"/>
                  </a:lnTo>
                  <a:lnTo>
                    <a:pt x="618363" y="55625"/>
                  </a:lnTo>
                  <a:lnTo>
                    <a:pt x="625475" y="59309"/>
                  </a:lnTo>
                  <a:lnTo>
                    <a:pt x="671600" y="44791"/>
                  </a:lnTo>
                  <a:lnTo>
                    <a:pt x="703199" y="10033"/>
                  </a:lnTo>
                  <a:lnTo>
                    <a:pt x="727355" y="10033"/>
                  </a:lnTo>
                  <a:lnTo>
                    <a:pt x="729488" y="0"/>
                  </a:lnTo>
                  <a:close/>
                </a:path>
                <a:path w="729614" h="800735">
                  <a:moveTo>
                    <a:pt x="703199" y="10033"/>
                  </a:moveTo>
                  <a:lnTo>
                    <a:pt x="671600" y="44791"/>
                  </a:lnTo>
                  <a:lnTo>
                    <a:pt x="695611" y="37257"/>
                  </a:lnTo>
                  <a:lnTo>
                    <a:pt x="700151" y="16002"/>
                  </a:lnTo>
                  <a:lnTo>
                    <a:pt x="709742" y="16002"/>
                  </a:lnTo>
                  <a:lnTo>
                    <a:pt x="703199" y="10033"/>
                  </a:lnTo>
                  <a:close/>
                </a:path>
                <a:path w="729614" h="800735">
                  <a:moveTo>
                    <a:pt x="700151" y="16002"/>
                  </a:moveTo>
                  <a:lnTo>
                    <a:pt x="695611" y="37257"/>
                  </a:lnTo>
                  <a:lnTo>
                    <a:pt x="716407" y="30734"/>
                  </a:lnTo>
                  <a:lnTo>
                    <a:pt x="700151" y="1600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9912" y="4943855"/>
              <a:ext cx="933450" cy="10096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788408" y="5084063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4" h="800735">
                  <a:moveTo>
                    <a:pt x="33876" y="37257"/>
                  </a:moveTo>
                  <a:lnTo>
                    <a:pt x="39162" y="62011"/>
                  </a:lnTo>
                  <a:lnTo>
                    <a:pt x="710691" y="800633"/>
                  </a:lnTo>
                  <a:lnTo>
                    <a:pt x="729488" y="783539"/>
                  </a:lnTo>
                  <a:lnTo>
                    <a:pt x="57887" y="44791"/>
                  </a:lnTo>
                  <a:lnTo>
                    <a:pt x="33876" y="37257"/>
                  </a:lnTo>
                  <a:close/>
                </a:path>
                <a:path w="729614" h="800735">
                  <a:moveTo>
                    <a:pt x="0" y="0"/>
                  </a:moveTo>
                  <a:lnTo>
                    <a:pt x="22859" y="107568"/>
                  </a:lnTo>
                  <a:lnTo>
                    <a:pt x="24256" y="114427"/>
                  </a:lnTo>
                  <a:lnTo>
                    <a:pt x="31114" y="118744"/>
                  </a:lnTo>
                  <a:lnTo>
                    <a:pt x="37972" y="117348"/>
                  </a:lnTo>
                  <a:lnTo>
                    <a:pt x="44830" y="115824"/>
                  </a:lnTo>
                  <a:lnTo>
                    <a:pt x="49149" y="109093"/>
                  </a:lnTo>
                  <a:lnTo>
                    <a:pt x="47751" y="102235"/>
                  </a:lnTo>
                  <a:lnTo>
                    <a:pt x="39162" y="62011"/>
                  </a:lnTo>
                  <a:lnTo>
                    <a:pt x="7492" y="27178"/>
                  </a:lnTo>
                  <a:lnTo>
                    <a:pt x="26288" y="10033"/>
                  </a:lnTo>
                  <a:lnTo>
                    <a:pt x="31874" y="10033"/>
                  </a:lnTo>
                  <a:lnTo>
                    <a:pt x="0" y="0"/>
                  </a:lnTo>
                  <a:close/>
                </a:path>
                <a:path w="729614" h="800735">
                  <a:moveTo>
                    <a:pt x="26288" y="10033"/>
                  </a:moveTo>
                  <a:lnTo>
                    <a:pt x="7492" y="27178"/>
                  </a:lnTo>
                  <a:lnTo>
                    <a:pt x="39162" y="62011"/>
                  </a:lnTo>
                  <a:lnTo>
                    <a:pt x="33876" y="37257"/>
                  </a:lnTo>
                  <a:lnTo>
                    <a:pt x="13080" y="30734"/>
                  </a:lnTo>
                  <a:lnTo>
                    <a:pt x="29337" y="16002"/>
                  </a:lnTo>
                  <a:lnTo>
                    <a:pt x="31715" y="16002"/>
                  </a:lnTo>
                  <a:lnTo>
                    <a:pt x="26288" y="10033"/>
                  </a:lnTo>
                  <a:close/>
                </a:path>
                <a:path w="729614" h="800735">
                  <a:moveTo>
                    <a:pt x="31874" y="10033"/>
                  </a:moveTo>
                  <a:lnTo>
                    <a:pt x="26288" y="10033"/>
                  </a:lnTo>
                  <a:lnTo>
                    <a:pt x="57887" y="44791"/>
                  </a:lnTo>
                  <a:lnTo>
                    <a:pt x="97281" y="57150"/>
                  </a:lnTo>
                  <a:lnTo>
                    <a:pt x="103886" y="59309"/>
                  </a:lnTo>
                  <a:lnTo>
                    <a:pt x="111125" y="55625"/>
                  </a:lnTo>
                  <a:lnTo>
                    <a:pt x="113156" y="48894"/>
                  </a:lnTo>
                  <a:lnTo>
                    <a:pt x="115315" y="42163"/>
                  </a:lnTo>
                  <a:lnTo>
                    <a:pt x="111505" y="35052"/>
                  </a:lnTo>
                  <a:lnTo>
                    <a:pt x="31874" y="10033"/>
                  </a:lnTo>
                  <a:close/>
                </a:path>
                <a:path w="729614" h="800735">
                  <a:moveTo>
                    <a:pt x="31715" y="16002"/>
                  </a:moveTo>
                  <a:lnTo>
                    <a:pt x="29337" y="16002"/>
                  </a:lnTo>
                  <a:lnTo>
                    <a:pt x="33876" y="37257"/>
                  </a:lnTo>
                  <a:lnTo>
                    <a:pt x="57887" y="44791"/>
                  </a:lnTo>
                  <a:lnTo>
                    <a:pt x="31715" y="16002"/>
                  </a:lnTo>
                  <a:close/>
                </a:path>
                <a:path w="729614" h="800735">
                  <a:moveTo>
                    <a:pt x="29337" y="16002"/>
                  </a:moveTo>
                  <a:lnTo>
                    <a:pt x="13080" y="30734"/>
                  </a:lnTo>
                  <a:lnTo>
                    <a:pt x="33876" y="37257"/>
                  </a:lnTo>
                  <a:lnTo>
                    <a:pt x="29337" y="1600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3504" y="5017007"/>
              <a:ext cx="314693" cy="93649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13072" y="5157215"/>
              <a:ext cx="118110" cy="720090"/>
            </a:xfrm>
            <a:custGeom>
              <a:avLst/>
              <a:gdLst/>
              <a:ahLst/>
              <a:cxnLst/>
              <a:rect l="l" t="t" r="r" b="b"/>
              <a:pathLst>
                <a:path w="118110" h="720089">
                  <a:moveTo>
                    <a:pt x="58927" y="50219"/>
                  </a:moveTo>
                  <a:lnTo>
                    <a:pt x="46227" y="71990"/>
                  </a:lnTo>
                  <a:lnTo>
                    <a:pt x="46227" y="720077"/>
                  </a:lnTo>
                  <a:lnTo>
                    <a:pt x="71627" y="720077"/>
                  </a:lnTo>
                  <a:lnTo>
                    <a:pt x="71627" y="71990"/>
                  </a:lnTo>
                  <a:lnTo>
                    <a:pt x="58927" y="50219"/>
                  </a:lnTo>
                  <a:close/>
                </a:path>
                <a:path w="118110" h="720089">
                  <a:moveTo>
                    <a:pt x="58927" y="0"/>
                  </a:moveTo>
                  <a:lnTo>
                    <a:pt x="3555" y="94995"/>
                  </a:lnTo>
                  <a:lnTo>
                    <a:pt x="0" y="100964"/>
                  </a:lnTo>
                  <a:lnTo>
                    <a:pt x="2031" y="108838"/>
                  </a:lnTo>
                  <a:lnTo>
                    <a:pt x="8127" y="112267"/>
                  </a:lnTo>
                  <a:lnTo>
                    <a:pt x="14097" y="115823"/>
                  </a:lnTo>
                  <a:lnTo>
                    <a:pt x="21970" y="113791"/>
                  </a:lnTo>
                  <a:lnTo>
                    <a:pt x="25400" y="107695"/>
                  </a:lnTo>
                  <a:lnTo>
                    <a:pt x="46227" y="71990"/>
                  </a:lnTo>
                  <a:lnTo>
                    <a:pt x="46227" y="25145"/>
                  </a:lnTo>
                  <a:lnTo>
                    <a:pt x="73585" y="25145"/>
                  </a:lnTo>
                  <a:lnTo>
                    <a:pt x="58927" y="0"/>
                  </a:lnTo>
                  <a:close/>
                </a:path>
                <a:path w="118110" h="720089">
                  <a:moveTo>
                    <a:pt x="73585" y="25145"/>
                  </a:moveTo>
                  <a:lnTo>
                    <a:pt x="71627" y="25145"/>
                  </a:lnTo>
                  <a:lnTo>
                    <a:pt x="71627" y="71990"/>
                  </a:lnTo>
                  <a:lnTo>
                    <a:pt x="92455" y="107695"/>
                  </a:lnTo>
                  <a:lnTo>
                    <a:pt x="95885" y="113791"/>
                  </a:lnTo>
                  <a:lnTo>
                    <a:pt x="103758" y="115823"/>
                  </a:lnTo>
                  <a:lnTo>
                    <a:pt x="109727" y="112267"/>
                  </a:lnTo>
                  <a:lnTo>
                    <a:pt x="115824" y="108838"/>
                  </a:lnTo>
                  <a:lnTo>
                    <a:pt x="117855" y="100964"/>
                  </a:lnTo>
                  <a:lnTo>
                    <a:pt x="114300" y="94995"/>
                  </a:lnTo>
                  <a:lnTo>
                    <a:pt x="73585" y="25145"/>
                  </a:lnTo>
                  <a:close/>
                </a:path>
                <a:path w="118110" h="720089">
                  <a:moveTo>
                    <a:pt x="71627" y="25145"/>
                  </a:moveTo>
                  <a:lnTo>
                    <a:pt x="46227" y="25145"/>
                  </a:lnTo>
                  <a:lnTo>
                    <a:pt x="46227" y="71990"/>
                  </a:lnTo>
                  <a:lnTo>
                    <a:pt x="58927" y="50219"/>
                  </a:lnTo>
                  <a:lnTo>
                    <a:pt x="48005" y="31495"/>
                  </a:lnTo>
                  <a:lnTo>
                    <a:pt x="71627" y="31495"/>
                  </a:lnTo>
                  <a:lnTo>
                    <a:pt x="71627" y="25145"/>
                  </a:lnTo>
                  <a:close/>
                </a:path>
                <a:path w="118110" h="720089">
                  <a:moveTo>
                    <a:pt x="71627" y="31495"/>
                  </a:moveTo>
                  <a:lnTo>
                    <a:pt x="69850" y="31495"/>
                  </a:lnTo>
                  <a:lnTo>
                    <a:pt x="58927" y="50219"/>
                  </a:lnTo>
                  <a:lnTo>
                    <a:pt x="71627" y="71990"/>
                  </a:lnTo>
                  <a:lnTo>
                    <a:pt x="71627" y="31495"/>
                  </a:lnTo>
                  <a:close/>
                </a:path>
                <a:path w="118110" h="720089">
                  <a:moveTo>
                    <a:pt x="69850" y="31495"/>
                  </a:moveTo>
                  <a:lnTo>
                    <a:pt x="48005" y="31495"/>
                  </a:lnTo>
                  <a:lnTo>
                    <a:pt x="58927" y="50219"/>
                  </a:lnTo>
                  <a:lnTo>
                    <a:pt x="69850" y="3149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56708" y="5217667"/>
            <a:ext cx="2279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+</a:t>
            </a:r>
            <a:r>
              <a:rPr sz="1050" spc="-10" dirty="0">
                <a:latin typeface="Calibri"/>
                <a:cs typeface="Calibri"/>
              </a:rPr>
              <a:t>3</a:t>
            </a: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87902" y="5217667"/>
            <a:ext cx="199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Calibri"/>
                <a:cs typeface="Calibri"/>
              </a:rPr>
              <a:t>-</a:t>
            </a:r>
            <a:r>
              <a:rPr sz="1050" spc="-10" dirty="0"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37913" y="5505703"/>
            <a:ext cx="2279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+</a:t>
            </a:r>
            <a:r>
              <a:rPr sz="1050" spc="-10" dirty="0">
                <a:latin typeface="Calibri"/>
                <a:cs typeface="Calibri"/>
              </a:rPr>
              <a:t>2</a:t>
            </a: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079995" y="4568444"/>
            <a:ext cx="601980" cy="601980"/>
            <a:chOff x="7079995" y="4568444"/>
            <a:chExt cx="601980" cy="601980"/>
          </a:xfrm>
        </p:grpSpPr>
        <p:sp>
          <p:nvSpPr>
            <p:cNvPr id="57" name="object 57"/>
            <p:cNvSpPr/>
            <p:nvPr/>
          </p:nvSpPr>
          <p:spPr>
            <a:xfrm>
              <a:off x="7092695" y="45811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5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5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5" y="576071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5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92695" y="45811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5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5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5" y="576071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264400" y="4622419"/>
            <a:ext cx="2362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latin typeface="Calibri"/>
                <a:cs typeface="Calibri"/>
              </a:rPr>
              <a:t>110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071108" y="5863844"/>
            <a:ext cx="601980" cy="601980"/>
            <a:chOff x="6071108" y="5863844"/>
            <a:chExt cx="601980" cy="601980"/>
          </a:xfrm>
        </p:grpSpPr>
        <p:sp>
          <p:nvSpPr>
            <p:cNvPr id="61" name="object 61"/>
            <p:cNvSpPr/>
            <p:nvPr/>
          </p:nvSpPr>
          <p:spPr>
            <a:xfrm>
              <a:off x="6083808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1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83808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1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33414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0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110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079995" y="5863844"/>
            <a:ext cx="601980" cy="601980"/>
            <a:chOff x="7079995" y="5863844"/>
            <a:chExt cx="601980" cy="601980"/>
          </a:xfrm>
        </p:grpSpPr>
        <p:sp>
          <p:nvSpPr>
            <p:cNvPr id="65" name="object 65"/>
            <p:cNvSpPr/>
            <p:nvPr/>
          </p:nvSpPr>
          <p:spPr>
            <a:xfrm>
              <a:off x="7092695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5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5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92695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5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5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242047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110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088883" y="5863844"/>
            <a:ext cx="601980" cy="601980"/>
            <a:chOff x="8088883" y="5863844"/>
            <a:chExt cx="601980" cy="601980"/>
          </a:xfrm>
        </p:grpSpPr>
        <p:sp>
          <p:nvSpPr>
            <p:cNvPr id="69" name="object 69"/>
            <p:cNvSpPr/>
            <p:nvPr/>
          </p:nvSpPr>
          <p:spPr>
            <a:xfrm>
              <a:off x="8101583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9"/>
                  </a:lnTo>
                  <a:lnTo>
                    <a:pt x="196973" y="14684"/>
                  </a:lnTo>
                  <a:lnTo>
                    <a:pt x="155643" y="32149"/>
                  </a:lnTo>
                  <a:lnTo>
                    <a:pt x="117902" y="55573"/>
                  </a:lnTo>
                  <a:lnTo>
                    <a:pt x="84343" y="84362"/>
                  </a:lnTo>
                  <a:lnTo>
                    <a:pt x="55558" y="117924"/>
                  </a:lnTo>
                  <a:lnTo>
                    <a:pt x="32140" y="155665"/>
                  </a:lnTo>
                  <a:lnTo>
                    <a:pt x="14679" y="196993"/>
                  </a:lnTo>
                  <a:lnTo>
                    <a:pt x="3768" y="241314"/>
                  </a:lnTo>
                  <a:lnTo>
                    <a:pt x="0" y="288035"/>
                  </a:lnTo>
                  <a:lnTo>
                    <a:pt x="3768" y="334757"/>
                  </a:lnTo>
                  <a:lnTo>
                    <a:pt x="14679" y="379078"/>
                  </a:lnTo>
                  <a:lnTo>
                    <a:pt x="32140" y="420406"/>
                  </a:lnTo>
                  <a:lnTo>
                    <a:pt x="55558" y="458147"/>
                  </a:lnTo>
                  <a:lnTo>
                    <a:pt x="84343" y="491709"/>
                  </a:lnTo>
                  <a:lnTo>
                    <a:pt x="117902" y="520498"/>
                  </a:lnTo>
                  <a:lnTo>
                    <a:pt x="155643" y="543922"/>
                  </a:lnTo>
                  <a:lnTo>
                    <a:pt x="196973" y="561387"/>
                  </a:lnTo>
                  <a:lnTo>
                    <a:pt x="241302" y="572302"/>
                  </a:lnTo>
                  <a:lnTo>
                    <a:pt x="288036" y="576071"/>
                  </a:lnTo>
                  <a:lnTo>
                    <a:pt x="334769" y="572302"/>
                  </a:lnTo>
                  <a:lnTo>
                    <a:pt x="379098" y="561387"/>
                  </a:lnTo>
                  <a:lnTo>
                    <a:pt x="420428" y="543922"/>
                  </a:lnTo>
                  <a:lnTo>
                    <a:pt x="458169" y="520498"/>
                  </a:lnTo>
                  <a:lnTo>
                    <a:pt x="491728" y="491709"/>
                  </a:lnTo>
                  <a:lnTo>
                    <a:pt x="520513" y="458147"/>
                  </a:lnTo>
                  <a:lnTo>
                    <a:pt x="543931" y="420406"/>
                  </a:lnTo>
                  <a:lnTo>
                    <a:pt x="561392" y="379078"/>
                  </a:lnTo>
                  <a:lnTo>
                    <a:pt x="572303" y="334757"/>
                  </a:lnTo>
                  <a:lnTo>
                    <a:pt x="576072" y="288035"/>
                  </a:lnTo>
                  <a:lnTo>
                    <a:pt x="572303" y="241314"/>
                  </a:lnTo>
                  <a:lnTo>
                    <a:pt x="561392" y="196993"/>
                  </a:lnTo>
                  <a:lnTo>
                    <a:pt x="543931" y="155665"/>
                  </a:lnTo>
                  <a:lnTo>
                    <a:pt x="520513" y="117924"/>
                  </a:lnTo>
                  <a:lnTo>
                    <a:pt x="491728" y="84362"/>
                  </a:lnTo>
                  <a:lnTo>
                    <a:pt x="458169" y="55573"/>
                  </a:lnTo>
                  <a:lnTo>
                    <a:pt x="420428" y="32149"/>
                  </a:lnTo>
                  <a:lnTo>
                    <a:pt x="379098" y="14684"/>
                  </a:lnTo>
                  <a:lnTo>
                    <a:pt x="334769" y="376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01583" y="58765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14"/>
                  </a:lnTo>
                  <a:lnTo>
                    <a:pt x="14679" y="196993"/>
                  </a:lnTo>
                  <a:lnTo>
                    <a:pt x="32140" y="155665"/>
                  </a:lnTo>
                  <a:lnTo>
                    <a:pt x="55558" y="117924"/>
                  </a:lnTo>
                  <a:lnTo>
                    <a:pt x="84343" y="84362"/>
                  </a:lnTo>
                  <a:lnTo>
                    <a:pt x="117902" y="55573"/>
                  </a:lnTo>
                  <a:lnTo>
                    <a:pt x="155643" y="32149"/>
                  </a:lnTo>
                  <a:lnTo>
                    <a:pt x="196973" y="14684"/>
                  </a:lnTo>
                  <a:lnTo>
                    <a:pt x="241302" y="3769"/>
                  </a:lnTo>
                  <a:lnTo>
                    <a:pt x="288036" y="0"/>
                  </a:lnTo>
                  <a:lnTo>
                    <a:pt x="334769" y="3769"/>
                  </a:lnTo>
                  <a:lnTo>
                    <a:pt x="379098" y="14684"/>
                  </a:lnTo>
                  <a:lnTo>
                    <a:pt x="420428" y="32149"/>
                  </a:lnTo>
                  <a:lnTo>
                    <a:pt x="458169" y="55573"/>
                  </a:lnTo>
                  <a:lnTo>
                    <a:pt x="491728" y="84362"/>
                  </a:lnTo>
                  <a:lnTo>
                    <a:pt x="520513" y="117924"/>
                  </a:lnTo>
                  <a:lnTo>
                    <a:pt x="543931" y="155665"/>
                  </a:lnTo>
                  <a:lnTo>
                    <a:pt x="561392" y="196993"/>
                  </a:lnTo>
                  <a:lnTo>
                    <a:pt x="572303" y="241314"/>
                  </a:lnTo>
                  <a:lnTo>
                    <a:pt x="576072" y="288035"/>
                  </a:lnTo>
                  <a:lnTo>
                    <a:pt x="572303" y="334757"/>
                  </a:lnTo>
                  <a:lnTo>
                    <a:pt x="561392" y="379078"/>
                  </a:lnTo>
                  <a:lnTo>
                    <a:pt x="543931" y="420406"/>
                  </a:lnTo>
                  <a:lnTo>
                    <a:pt x="520513" y="458147"/>
                  </a:lnTo>
                  <a:lnTo>
                    <a:pt x="491728" y="491709"/>
                  </a:lnTo>
                  <a:lnTo>
                    <a:pt x="458169" y="520498"/>
                  </a:lnTo>
                  <a:lnTo>
                    <a:pt x="420428" y="543922"/>
                  </a:lnTo>
                  <a:lnTo>
                    <a:pt x="379098" y="561387"/>
                  </a:lnTo>
                  <a:lnTo>
                    <a:pt x="334769" y="572302"/>
                  </a:lnTo>
                  <a:lnTo>
                    <a:pt x="288036" y="576071"/>
                  </a:lnTo>
                  <a:lnTo>
                    <a:pt x="241302" y="572302"/>
                  </a:lnTo>
                  <a:lnTo>
                    <a:pt x="196973" y="561387"/>
                  </a:lnTo>
                  <a:lnTo>
                    <a:pt x="155643" y="543922"/>
                  </a:lnTo>
                  <a:lnTo>
                    <a:pt x="117902" y="520498"/>
                  </a:lnTo>
                  <a:lnTo>
                    <a:pt x="84343" y="491709"/>
                  </a:lnTo>
                  <a:lnTo>
                    <a:pt x="55558" y="458147"/>
                  </a:lnTo>
                  <a:lnTo>
                    <a:pt x="32140" y="420406"/>
                  </a:lnTo>
                  <a:lnTo>
                    <a:pt x="14679" y="379078"/>
                  </a:lnTo>
                  <a:lnTo>
                    <a:pt x="3768" y="334757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250301" y="5850668"/>
            <a:ext cx="277495" cy="5746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85"/>
              </a:spcBef>
            </a:pPr>
            <a:r>
              <a:rPr sz="1600" spc="5" dirty="0">
                <a:latin typeface="Calibri"/>
                <a:cs typeface="Calibri"/>
              </a:rPr>
              <a:t>C</a:t>
            </a:r>
            <a:r>
              <a:rPr sz="1575" spc="7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10" dirty="0">
                <a:latin typeface="Calibri"/>
                <a:cs typeface="Calibri"/>
              </a:rPr>
              <a:t>110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284976" y="5050535"/>
            <a:ext cx="2186305" cy="1003935"/>
            <a:chOff x="6284976" y="5050535"/>
            <a:chExt cx="2186305" cy="1003935"/>
          </a:xfrm>
        </p:grpSpPr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4976" y="5050535"/>
              <a:ext cx="930401" cy="100355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443472" y="5075554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5" h="800735">
                  <a:moveTo>
                    <a:pt x="31114" y="681824"/>
                  </a:moveTo>
                  <a:lnTo>
                    <a:pt x="24383" y="686206"/>
                  </a:lnTo>
                  <a:lnTo>
                    <a:pt x="22860" y="693064"/>
                  </a:lnTo>
                  <a:lnTo>
                    <a:pt x="0" y="800633"/>
                  </a:lnTo>
                  <a:lnTo>
                    <a:pt x="32088" y="790536"/>
                  </a:lnTo>
                  <a:lnTo>
                    <a:pt x="26288" y="790536"/>
                  </a:lnTo>
                  <a:lnTo>
                    <a:pt x="7492" y="773442"/>
                  </a:lnTo>
                  <a:lnTo>
                    <a:pt x="39158" y="738614"/>
                  </a:lnTo>
                  <a:lnTo>
                    <a:pt x="47751" y="698347"/>
                  </a:lnTo>
                  <a:lnTo>
                    <a:pt x="49149" y="691489"/>
                  </a:lnTo>
                  <a:lnTo>
                    <a:pt x="44830" y="684745"/>
                  </a:lnTo>
                  <a:lnTo>
                    <a:pt x="31114" y="681824"/>
                  </a:lnTo>
                  <a:close/>
                </a:path>
                <a:path w="729615" h="800735">
                  <a:moveTo>
                    <a:pt x="39158" y="738614"/>
                  </a:moveTo>
                  <a:lnTo>
                    <a:pt x="7492" y="773442"/>
                  </a:lnTo>
                  <a:lnTo>
                    <a:pt x="26288" y="790536"/>
                  </a:lnTo>
                  <a:lnTo>
                    <a:pt x="31657" y="784631"/>
                  </a:lnTo>
                  <a:lnTo>
                    <a:pt x="29337" y="784631"/>
                  </a:lnTo>
                  <a:lnTo>
                    <a:pt x="13080" y="769874"/>
                  </a:lnTo>
                  <a:lnTo>
                    <a:pt x="33882" y="763332"/>
                  </a:lnTo>
                  <a:lnTo>
                    <a:pt x="39158" y="738614"/>
                  </a:lnTo>
                  <a:close/>
                </a:path>
                <a:path w="729615" h="800735">
                  <a:moveTo>
                    <a:pt x="103885" y="741286"/>
                  </a:moveTo>
                  <a:lnTo>
                    <a:pt x="57881" y="755785"/>
                  </a:lnTo>
                  <a:lnTo>
                    <a:pt x="26288" y="790536"/>
                  </a:lnTo>
                  <a:lnTo>
                    <a:pt x="32088" y="790536"/>
                  </a:lnTo>
                  <a:lnTo>
                    <a:pt x="111505" y="765517"/>
                  </a:lnTo>
                  <a:lnTo>
                    <a:pt x="115316" y="758380"/>
                  </a:lnTo>
                  <a:lnTo>
                    <a:pt x="113156" y="751687"/>
                  </a:lnTo>
                  <a:lnTo>
                    <a:pt x="111125" y="745007"/>
                  </a:lnTo>
                  <a:lnTo>
                    <a:pt x="103885" y="741286"/>
                  </a:lnTo>
                  <a:close/>
                </a:path>
                <a:path w="729615" h="800735">
                  <a:moveTo>
                    <a:pt x="33882" y="763332"/>
                  </a:moveTo>
                  <a:lnTo>
                    <a:pt x="13080" y="769874"/>
                  </a:lnTo>
                  <a:lnTo>
                    <a:pt x="29337" y="784631"/>
                  </a:lnTo>
                  <a:lnTo>
                    <a:pt x="33882" y="763332"/>
                  </a:lnTo>
                  <a:close/>
                </a:path>
                <a:path w="729615" h="800735">
                  <a:moveTo>
                    <a:pt x="57881" y="755785"/>
                  </a:moveTo>
                  <a:lnTo>
                    <a:pt x="33882" y="763332"/>
                  </a:lnTo>
                  <a:lnTo>
                    <a:pt x="29337" y="784631"/>
                  </a:lnTo>
                  <a:lnTo>
                    <a:pt x="31657" y="784631"/>
                  </a:lnTo>
                  <a:lnTo>
                    <a:pt x="57881" y="755785"/>
                  </a:lnTo>
                  <a:close/>
                </a:path>
                <a:path w="729615" h="800735">
                  <a:moveTo>
                    <a:pt x="710692" y="0"/>
                  </a:moveTo>
                  <a:lnTo>
                    <a:pt x="39158" y="738614"/>
                  </a:lnTo>
                  <a:lnTo>
                    <a:pt x="33882" y="763332"/>
                  </a:lnTo>
                  <a:lnTo>
                    <a:pt x="57881" y="755785"/>
                  </a:lnTo>
                  <a:lnTo>
                    <a:pt x="729487" y="17018"/>
                  </a:lnTo>
                  <a:lnTo>
                    <a:pt x="7106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0752" y="5050535"/>
              <a:ext cx="930401" cy="100355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586218" y="5075554"/>
              <a:ext cx="729615" cy="800735"/>
            </a:xfrm>
            <a:custGeom>
              <a:avLst/>
              <a:gdLst/>
              <a:ahLst/>
              <a:cxnLst/>
              <a:rect l="l" t="t" r="r" b="b"/>
              <a:pathLst>
                <a:path w="729615" h="800735">
                  <a:moveTo>
                    <a:pt x="625475" y="741286"/>
                  </a:moveTo>
                  <a:lnTo>
                    <a:pt x="618362" y="745007"/>
                  </a:lnTo>
                  <a:lnTo>
                    <a:pt x="616330" y="751687"/>
                  </a:lnTo>
                  <a:lnTo>
                    <a:pt x="614172" y="758380"/>
                  </a:lnTo>
                  <a:lnTo>
                    <a:pt x="617854" y="765517"/>
                  </a:lnTo>
                  <a:lnTo>
                    <a:pt x="729487" y="800633"/>
                  </a:lnTo>
                  <a:lnTo>
                    <a:pt x="727342" y="790536"/>
                  </a:lnTo>
                  <a:lnTo>
                    <a:pt x="703199" y="790536"/>
                  </a:lnTo>
                  <a:lnTo>
                    <a:pt x="671611" y="755791"/>
                  </a:lnTo>
                  <a:lnTo>
                    <a:pt x="625475" y="741286"/>
                  </a:lnTo>
                  <a:close/>
                </a:path>
                <a:path w="729615" h="800735">
                  <a:moveTo>
                    <a:pt x="671611" y="755791"/>
                  </a:moveTo>
                  <a:lnTo>
                    <a:pt x="703199" y="790536"/>
                  </a:lnTo>
                  <a:lnTo>
                    <a:pt x="709692" y="784631"/>
                  </a:lnTo>
                  <a:lnTo>
                    <a:pt x="700151" y="784631"/>
                  </a:lnTo>
                  <a:lnTo>
                    <a:pt x="695605" y="763334"/>
                  </a:lnTo>
                  <a:lnTo>
                    <a:pt x="671611" y="755791"/>
                  </a:lnTo>
                  <a:close/>
                </a:path>
                <a:path w="729615" h="800735">
                  <a:moveTo>
                    <a:pt x="698373" y="681824"/>
                  </a:moveTo>
                  <a:lnTo>
                    <a:pt x="684656" y="684745"/>
                  </a:lnTo>
                  <a:lnTo>
                    <a:pt x="680338" y="691489"/>
                  </a:lnTo>
                  <a:lnTo>
                    <a:pt x="681735" y="698347"/>
                  </a:lnTo>
                  <a:lnTo>
                    <a:pt x="690329" y="738614"/>
                  </a:lnTo>
                  <a:lnTo>
                    <a:pt x="721995" y="773442"/>
                  </a:lnTo>
                  <a:lnTo>
                    <a:pt x="703199" y="790536"/>
                  </a:lnTo>
                  <a:lnTo>
                    <a:pt x="727342" y="790536"/>
                  </a:lnTo>
                  <a:lnTo>
                    <a:pt x="706627" y="693064"/>
                  </a:lnTo>
                  <a:lnTo>
                    <a:pt x="705103" y="686206"/>
                  </a:lnTo>
                  <a:lnTo>
                    <a:pt x="698373" y="681824"/>
                  </a:lnTo>
                  <a:close/>
                </a:path>
                <a:path w="729615" h="800735">
                  <a:moveTo>
                    <a:pt x="695605" y="763334"/>
                  </a:moveTo>
                  <a:lnTo>
                    <a:pt x="700151" y="784631"/>
                  </a:lnTo>
                  <a:lnTo>
                    <a:pt x="716406" y="769874"/>
                  </a:lnTo>
                  <a:lnTo>
                    <a:pt x="695605" y="763334"/>
                  </a:lnTo>
                  <a:close/>
                </a:path>
                <a:path w="729615" h="800735">
                  <a:moveTo>
                    <a:pt x="690329" y="738614"/>
                  </a:moveTo>
                  <a:lnTo>
                    <a:pt x="695605" y="763334"/>
                  </a:lnTo>
                  <a:lnTo>
                    <a:pt x="716406" y="769874"/>
                  </a:lnTo>
                  <a:lnTo>
                    <a:pt x="700151" y="784631"/>
                  </a:lnTo>
                  <a:lnTo>
                    <a:pt x="709692" y="784631"/>
                  </a:lnTo>
                  <a:lnTo>
                    <a:pt x="721995" y="773442"/>
                  </a:lnTo>
                  <a:lnTo>
                    <a:pt x="690329" y="738614"/>
                  </a:lnTo>
                  <a:close/>
                </a:path>
                <a:path w="729615" h="800735">
                  <a:moveTo>
                    <a:pt x="18796" y="0"/>
                  </a:moveTo>
                  <a:lnTo>
                    <a:pt x="0" y="17018"/>
                  </a:lnTo>
                  <a:lnTo>
                    <a:pt x="671611" y="755791"/>
                  </a:lnTo>
                  <a:lnTo>
                    <a:pt x="695605" y="763334"/>
                  </a:lnTo>
                  <a:lnTo>
                    <a:pt x="690329" y="738614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0712" y="5132831"/>
              <a:ext cx="314693" cy="92125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320280" y="5157215"/>
              <a:ext cx="118110" cy="720725"/>
            </a:xfrm>
            <a:custGeom>
              <a:avLst/>
              <a:gdLst/>
              <a:ahLst/>
              <a:cxnLst/>
              <a:rect l="l" t="t" r="r" b="b"/>
              <a:pathLst>
                <a:path w="118109" h="720725">
                  <a:moveTo>
                    <a:pt x="14097" y="604227"/>
                  </a:moveTo>
                  <a:lnTo>
                    <a:pt x="8127" y="607758"/>
                  </a:lnTo>
                  <a:lnTo>
                    <a:pt x="2031" y="611301"/>
                  </a:lnTo>
                  <a:lnTo>
                    <a:pt x="0" y="619074"/>
                  </a:lnTo>
                  <a:lnTo>
                    <a:pt x="3555" y="625132"/>
                  </a:lnTo>
                  <a:lnTo>
                    <a:pt x="58927" y="720140"/>
                  </a:lnTo>
                  <a:lnTo>
                    <a:pt x="73620" y="694931"/>
                  </a:lnTo>
                  <a:lnTo>
                    <a:pt x="46227" y="694931"/>
                  </a:lnTo>
                  <a:lnTo>
                    <a:pt x="46227" y="648035"/>
                  </a:lnTo>
                  <a:lnTo>
                    <a:pt x="25400" y="612330"/>
                  </a:lnTo>
                  <a:lnTo>
                    <a:pt x="21971" y="606272"/>
                  </a:lnTo>
                  <a:lnTo>
                    <a:pt x="14097" y="604227"/>
                  </a:lnTo>
                  <a:close/>
                </a:path>
                <a:path w="118109" h="720725">
                  <a:moveTo>
                    <a:pt x="46227" y="648035"/>
                  </a:moveTo>
                  <a:lnTo>
                    <a:pt x="46227" y="694931"/>
                  </a:lnTo>
                  <a:lnTo>
                    <a:pt x="71627" y="694931"/>
                  </a:lnTo>
                  <a:lnTo>
                    <a:pt x="71627" y="688530"/>
                  </a:lnTo>
                  <a:lnTo>
                    <a:pt x="48005" y="688530"/>
                  </a:lnTo>
                  <a:lnTo>
                    <a:pt x="58927" y="669807"/>
                  </a:lnTo>
                  <a:lnTo>
                    <a:pt x="46227" y="648035"/>
                  </a:lnTo>
                  <a:close/>
                </a:path>
                <a:path w="118109" h="720725">
                  <a:moveTo>
                    <a:pt x="103759" y="604227"/>
                  </a:moveTo>
                  <a:lnTo>
                    <a:pt x="95885" y="606272"/>
                  </a:lnTo>
                  <a:lnTo>
                    <a:pt x="92455" y="612330"/>
                  </a:lnTo>
                  <a:lnTo>
                    <a:pt x="71627" y="648035"/>
                  </a:lnTo>
                  <a:lnTo>
                    <a:pt x="71627" y="694931"/>
                  </a:lnTo>
                  <a:lnTo>
                    <a:pt x="73620" y="694931"/>
                  </a:lnTo>
                  <a:lnTo>
                    <a:pt x="114300" y="625132"/>
                  </a:lnTo>
                  <a:lnTo>
                    <a:pt x="117855" y="619074"/>
                  </a:lnTo>
                  <a:lnTo>
                    <a:pt x="115824" y="611301"/>
                  </a:lnTo>
                  <a:lnTo>
                    <a:pt x="109727" y="607758"/>
                  </a:lnTo>
                  <a:lnTo>
                    <a:pt x="103759" y="604227"/>
                  </a:lnTo>
                  <a:close/>
                </a:path>
                <a:path w="118109" h="720725">
                  <a:moveTo>
                    <a:pt x="58927" y="669807"/>
                  </a:moveTo>
                  <a:lnTo>
                    <a:pt x="48005" y="688530"/>
                  </a:lnTo>
                  <a:lnTo>
                    <a:pt x="69850" y="688530"/>
                  </a:lnTo>
                  <a:lnTo>
                    <a:pt x="58927" y="669807"/>
                  </a:lnTo>
                  <a:close/>
                </a:path>
                <a:path w="118109" h="720725">
                  <a:moveTo>
                    <a:pt x="71627" y="648035"/>
                  </a:moveTo>
                  <a:lnTo>
                    <a:pt x="58927" y="669807"/>
                  </a:lnTo>
                  <a:lnTo>
                    <a:pt x="69850" y="688530"/>
                  </a:lnTo>
                  <a:lnTo>
                    <a:pt x="71627" y="688530"/>
                  </a:lnTo>
                  <a:lnTo>
                    <a:pt x="71627" y="648035"/>
                  </a:lnTo>
                  <a:close/>
                </a:path>
                <a:path w="118109" h="720725">
                  <a:moveTo>
                    <a:pt x="71627" y="0"/>
                  </a:moveTo>
                  <a:lnTo>
                    <a:pt x="46227" y="0"/>
                  </a:lnTo>
                  <a:lnTo>
                    <a:pt x="46227" y="648035"/>
                  </a:lnTo>
                  <a:lnTo>
                    <a:pt x="58927" y="669807"/>
                  </a:lnTo>
                  <a:lnTo>
                    <a:pt x="71627" y="648035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965693" y="5217667"/>
            <a:ext cx="199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Calibri"/>
                <a:cs typeface="Calibri"/>
              </a:rPr>
              <a:t>-</a:t>
            </a:r>
            <a:r>
              <a:rPr sz="1050" spc="-10" dirty="0"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97142" y="5217667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447280" y="5505703"/>
            <a:ext cx="199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Calibri"/>
                <a:cs typeface="Calibri"/>
              </a:rPr>
              <a:t>-</a:t>
            </a:r>
            <a:r>
              <a:rPr sz="1050" spc="-10" dirty="0"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508760" y="4322076"/>
            <a:ext cx="622935" cy="516255"/>
            <a:chOff x="1508760" y="4322076"/>
            <a:chExt cx="622935" cy="516255"/>
          </a:xfrm>
        </p:grpSpPr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8760" y="4322076"/>
              <a:ext cx="622554" cy="51586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553972" y="4347464"/>
              <a:ext cx="474980" cy="326390"/>
            </a:xfrm>
            <a:custGeom>
              <a:avLst/>
              <a:gdLst/>
              <a:ahLst/>
              <a:cxnLst/>
              <a:rect l="l" t="t" r="r" b="b"/>
              <a:pathLst>
                <a:path w="474980" h="326389">
                  <a:moveTo>
                    <a:pt x="215900" y="0"/>
                  </a:moveTo>
                  <a:lnTo>
                    <a:pt x="173609" y="8000"/>
                  </a:lnTo>
                  <a:lnTo>
                    <a:pt x="133984" y="29463"/>
                  </a:lnTo>
                  <a:lnTo>
                    <a:pt x="97663" y="62103"/>
                  </a:lnTo>
                  <a:lnTo>
                    <a:pt x="65531" y="104012"/>
                  </a:lnTo>
                  <a:lnTo>
                    <a:pt x="38608" y="152908"/>
                  </a:lnTo>
                  <a:lnTo>
                    <a:pt x="17906" y="207518"/>
                  </a:lnTo>
                  <a:lnTo>
                    <a:pt x="4699" y="265811"/>
                  </a:lnTo>
                  <a:lnTo>
                    <a:pt x="253" y="310769"/>
                  </a:lnTo>
                  <a:lnTo>
                    <a:pt x="0" y="325500"/>
                  </a:lnTo>
                  <a:lnTo>
                    <a:pt x="25400" y="325881"/>
                  </a:lnTo>
                  <a:lnTo>
                    <a:pt x="25625" y="312928"/>
                  </a:lnTo>
                  <a:lnTo>
                    <a:pt x="25685" y="310769"/>
                  </a:lnTo>
                  <a:lnTo>
                    <a:pt x="29844" y="268731"/>
                  </a:lnTo>
                  <a:lnTo>
                    <a:pt x="42544" y="213994"/>
                  </a:lnTo>
                  <a:lnTo>
                    <a:pt x="61975" y="162813"/>
                  </a:lnTo>
                  <a:lnTo>
                    <a:pt x="87248" y="117093"/>
                  </a:lnTo>
                  <a:lnTo>
                    <a:pt x="116713" y="78740"/>
                  </a:lnTo>
                  <a:lnTo>
                    <a:pt x="149352" y="49656"/>
                  </a:lnTo>
                  <a:lnTo>
                    <a:pt x="183260" y="31496"/>
                  </a:lnTo>
                  <a:lnTo>
                    <a:pt x="216915" y="25400"/>
                  </a:lnTo>
                  <a:lnTo>
                    <a:pt x="294326" y="25400"/>
                  </a:lnTo>
                  <a:lnTo>
                    <a:pt x="288416" y="21590"/>
                  </a:lnTo>
                  <a:lnTo>
                    <a:pt x="247777" y="4063"/>
                  </a:lnTo>
                  <a:lnTo>
                    <a:pt x="226567" y="508"/>
                  </a:lnTo>
                  <a:lnTo>
                    <a:pt x="215900" y="0"/>
                  </a:lnTo>
                  <a:close/>
                </a:path>
                <a:path w="474980" h="326389">
                  <a:moveTo>
                    <a:pt x="370585" y="199009"/>
                  </a:moveTo>
                  <a:lnTo>
                    <a:pt x="364616" y="202819"/>
                  </a:lnTo>
                  <a:lnTo>
                    <a:pt x="358775" y="206629"/>
                  </a:lnTo>
                  <a:lnTo>
                    <a:pt x="356997" y="214375"/>
                  </a:lnTo>
                  <a:lnTo>
                    <a:pt x="420116" y="312928"/>
                  </a:lnTo>
                  <a:lnTo>
                    <a:pt x="432957" y="288671"/>
                  </a:lnTo>
                  <a:lnTo>
                    <a:pt x="406400" y="288671"/>
                  </a:lnTo>
                  <a:lnTo>
                    <a:pt x="406272" y="286385"/>
                  </a:lnTo>
                  <a:lnTo>
                    <a:pt x="403097" y="259461"/>
                  </a:lnTo>
                  <a:lnTo>
                    <a:pt x="397764" y="232918"/>
                  </a:lnTo>
                  <a:lnTo>
                    <a:pt x="396842" y="229559"/>
                  </a:lnTo>
                  <a:lnTo>
                    <a:pt x="382142" y="206629"/>
                  </a:lnTo>
                  <a:lnTo>
                    <a:pt x="378459" y="200787"/>
                  </a:lnTo>
                  <a:lnTo>
                    <a:pt x="370585" y="199009"/>
                  </a:lnTo>
                  <a:close/>
                </a:path>
                <a:path w="474980" h="326389">
                  <a:moveTo>
                    <a:pt x="396842" y="229559"/>
                  </a:moveTo>
                  <a:lnTo>
                    <a:pt x="397764" y="232918"/>
                  </a:lnTo>
                  <a:lnTo>
                    <a:pt x="403097" y="259461"/>
                  </a:lnTo>
                  <a:lnTo>
                    <a:pt x="406272" y="286385"/>
                  </a:lnTo>
                  <a:lnTo>
                    <a:pt x="406400" y="288671"/>
                  </a:lnTo>
                  <a:lnTo>
                    <a:pt x="431672" y="286893"/>
                  </a:lnTo>
                  <a:lnTo>
                    <a:pt x="431419" y="283337"/>
                  </a:lnTo>
                  <a:lnTo>
                    <a:pt x="431238" y="281813"/>
                  </a:lnTo>
                  <a:lnTo>
                    <a:pt x="407797" y="281813"/>
                  </a:lnTo>
                  <a:lnTo>
                    <a:pt x="417991" y="262552"/>
                  </a:lnTo>
                  <a:lnTo>
                    <a:pt x="396842" y="229559"/>
                  </a:lnTo>
                  <a:close/>
                </a:path>
                <a:path w="474980" h="326389">
                  <a:moveTo>
                    <a:pt x="460121" y="195325"/>
                  </a:moveTo>
                  <a:lnTo>
                    <a:pt x="452373" y="197738"/>
                  </a:lnTo>
                  <a:lnTo>
                    <a:pt x="449072" y="203835"/>
                  </a:lnTo>
                  <a:lnTo>
                    <a:pt x="426424" y="246621"/>
                  </a:lnTo>
                  <a:lnTo>
                    <a:pt x="427990" y="254381"/>
                  </a:lnTo>
                  <a:lnTo>
                    <a:pt x="431419" y="283337"/>
                  </a:lnTo>
                  <a:lnTo>
                    <a:pt x="431672" y="286893"/>
                  </a:lnTo>
                  <a:lnTo>
                    <a:pt x="406400" y="288671"/>
                  </a:lnTo>
                  <a:lnTo>
                    <a:pt x="432957" y="288671"/>
                  </a:lnTo>
                  <a:lnTo>
                    <a:pt x="474853" y="209550"/>
                  </a:lnTo>
                  <a:lnTo>
                    <a:pt x="472440" y="201930"/>
                  </a:lnTo>
                  <a:lnTo>
                    <a:pt x="466216" y="198628"/>
                  </a:lnTo>
                  <a:lnTo>
                    <a:pt x="460121" y="195325"/>
                  </a:lnTo>
                  <a:close/>
                </a:path>
                <a:path w="474980" h="326389">
                  <a:moveTo>
                    <a:pt x="417991" y="262552"/>
                  </a:moveTo>
                  <a:lnTo>
                    <a:pt x="407797" y="281813"/>
                  </a:lnTo>
                  <a:lnTo>
                    <a:pt x="429767" y="280924"/>
                  </a:lnTo>
                  <a:lnTo>
                    <a:pt x="417991" y="262552"/>
                  </a:lnTo>
                  <a:close/>
                </a:path>
                <a:path w="474980" h="326389">
                  <a:moveTo>
                    <a:pt x="426424" y="246621"/>
                  </a:moveTo>
                  <a:lnTo>
                    <a:pt x="417991" y="262552"/>
                  </a:lnTo>
                  <a:lnTo>
                    <a:pt x="429767" y="280924"/>
                  </a:lnTo>
                  <a:lnTo>
                    <a:pt x="407797" y="281813"/>
                  </a:lnTo>
                  <a:lnTo>
                    <a:pt x="431238" y="281813"/>
                  </a:lnTo>
                  <a:lnTo>
                    <a:pt x="427990" y="254381"/>
                  </a:lnTo>
                  <a:lnTo>
                    <a:pt x="426424" y="246621"/>
                  </a:lnTo>
                  <a:close/>
                </a:path>
                <a:path w="474980" h="326389">
                  <a:moveTo>
                    <a:pt x="294326" y="25400"/>
                  </a:moveTo>
                  <a:lnTo>
                    <a:pt x="216915" y="25400"/>
                  </a:lnTo>
                  <a:lnTo>
                    <a:pt x="225297" y="25908"/>
                  </a:lnTo>
                  <a:lnTo>
                    <a:pt x="233807" y="27050"/>
                  </a:lnTo>
                  <a:lnTo>
                    <a:pt x="275971" y="43815"/>
                  </a:lnTo>
                  <a:lnTo>
                    <a:pt x="308736" y="69215"/>
                  </a:lnTo>
                  <a:lnTo>
                    <a:pt x="346202" y="114046"/>
                  </a:lnTo>
                  <a:lnTo>
                    <a:pt x="371221" y="157861"/>
                  </a:lnTo>
                  <a:lnTo>
                    <a:pt x="390652" y="207010"/>
                  </a:lnTo>
                  <a:lnTo>
                    <a:pt x="396842" y="229559"/>
                  </a:lnTo>
                  <a:lnTo>
                    <a:pt x="417991" y="262552"/>
                  </a:lnTo>
                  <a:lnTo>
                    <a:pt x="426424" y="246621"/>
                  </a:lnTo>
                  <a:lnTo>
                    <a:pt x="422275" y="226060"/>
                  </a:lnTo>
                  <a:lnTo>
                    <a:pt x="414528" y="198500"/>
                  </a:lnTo>
                  <a:lnTo>
                    <a:pt x="393700" y="146050"/>
                  </a:lnTo>
                  <a:lnTo>
                    <a:pt x="366648" y="98933"/>
                  </a:lnTo>
                  <a:lnTo>
                    <a:pt x="334517" y="59181"/>
                  </a:lnTo>
                  <a:lnTo>
                    <a:pt x="298069" y="27812"/>
                  </a:lnTo>
                  <a:lnTo>
                    <a:pt x="294326" y="254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4297679" y="4315980"/>
            <a:ext cx="622935" cy="516255"/>
            <a:chOff x="4297679" y="4315980"/>
            <a:chExt cx="622935" cy="516255"/>
          </a:xfrm>
        </p:grpSpPr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7679" y="4315980"/>
              <a:ext cx="622553" cy="51586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4342891" y="4341368"/>
              <a:ext cx="474980" cy="326390"/>
            </a:xfrm>
            <a:custGeom>
              <a:avLst/>
              <a:gdLst/>
              <a:ahLst/>
              <a:cxnLst/>
              <a:rect l="l" t="t" r="r" b="b"/>
              <a:pathLst>
                <a:path w="474979" h="326389">
                  <a:moveTo>
                    <a:pt x="215900" y="0"/>
                  </a:moveTo>
                  <a:lnTo>
                    <a:pt x="173609" y="8000"/>
                  </a:lnTo>
                  <a:lnTo>
                    <a:pt x="133985" y="29463"/>
                  </a:lnTo>
                  <a:lnTo>
                    <a:pt x="97662" y="62102"/>
                  </a:lnTo>
                  <a:lnTo>
                    <a:pt x="65532" y="104012"/>
                  </a:lnTo>
                  <a:lnTo>
                    <a:pt x="38608" y="152907"/>
                  </a:lnTo>
                  <a:lnTo>
                    <a:pt x="17907" y="207517"/>
                  </a:lnTo>
                  <a:lnTo>
                    <a:pt x="4699" y="265810"/>
                  </a:lnTo>
                  <a:lnTo>
                    <a:pt x="254" y="310768"/>
                  </a:lnTo>
                  <a:lnTo>
                    <a:pt x="0" y="325500"/>
                  </a:lnTo>
                  <a:lnTo>
                    <a:pt x="25400" y="325881"/>
                  </a:lnTo>
                  <a:lnTo>
                    <a:pt x="25625" y="312927"/>
                  </a:lnTo>
                  <a:lnTo>
                    <a:pt x="25685" y="310768"/>
                  </a:lnTo>
                  <a:lnTo>
                    <a:pt x="29845" y="268731"/>
                  </a:lnTo>
                  <a:lnTo>
                    <a:pt x="42545" y="213994"/>
                  </a:lnTo>
                  <a:lnTo>
                    <a:pt x="61975" y="162813"/>
                  </a:lnTo>
                  <a:lnTo>
                    <a:pt x="87249" y="117093"/>
                  </a:lnTo>
                  <a:lnTo>
                    <a:pt x="116712" y="78739"/>
                  </a:lnTo>
                  <a:lnTo>
                    <a:pt x="149352" y="49656"/>
                  </a:lnTo>
                  <a:lnTo>
                    <a:pt x="183261" y="31495"/>
                  </a:lnTo>
                  <a:lnTo>
                    <a:pt x="216916" y="25399"/>
                  </a:lnTo>
                  <a:lnTo>
                    <a:pt x="294326" y="25399"/>
                  </a:lnTo>
                  <a:lnTo>
                    <a:pt x="288417" y="21589"/>
                  </a:lnTo>
                  <a:lnTo>
                    <a:pt x="247777" y="4063"/>
                  </a:lnTo>
                  <a:lnTo>
                    <a:pt x="226568" y="507"/>
                  </a:lnTo>
                  <a:lnTo>
                    <a:pt x="215900" y="0"/>
                  </a:lnTo>
                  <a:close/>
                </a:path>
                <a:path w="474979" h="326389">
                  <a:moveTo>
                    <a:pt x="370586" y="199008"/>
                  </a:moveTo>
                  <a:lnTo>
                    <a:pt x="364617" y="202818"/>
                  </a:lnTo>
                  <a:lnTo>
                    <a:pt x="358775" y="206628"/>
                  </a:lnTo>
                  <a:lnTo>
                    <a:pt x="356997" y="214375"/>
                  </a:lnTo>
                  <a:lnTo>
                    <a:pt x="420116" y="312927"/>
                  </a:lnTo>
                  <a:lnTo>
                    <a:pt x="432957" y="288670"/>
                  </a:lnTo>
                  <a:lnTo>
                    <a:pt x="406400" y="288670"/>
                  </a:lnTo>
                  <a:lnTo>
                    <a:pt x="406273" y="286384"/>
                  </a:lnTo>
                  <a:lnTo>
                    <a:pt x="403098" y="259460"/>
                  </a:lnTo>
                  <a:lnTo>
                    <a:pt x="397763" y="232917"/>
                  </a:lnTo>
                  <a:lnTo>
                    <a:pt x="396842" y="229559"/>
                  </a:lnTo>
                  <a:lnTo>
                    <a:pt x="382143" y="206628"/>
                  </a:lnTo>
                  <a:lnTo>
                    <a:pt x="378460" y="200786"/>
                  </a:lnTo>
                  <a:lnTo>
                    <a:pt x="370586" y="199008"/>
                  </a:lnTo>
                  <a:close/>
                </a:path>
                <a:path w="474979" h="326389">
                  <a:moveTo>
                    <a:pt x="396842" y="229559"/>
                  </a:moveTo>
                  <a:lnTo>
                    <a:pt x="397763" y="232917"/>
                  </a:lnTo>
                  <a:lnTo>
                    <a:pt x="403098" y="259460"/>
                  </a:lnTo>
                  <a:lnTo>
                    <a:pt x="406273" y="286384"/>
                  </a:lnTo>
                  <a:lnTo>
                    <a:pt x="406400" y="288670"/>
                  </a:lnTo>
                  <a:lnTo>
                    <a:pt x="431673" y="286892"/>
                  </a:lnTo>
                  <a:lnTo>
                    <a:pt x="431419" y="283336"/>
                  </a:lnTo>
                  <a:lnTo>
                    <a:pt x="431238" y="281812"/>
                  </a:lnTo>
                  <a:lnTo>
                    <a:pt x="407797" y="281812"/>
                  </a:lnTo>
                  <a:lnTo>
                    <a:pt x="417991" y="262552"/>
                  </a:lnTo>
                  <a:lnTo>
                    <a:pt x="396842" y="229559"/>
                  </a:lnTo>
                  <a:close/>
                </a:path>
                <a:path w="474979" h="326389">
                  <a:moveTo>
                    <a:pt x="460121" y="195325"/>
                  </a:moveTo>
                  <a:lnTo>
                    <a:pt x="452374" y="197738"/>
                  </a:lnTo>
                  <a:lnTo>
                    <a:pt x="449072" y="203834"/>
                  </a:lnTo>
                  <a:lnTo>
                    <a:pt x="426424" y="246621"/>
                  </a:lnTo>
                  <a:lnTo>
                    <a:pt x="427990" y="254380"/>
                  </a:lnTo>
                  <a:lnTo>
                    <a:pt x="431419" y="283336"/>
                  </a:lnTo>
                  <a:lnTo>
                    <a:pt x="431673" y="286892"/>
                  </a:lnTo>
                  <a:lnTo>
                    <a:pt x="406400" y="288670"/>
                  </a:lnTo>
                  <a:lnTo>
                    <a:pt x="432957" y="288670"/>
                  </a:lnTo>
                  <a:lnTo>
                    <a:pt x="474853" y="209549"/>
                  </a:lnTo>
                  <a:lnTo>
                    <a:pt x="472440" y="201929"/>
                  </a:lnTo>
                  <a:lnTo>
                    <a:pt x="466217" y="198627"/>
                  </a:lnTo>
                  <a:lnTo>
                    <a:pt x="460121" y="195325"/>
                  </a:lnTo>
                  <a:close/>
                </a:path>
                <a:path w="474979" h="326389">
                  <a:moveTo>
                    <a:pt x="417991" y="262552"/>
                  </a:moveTo>
                  <a:lnTo>
                    <a:pt x="407797" y="281812"/>
                  </a:lnTo>
                  <a:lnTo>
                    <a:pt x="429768" y="280923"/>
                  </a:lnTo>
                  <a:lnTo>
                    <a:pt x="417991" y="262552"/>
                  </a:lnTo>
                  <a:close/>
                </a:path>
                <a:path w="474979" h="326389">
                  <a:moveTo>
                    <a:pt x="426424" y="246621"/>
                  </a:moveTo>
                  <a:lnTo>
                    <a:pt x="417991" y="262552"/>
                  </a:lnTo>
                  <a:lnTo>
                    <a:pt x="429768" y="280923"/>
                  </a:lnTo>
                  <a:lnTo>
                    <a:pt x="407797" y="281812"/>
                  </a:lnTo>
                  <a:lnTo>
                    <a:pt x="431238" y="281812"/>
                  </a:lnTo>
                  <a:lnTo>
                    <a:pt x="427990" y="254380"/>
                  </a:lnTo>
                  <a:lnTo>
                    <a:pt x="426424" y="246621"/>
                  </a:lnTo>
                  <a:close/>
                </a:path>
                <a:path w="474979" h="326389">
                  <a:moveTo>
                    <a:pt x="294326" y="25399"/>
                  </a:moveTo>
                  <a:lnTo>
                    <a:pt x="216916" y="25399"/>
                  </a:lnTo>
                  <a:lnTo>
                    <a:pt x="225298" y="25907"/>
                  </a:lnTo>
                  <a:lnTo>
                    <a:pt x="233807" y="27050"/>
                  </a:lnTo>
                  <a:lnTo>
                    <a:pt x="275971" y="43814"/>
                  </a:lnTo>
                  <a:lnTo>
                    <a:pt x="308737" y="69214"/>
                  </a:lnTo>
                  <a:lnTo>
                    <a:pt x="346202" y="114045"/>
                  </a:lnTo>
                  <a:lnTo>
                    <a:pt x="371221" y="157860"/>
                  </a:lnTo>
                  <a:lnTo>
                    <a:pt x="390652" y="207009"/>
                  </a:lnTo>
                  <a:lnTo>
                    <a:pt x="396842" y="229559"/>
                  </a:lnTo>
                  <a:lnTo>
                    <a:pt x="417991" y="262552"/>
                  </a:lnTo>
                  <a:lnTo>
                    <a:pt x="426424" y="246621"/>
                  </a:lnTo>
                  <a:lnTo>
                    <a:pt x="422275" y="226059"/>
                  </a:lnTo>
                  <a:lnTo>
                    <a:pt x="414528" y="198500"/>
                  </a:lnTo>
                  <a:lnTo>
                    <a:pt x="393700" y="146049"/>
                  </a:lnTo>
                  <a:lnTo>
                    <a:pt x="366649" y="98932"/>
                  </a:lnTo>
                  <a:lnTo>
                    <a:pt x="334518" y="59181"/>
                  </a:lnTo>
                  <a:lnTo>
                    <a:pt x="298069" y="27812"/>
                  </a:lnTo>
                  <a:lnTo>
                    <a:pt x="294326" y="2539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7104888" y="4300740"/>
            <a:ext cx="622935" cy="516255"/>
            <a:chOff x="7104888" y="4300740"/>
            <a:chExt cx="622935" cy="516255"/>
          </a:xfrm>
        </p:grpSpPr>
        <p:pic>
          <p:nvPicPr>
            <p:cNvPr id="89" name="object 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4888" y="4300740"/>
              <a:ext cx="622553" cy="51586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150100" y="4326127"/>
              <a:ext cx="474980" cy="326390"/>
            </a:xfrm>
            <a:custGeom>
              <a:avLst/>
              <a:gdLst/>
              <a:ahLst/>
              <a:cxnLst/>
              <a:rect l="l" t="t" r="r" b="b"/>
              <a:pathLst>
                <a:path w="474979" h="326389">
                  <a:moveTo>
                    <a:pt x="215900" y="0"/>
                  </a:moveTo>
                  <a:lnTo>
                    <a:pt x="173608" y="8001"/>
                  </a:lnTo>
                  <a:lnTo>
                    <a:pt x="133984" y="29464"/>
                  </a:lnTo>
                  <a:lnTo>
                    <a:pt x="97663" y="62103"/>
                  </a:lnTo>
                  <a:lnTo>
                    <a:pt x="65531" y="104013"/>
                  </a:lnTo>
                  <a:lnTo>
                    <a:pt x="38607" y="152908"/>
                  </a:lnTo>
                  <a:lnTo>
                    <a:pt x="17906" y="207518"/>
                  </a:lnTo>
                  <a:lnTo>
                    <a:pt x="4699" y="265811"/>
                  </a:lnTo>
                  <a:lnTo>
                    <a:pt x="253" y="310769"/>
                  </a:lnTo>
                  <a:lnTo>
                    <a:pt x="0" y="325501"/>
                  </a:lnTo>
                  <a:lnTo>
                    <a:pt x="25400" y="325882"/>
                  </a:lnTo>
                  <a:lnTo>
                    <a:pt x="25625" y="312928"/>
                  </a:lnTo>
                  <a:lnTo>
                    <a:pt x="25685" y="310769"/>
                  </a:lnTo>
                  <a:lnTo>
                    <a:pt x="29845" y="268732"/>
                  </a:lnTo>
                  <a:lnTo>
                    <a:pt x="42545" y="213995"/>
                  </a:lnTo>
                  <a:lnTo>
                    <a:pt x="61975" y="162814"/>
                  </a:lnTo>
                  <a:lnTo>
                    <a:pt x="87249" y="117094"/>
                  </a:lnTo>
                  <a:lnTo>
                    <a:pt x="116713" y="78740"/>
                  </a:lnTo>
                  <a:lnTo>
                    <a:pt x="149351" y="49657"/>
                  </a:lnTo>
                  <a:lnTo>
                    <a:pt x="183260" y="31496"/>
                  </a:lnTo>
                  <a:lnTo>
                    <a:pt x="216916" y="25400"/>
                  </a:lnTo>
                  <a:lnTo>
                    <a:pt x="294326" y="25400"/>
                  </a:lnTo>
                  <a:lnTo>
                    <a:pt x="288417" y="21590"/>
                  </a:lnTo>
                  <a:lnTo>
                    <a:pt x="247776" y="4064"/>
                  </a:lnTo>
                  <a:lnTo>
                    <a:pt x="226568" y="508"/>
                  </a:lnTo>
                  <a:lnTo>
                    <a:pt x="215900" y="0"/>
                  </a:lnTo>
                  <a:close/>
                </a:path>
                <a:path w="474979" h="326389">
                  <a:moveTo>
                    <a:pt x="370585" y="199009"/>
                  </a:moveTo>
                  <a:lnTo>
                    <a:pt x="364617" y="202819"/>
                  </a:lnTo>
                  <a:lnTo>
                    <a:pt x="358775" y="206629"/>
                  </a:lnTo>
                  <a:lnTo>
                    <a:pt x="356997" y="214376"/>
                  </a:lnTo>
                  <a:lnTo>
                    <a:pt x="420116" y="312928"/>
                  </a:lnTo>
                  <a:lnTo>
                    <a:pt x="432957" y="288671"/>
                  </a:lnTo>
                  <a:lnTo>
                    <a:pt x="406400" y="288671"/>
                  </a:lnTo>
                  <a:lnTo>
                    <a:pt x="406273" y="286385"/>
                  </a:lnTo>
                  <a:lnTo>
                    <a:pt x="403098" y="259461"/>
                  </a:lnTo>
                  <a:lnTo>
                    <a:pt x="397764" y="232918"/>
                  </a:lnTo>
                  <a:lnTo>
                    <a:pt x="396842" y="229559"/>
                  </a:lnTo>
                  <a:lnTo>
                    <a:pt x="382143" y="206629"/>
                  </a:lnTo>
                  <a:lnTo>
                    <a:pt x="378459" y="200787"/>
                  </a:lnTo>
                  <a:lnTo>
                    <a:pt x="370585" y="199009"/>
                  </a:lnTo>
                  <a:close/>
                </a:path>
                <a:path w="474979" h="326389">
                  <a:moveTo>
                    <a:pt x="396842" y="229559"/>
                  </a:moveTo>
                  <a:lnTo>
                    <a:pt x="397764" y="232918"/>
                  </a:lnTo>
                  <a:lnTo>
                    <a:pt x="403098" y="259461"/>
                  </a:lnTo>
                  <a:lnTo>
                    <a:pt x="406273" y="286385"/>
                  </a:lnTo>
                  <a:lnTo>
                    <a:pt x="406400" y="288671"/>
                  </a:lnTo>
                  <a:lnTo>
                    <a:pt x="431673" y="286893"/>
                  </a:lnTo>
                  <a:lnTo>
                    <a:pt x="431419" y="283337"/>
                  </a:lnTo>
                  <a:lnTo>
                    <a:pt x="431238" y="281813"/>
                  </a:lnTo>
                  <a:lnTo>
                    <a:pt x="407797" y="281813"/>
                  </a:lnTo>
                  <a:lnTo>
                    <a:pt x="417991" y="262552"/>
                  </a:lnTo>
                  <a:lnTo>
                    <a:pt x="396842" y="229559"/>
                  </a:lnTo>
                  <a:close/>
                </a:path>
                <a:path w="474979" h="326389">
                  <a:moveTo>
                    <a:pt x="460121" y="195326"/>
                  </a:moveTo>
                  <a:lnTo>
                    <a:pt x="452374" y="197739"/>
                  </a:lnTo>
                  <a:lnTo>
                    <a:pt x="449072" y="203835"/>
                  </a:lnTo>
                  <a:lnTo>
                    <a:pt x="426424" y="246621"/>
                  </a:lnTo>
                  <a:lnTo>
                    <a:pt x="427990" y="254381"/>
                  </a:lnTo>
                  <a:lnTo>
                    <a:pt x="431419" y="283337"/>
                  </a:lnTo>
                  <a:lnTo>
                    <a:pt x="431673" y="286893"/>
                  </a:lnTo>
                  <a:lnTo>
                    <a:pt x="406400" y="288671"/>
                  </a:lnTo>
                  <a:lnTo>
                    <a:pt x="432957" y="288671"/>
                  </a:lnTo>
                  <a:lnTo>
                    <a:pt x="474852" y="209550"/>
                  </a:lnTo>
                  <a:lnTo>
                    <a:pt x="472440" y="201930"/>
                  </a:lnTo>
                  <a:lnTo>
                    <a:pt x="466217" y="198628"/>
                  </a:lnTo>
                  <a:lnTo>
                    <a:pt x="460121" y="195326"/>
                  </a:lnTo>
                  <a:close/>
                </a:path>
                <a:path w="474979" h="326389">
                  <a:moveTo>
                    <a:pt x="417991" y="262552"/>
                  </a:moveTo>
                  <a:lnTo>
                    <a:pt x="407797" y="281813"/>
                  </a:lnTo>
                  <a:lnTo>
                    <a:pt x="429768" y="280924"/>
                  </a:lnTo>
                  <a:lnTo>
                    <a:pt x="417991" y="262552"/>
                  </a:lnTo>
                  <a:close/>
                </a:path>
                <a:path w="474979" h="326389">
                  <a:moveTo>
                    <a:pt x="426424" y="246621"/>
                  </a:moveTo>
                  <a:lnTo>
                    <a:pt x="417991" y="262552"/>
                  </a:lnTo>
                  <a:lnTo>
                    <a:pt x="429768" y="280924"/>
                  </a:lnTo>
                  <a:lnTo>
                    <a:pt x="407797" y="281813"/>
                  </a:lnTo>
                  <a:lnTo>
                    <a:pt x="431238" y="281813"/>
                  </a:lnTo>
                  <a:lnTo>
                    <a:pt x="427990" y="254381"/>
                  </a:lnTo>
                  <a:lnTo>
                    <a:pt x="426424" y="246621"/>
                  </a:lnTo>
                  <a:close/>
                </a:path>
                <a:path w="474979" h="326389">
                  <a:moveTo>
                    <a:pt x="294326" y="25400"/>
                  </a:moveTo>
                  <a:lnTo>
                    <a:pt x="216916" y="25400"/>
                  </a:lnTo>
                  <a:lnTo>
                    <a:pt x="225298" y="25908"/>
                  </a:lnTo>
                  <a:lnTo>
                    <a:pt x="233806" y="27051"/>
                  </a:lnTo>
                  <a:lnTo>
                    <a:pt x="275971" y="43815"/>
                  </a:lnTo>
                  <a:lnTo>
                    <a:pt x="308736" y="69215"/>
                  </a:lnTo>
                  <a:lnTo>
                    <a:pt x="346201" y="114046"/>
                  </a:lnTo>
                  <a:lnTo>
                    <a:pt x="371221" y="157861"/>
                  </a:lnTo>
                  <a:lnTo>
                    <a:pt x="390651" y="207010"/>
                  </a:lnTo>
                  <a:lnTo>
                    <a:pt x="396842" y="229559"/>
                  </a:lnTo>
                  <a:lnTo>
                    <a:pt x="417991" y="262552"/>
                  </a:lnTo>
                  <a:lnTo>
                    <a:pt x="426424" y="246621"/>
                  </a:lnTo>
                  <a:lnTo>
                    <a:pt x="422275" y="226060"/>
                  </a:lnTo>
                  <a:lnTo>
                    <a:pt x="414527" y="198501"/>
                  </a:lnTo>
                  <a:lnTo>
                    <a:pt x="393700" y="146050"/>
                  </a:lnTo>
                  <a:lnTo>
                    <a:pt x="366649" y="98933"/>
                  </a:lnTo>
                  <a:lnTo>
                    <a:pt x="334518" y="59182"/>
                  </a:lnTo>
                  <a:lnTo>
                    <a:pt x="298069" y="27813"/>
                  </a:lnTo>
                  <a:lnTo>
                    <a:pt x="294326" y="254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987042" y="4318456"/>
            <a:ext cx="22669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96409" y="4318456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303646" y="4471542"/>
            <a:ext cx="1487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Promedio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( 0 –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10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30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20 </a:t>
            </a:r>
            <a:r>
              <a:rPr sz="1200" dirty="0">
                <a:latin typeface="Calibri"/>
                <a:cs typeface="Calibri"/>
              </a:rPr>
              <a:t>) / 4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49667" y="4318456"/>
            <a:ext cx="22796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+</a:t>
            </a:r>
            <a:r>
              <a:rPr sz="1050" spc="-10" dirty="0">
                <a:latin typeface="Calibri"/>
                <a:cs typeface="Calibri"/>
              </a:rPr>
              <a:t>1</a:t>
            </a:r>
            <a:r>
              <a:rPr sz="1050" dirty="0"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20" dirty="0"/>
              <a:t>Berkeley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Protocolo</a:t>
            </a:r>
            <a:r>
              <a:rPr spc="-55" dirty="0"/>
              <a:t> </a:t>
            </a:r>
            <a:r>
              <a:rPr spc="-5" dirty="0"/>
              <a:t>NTP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38426"/>
            <a:ext cx="8048625" cy="44297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6870" marR="744855" indent="-344805" algn="just">
              <a:lnSpc>
                <a:spcPct val="100699"/>
              </a:lnSpc>
              <a:spcBef>
                <a:spcPts val="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Christian 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15" dirty="0">
                <a:latin typeface="Calibri"/>
                <a:cs typeface="Calibri"/>
              </a:rPr>
              <a:t>Berkeley </a:t>
            </a:r>
            <a:r>
              <a:rPr sz="2800" spc="5" dirty="0">
                <a:latin typeface="Calibri"/>
                <a:cs typeface="Calibri"/>
              </a:rPr>
              <a:t>son </a:t>
            </a:r>
            <a:r>
              <a:rPr sz="2800" spc="-5" dirty="0">
                <a:latin typeface="Calibri"/>
                <a:cs typeface="Calibri"/>
              </a:rPr>
              <a:t>adecuados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spc="-10" dirty="0">
                <a:latin typeface="Calibri"/>
                <a:cs typeface="Calibri"/>
              </a:rPr>
              <a:t>redes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rápidas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0" dirty="0">
                <a:latin typeface="Wingdings"/>
                <a:cs typeface="Wingdings"/>
              </a:rPr>
              <a:t>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usados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principalmente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intranets</a:t>
            </a:r>
            <a:endParaRPr sz="2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Mills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en</a:t>
            </a:r>
            <a:r>
              <a:rPr sz="2800" spc="-5" dirty="0">
                <a:latin typeface="Calibri"/>
                <a:cs typeface="Calibri"/>
              </a:rPr>
              <a:t> 1995,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definió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arquitectura 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protocolo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distribuir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«relojes»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5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Network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5" dirty="0">
                <a:latin typeface="Calibri"/>
                <a:cs typeface="Calibri"/>
              </a:rPr>
              <a:t>Time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Protocol</a:t>
            </a:r>
            <a:endParaRPr sz="2800">
              <a:latin typeface="Calibri"/>
              <a:cs typeface="Calibri"/>
            </a:endParaRPr>
          </a:p>
          <a:p>
            <a:pPr marL="756285" marR="41275" lvl="1" indent="-287020" algn="just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Permitir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sincronización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relojes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 clientes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internet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UTC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La latencia/retardo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significativa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356870" marR="333375" indent="-344805" algn="just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Define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jerarquía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dependiendo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la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calidad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reloj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72390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Protocolo</a:t>
            </a:r>
            <a:r>
              <a:rPr spc="-55" dirty="0"/>
              <a:t> </a:t>
            </a:r>
            <a:r>
              <a:rPr spc="-5" dirty="0"/>
              <a:t>NTP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143000"/>
            <a:ext cx="6211823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3600" y="6019800"/>
            <a:ext cx="4540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Imagen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original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de: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http://www.h3c.com/en/d_201609/952083_294551_0.htm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79248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Protocolo</a:t>
            </a:r>
            <a:r>
              <a:rPr spc="-55" dirty="0"/>
              <a:t> </a:t>
            </a:r>
            <a:r>
              <a:rPr spc="-5" dirty="0"/>
              <a:t>NTP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817877"/>
            <a:ext cx="8032115" cy="42538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1109345">
              <a:lnSpc>
                <a:spcPts val="2810"/>
              </a:lnSpc>
              <a:spcBef>
                <a:spcPts val="440"/>
              </a:spcBef>
            </a:pPr>
            <a:r>
              <a:rPr sz="2600" spc="-10" dirty="0">
                <a:latin typeface="Calibri"/>
                <a:cs typeface="Calibri"/>
              </a:rPr>
              <a:t>La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sincronización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entre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cada</a:t>
            </a:r>
            <a:r>
              <a:rPr sz="2600" spc="-5" dirty="0">
                <a:latin typeface="Calibri"/>
                <a:cs typeface="Calibri"/>
              </a:rPr>
              <a:t> par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 elementos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la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jerarquía:</a:t>
            </a:r>
            <a:endParaRPr sz="2600">
              <a:latin typeface="Calibri"/>
              <a:cs typeface="Calibri"/>
            </a:endParaRPr>
          </a:p>
          <a:p>
            <a:pPr marL="756285" indent="-287020">
              <a:lnSpc>
                <a:spcPts val="2510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latin typeface="Calibri"/>
                <a:cs typeface="Calibri"/>
              </a:rPr>
              <a:t>Modo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multicast: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redes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LAN.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transmite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red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todos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ts val="2510"/>
              </a:lnSpc>
            </a:pP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elementos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forma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periódica.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Baja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precisión.</a:t>
            </a:r>
            <a:endParaRPr sz="2200">
              <a:latin typeface="Calibri"/>
              <a:cs typeface="Calibri"/>
            </a:endParaRPr>
          </a:p>
          <a:p>
            <a:pPr marL="756285" marR="659130" indent="-287020">
              <a:lnSpc>
                <a:spcPct val="901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latin typeface="Calibri"/>
                <a:cs typeface="Calibri"/>
              </a:rPr>
              <a:t>Modo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llamada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procedimiento: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Similar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algoritmo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Cristian. </a:t>
            </a:r>
            <a:r>
              <a:rPr sz="2200" dirty="0">
                <a:latin typeface="Calibri"/>
                <a:cs typeface="Calibri"/>
              </a:rPr>
              <a:t>Se promedia el </a:t>
            </a:r>
            <a:r>
              <a:rPr sz="2200" spc="-10" dirty="0">
                <a:latin typeface="Calibri"/>
                <a:cs typeface="Calibri"/>
              </a:rPr>
              <a:t>retardo </a:t>
            </a:r>
            <a:r>
              <a:rPr sz="2200" dirty="0">
                <a:latin typeface="Calibri"/>
                <a:cs typeface="Calibri"/>
              </a:rPr>
              <a:t>de transmisión. </a:t>
            </a:r>
            <a:r>
              <a:rPr sz="2200" spc="5" dirty="0">
                <a:latin typeface="Calibri"/>
                <a:cs typeface="Calibri"/>
              </a:rPr>
              <a:t>Mejor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precisión.</a:t>
            </a:r>
            <a:endParaRPr sz="2200">
              <a:latin typeface="Calibri"/>
              <a:cs typeface="Calibri"/>
            </a:endParaRPr>
          </a:p>
          <a:p>
            <a:pPr marL="756285" marR="186055" indent="-287020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latin typeface="Calibri"/>
                <a:cs typeface="Calibri"/>
              </a:rPr>
              <a:t>Modo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simétrico: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elementos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intercambian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mensajes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sincronización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ajustan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relojes.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Mayor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precisión.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alibri"/>
              <a:cs typeface="Calibri"/>
            </a:endParaRPr>
          </a:p>
          <a:p>
            <a:pPr marL="12700" marR="735330">
              <a:lnSpc>
                <a:spcPts val="2810"/>
              </a:lnSpc>
            </a:pPr>
            <a:r>
              <a:rPr sz="2600" spc="-10" dirty="0">
                <a:latin typeface="Calibri"/>
                <a:cs typeface="Calibri"/>
              </a:rPr>
              <a:t>Los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mensajes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intercambiados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entre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dos </a:t>
            </a:r>
            <a:r>
              <a:rPr sz="2600" spc="-5" dirty="0">
                <a:latin typeface="Calibri"/>
                <a:cs typeface="Calibri"/>
              </a:rPr>
              <a:t>servidores</a:t>
            </a:r>
            <a:r>
              <a:rPr sz="2600" spc="-10" dirty="0">
                <a:latin typeface="Calibri"/>
                <a:cs typeface="Calibri"/>
              </a:rPr>
              <a:t> son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datagramas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95" dirty="0">
                <a:latin typeface="Calibri"/>
                <a:cs typeface="Calibri"/>
              </a:rPr>
              <a:t>UDP.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20379"/>
            <a:ext cx="76200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Relojes</a:t>
            </a:r>
            <a:r>
              <a:rPr spc="-65" dirty="0"/>
              <a:t> </a:t>
            </a:r>
            <a:r>
              <a:rPr spc="-5" dirty="0"/>
              <a:t>lógicos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2971800"/>
            <a:ext cx="4311015" cy="1562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b="1" dirty="0">
                <a:latin typeface="Calibri"/>
                <a:cs typeface="Calibri"/>
              </a:rPr>
              <a:t>Causalidad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potencial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b="1" spc="-5" dirty="0">
                <a:latin typeface="Calibri"/>
                <a:cs typeface="Calibri"/>
              </a:rPr>
              <a:t>Relojes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lógicos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Lamport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b="1" spc="-20" dirty="0">
                <a:latin typeface="Calibri"/>
                <a:cs typeface="Calibri"/>
              </a:rPr>
              <a:t>Vectores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de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relojes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lógicos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Causalidad</a:t>
            </a:r>
            <a:r>
              <a:rPr spc="-5" dirty="0"/>
              <a:t> </a:t>
            </a:r>
            <a:r>
              <a:rPr spc="-15" dirty="0"/>
              <a:t>potencial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444" y="1523187"/>
            <a:ext cx="8136255" cy="4875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7670" marR="779780" indent="-344805" algn="just">
              <a:lnSpc>
                <a:spcPts val="3030"/>
              </a:lnSpc>
              <a:spcBef>
                <a:spcPts val="484"/>
              </a:spcBef>
              <a:buFont typeface="Arial MT"/>
              <a:buChar char="•"/>
              <a:tabLst>
                <a:tab pos="408305" algn="l"/>
              </a:tabLst>
            </a:pPr>
            <a:r>
              <a:rPr sz="2800" dirty="0">
                <a:latin typeface="Calibri"/>
                <a:cs typeface="Calibri"/>
              </a:rPr>
              <a:t>En </a:t>
            </a:r>
            <a:r>
              <a:rPr sz="2800" spc="-5" dirty="0">
                <a:latin typeface="Calibri"/>
                <a:cs typeface="Calibri"/>
              </a:rPr>
              <a:t>ausencia de </a:t>
            </a:r>
            <a:r>
              <a:rPr sz="2800" dirty="0">
                <a:latin typeface="Calibri"/>
                <a:cs typeface="Calibri"/>
              </a:rPr>
              <a:t>un </a:t>
            </a:r>
            <a:r>
              <a:rPr sz="2800" spc="-10" dirty="0">
                <a:latin typeface="Calibri"/>
                <a:cs typeface="Calibri"/>
              </a:rPr>
              <a:t>reloj </a:t>
            </a:r>
            <a:r>
              <a:rPr sz="2800" dirty="0">
                <a:latin typeface="Calibri"/>
                <a:cs typeface="Calibri"/>
              </a:rPr>
              <a:t>global la </a:t>
            </a:r>
            <a:r>
              <a:rPr sz="2800" spc="-5" dirty="0">
                <a:latin typeface="Calibri"/>
                <a:cs typeface="Calibri"/>
              </a:rPr>
              <a:t>relación </a:t>
            </a:r>
            <a:r>
              <a:rPr sz="2800" i="1" spc="-5" dirty="0">
                <a:latin typeface="Calibri"/>
                <a:cs typeface="Calibri"/>
              </a:rPr>
              <a:t>causa-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efecto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precede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) es </a:t>
            </a:r>
            <a:r>
              <a:rPr sz="2800" spc="-10" dirty="0">
                <a:latin typeface="Calibri"/>
                <a:cs typeface="Calibri"/>
              </a:rPr>
              <a:t>una </a:t>
            </a:r>
            <a:r>
              <a:rPr sz="2800" dirty="0">
                <a:latin typeface="Calibri"/>
                <a:cs typeface="Calibri"/>
              </a:rPr>
              <a:t>posibilidad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ordenar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eventos.</a:t>
            </a:r>
            <a:endParaRPr sz="2800">
              <a:latin typeface="Calibri"/>
              <a:cs typeface="Calibri"/>
            </a:endParaRPr>
          </a:p>
          <a:p>
            <a:pPr marL="1538605" algn="just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9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«a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precede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b»</a:t>
            </a:r>
            <a:r>
              <a:rPr sz="2000" spc="1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«a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</a:t>
            </a:r>
            <a:r>
              <a:rPr sz="2000" spc="-15" dirty="0">
                <a:latin typeface="Calibri"/>
                <a:cs typeface="Calibri"/>
              </a:rPr>
              <a:t> causa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potencial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b»</a:t>
            </a:r>
            <a:endParaRPr sz="2000">
              <a:latin typeface="Calibri"/>
              <a:cs typeface="Calibri"/>
            </a:endParaRPr>
          </a:p>
          <a:p>
            <a:pPr marL="407670" indent="-344805" algn="just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800" spc="-5" dirty="0">
                <a:latin typeface="Calibri"/>
                <a:cs typeface="Calibri"/>
              </a:rPr>
              <a:t>Relación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causalidad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potencial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(Lamport)</a:t>
            </a:r>
            <a:endParaRPr sz="2800">
              <a:latin typeface="Calibri"/>
              <a:cs typeface="Calibri"/>
            </a:endParaRPr>
          </a:p>
          <a:p>
            <a:pPr marL="825500" lvl="1" indent="-287655" algn="just">
              <a:lnSpc>
                <a:spcPct val="100000"/>
              </a:lnSpc>
              <a:spcBef>
                <a:spcPts val="330"/>
              </a:spcBef>
              <a:buFont typeface="Arial MT"/>
              <a:buChar char="–"/>
              <a:tabLst>
                <a:tab pos="826135" algn="l"/>
              </a:tabLst>
            </a:pP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15" baseline="-20833" dirty="0">
                <a:latin typeface="Calibri"/>
                <a:cs typeface="Calibri"/>
              </a:rPr>
              <a:t>ij</a:t>
            </a:r>
            <a:r>
              <a:rPr sz="2400" b="1" spc="27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j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  <a:p>
            <a:pPr marL="825500" lvl="1" indent="-287655" algn="just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826135" algn="l"/>
                <a:tab pos="3999229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j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k </a:t>
            </a:r>
            <a:r>
              <a:rPr sz="2400" dirty="0">
                <a:latin typeface="Calibri"/>
                <a:cs typeface="Calibri"/>
              </a:rPr>
              <a:t>entonces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15" baseline="-20833" dirty="0">
                <a:latin typeface="Calibri"/>
                <a:cs typeface="Calibri"/>
              </a:rPr>
              <a:t>ij</a:t>
            </a:r>
            <a:r>
              <a:rPr sz="2400" b="1" spc="32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15" baseline="-20833" dirty="0">
                <a:latin typeface="Calibri"/>
                <a:cs typeface="Calibri"/>
              </a:rPr>
              <a:t>ik	</a:t>
            </a:r>
            <a:r>
              <a:rPr sz="2400" spc="-5" dirty="0">
                <a:latin typeface="Calibri"/>
                <a:cs typeface="Calibri"/>
              </a:rPr>
              <a:t>(e</a:t>
            </a:r>
            <a:r>
              <a:rPr sz="2400" spc="-7" baseline="-20833" dirty="0">
                <a:latin typeface="Calibri"/>
                <a:cs typeface="Calibri"/>
              </a:rPr>
              <a:t>ij</a:t>
            </a:r>
            <a:r>
              <a:rPr sz="2400" spc="262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precede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7" baseline="-20833" dirty="0">
                <a:latin typeface="Calibri"/>
                <a:cs typeface="Calibri"/>
              </a:rPr>
              <a:t>ik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25500" lvl="1" indent="-287655" algn="just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826135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=send(m)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15" baseline="-20833" dirty="0">
                <a:latin typeface="Calibri"/>
                <a:cs typeface="Calibri"/>
              </a:rPr>
              <a:t>j</a:t>
            </a:r>
            <a:r>
              <a:rPr sz="2400" b="1" spc="-10" dirty="0">
                <a:latin typeface="Calibri"/>
                <a:cs typeface="Calibri"/>
              </a:rPr>
              <a:t>=receive(m)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entonces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i</a:t>
            </a:r>
            <a:r>
              <a:rPr sz="2400" b="1" spc="26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j</a:t>
            </a:r>
            <a:endParaRPr sz="2400" baseline="-20833">
              <a:latin typeface="Calibri"/>
              <a:cs typeface="Calibri"/>
            </a:endParaRPr>
          </a:p>
          <a:p>
            <a:pPr marL="825500" lvl="1" indent="-287655" algn="just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826135" algn="l"/>
              </a:tabLst>
            </a:pPr>
            <a:r>
              <a:rPr sz="2400" spc="-5" dirty="0">
                <a:latin typeface="Calibri"/>
                <a:cs typeface="Calibri"/>
              </a:rPr>
              <a:t>La relación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transitiva.</a:t>
            </a:r>
            <a:endParaRPr sz="2400">
              <a:latin typeface="Calibri"/>
              <a:cs typeface="Calibri"/>
            </a:endParaRPr>
          </a:p>
          <a:p>
            <a:pPr marL="426084" marR="81280" indent="-344805" algn="just">
              <a:lnSpc>
                <a:spcPts val="3030"/>
              </a:lnSpc>
              <a:spcBef>
                <a:spcPts val="675"/>
              </a:spcBef>
              <a:buFont typeface="Arial MT"/>
              <a:buChar char="•"/>
              <a:tabLst>
                <a:tab pos="426084" algn="l"/>
                <a:tab pos="426720" algn="l"/>
              </a:tabLst>
            </a:pPr>
            <a:r>
              <a:rPr sz="2800" dirty="0">
                <a:latin typeface="Calibri"/>
                <a:cs typeface="Calibri"/>
              </a:rPr>
              <a:t>Dos </a:t>
            </a:r>
            <a:r>
              <a:rPr sz="2800" spc="-20" dirty="0">
                <a:latin typeface="Calibri"/>
                <a:cs typeface="Calibri"/>
              </a:rPr>
              <a:t>eventos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concurrentes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||</a:t>
            </a:r>
            <a:r>
              <a:rPr sz="2800" spc="-5" dirty="0">
                <a:latin typeface="Calibri"/>
                <a:cs typeface="Calibri"/>
              </a:rPr>
              <a:t> b)</a:t>
            </a:r>
            <a:r>
              <a:rPr sz="2800" dirty="0">
                <a:latin typeface="Calibri"/>
                <a:cs typeface="Calibri"/>
              </a:rPr>
              <a:t> si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dirty="0">
                <a:latin typeface="Calibri"/>
                <a:cs typeface="Calibri"/>
              </a:rPr>
              <a:t>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puede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deducir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entre</a:t>
            </a:r>
            <a:r>
              <a:rPr sz="2800" dirty="0">
                <a:latin typeface="Calibri"/>
                <a:cs typeface="Calibri"/>
              </a:rPr>
              <a:t> ellos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relación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causalidad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potencial.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91636"/>
            <a:ext cx="6477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Ejem</a:t>
            </a:r>
            <a:r>
              <a:rPr spc="-20" dirty="0"/>
              <a:t>p</a:t>
            </a:r>
            <a:r>
              <a:rPr spc="-5" dirty="0"/>
              <a:t>lo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014983" y="2252472"/>
            <a:ext cx="7794625" cy="3286760"/>
            <a:chOff x="1014983" y="2252472"/>
            <a:chExt cx="7794625" cy="3286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3" y="2252472"/>
              <a:ext cx="7794498" cy="317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0703" y="2333752"/>
              <a:ext cx="7590790" cy="118110"/>
            </a:xfrm>
            <a:custGeom>
              <a:avLst/>
              <a:gdLst/>
              <a:ahLst/>
              <a:cxnLst/>
              <a:rect l="l" t="t" r="r" b="b"/>
              <a:pathLst>
                <a:path w="7590790" h="118110">
                  <a:moveTo>
                    <a:pt x="7540443" y="58927"/>
                  </a:moveTo>
                  <a:lnTo>
                    <a:pt x="7482967" y="92456"/>
                  </a:lnTo>
                  <a:lnTo>
                    <a:pt x="7476871" y="95885"/>
                  </a:lnTo>
                  <a:lnTo>
                    <a:pt x="7474839" y="103759"/>
                  </a:lnTo>
                  <a:lnTo>
                    <a:pt x="7478395" y="109727"/>
                  </a:lnTo>
                  <a:lnTo>
                    <a:pt x="7481951" y="115824"/>
                  </a:lnTo>
                  <a:lnTo>
                    <a:pt x="7489698" y="117856"/>
                  </a:lnTo>
                  <a:lnTo>
                    <a:pt x="7569002" y="71627"/>
                  </a:lnTo>
                  <a:lnTo>
                    <a:pt x="7565771" y="71627"/>
                  </a:lnTo>
                  <a:lnTo>
                    <a:pt x="7565771" y="69850"/>
                  </a:lnTo>
                  <a:lnTo>
                    <a:pt x="7559167" y="69850"/>
                  </a:lnTo>
                  <a:lnTo>
                    <a:pt x="7540443" y="58927"/>
                  </a:lnTo>
                  <a:close/>
                </a:path>
                <a:path w="7590790" h="118110">
                  <a:moveTo>
                    <a:pt x="7518672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7518672" y="71627"/>
                  </a:lnTo>
                  <a:lnTo>
                    <a:pt x="7540443" y="58927"/>
                  </a:lnTo>
                  <a:lnTo>
                    <a:pt x="7518672" y="46227"/>
                  </a:lnTo>
                  <a:close/>
                </a:path>
                <a:path w="7590790" h="118110">
                  <a:moveTo>
                    <a:pt x="7569001" y="46227"/>
                  </a:moveTo>
                  <a:lnTo>
                    <a:pt x="7565771" y="46227"/>
                  </a:lnTo>
                  <a:lnTo>
                    <a:pt x="7565771" y="71627"/>
                  </a:lnTo>
                  <a:lnTo>
                    <a:pt x="7569002" y="71627"/>
                  </a:lnTo>
                  <a:lnTo>
                    <a:pt x="7590790" y="58927"/>
                  </a:lnTo>
                  <a:lnTo>
                    <a:pt x="7569001" y="46227"/>
                  </a:lnTo>
                  <a:close/>
                </a:path>
                <a:path w="7590790" h="118110">
                  <a:moveTo>
                    <a:pt x="7559167" y="48006"/>
                  </a:moveTo>
                  <a:lnTo>
                    <a:pt x="7540443" y="58927"/>
                  </a:lnTo>
                  <a:lnTo>
                    <a:pt x="7559167" y="69850"/>
                  </a:lnTo>
                  <a:lnTo>
                    <a:pt x="7559167" y="48006"/>
                  </a:lnTo>
                  <a:close/>
                </a:path>
                <a:path w="7590790" h="118110">
                  <a:moveTo>
                    <a:pt x="7565771" y="48006"/>
                  </a:moveTo>
                  <a:lnTo>
                    <a:pt x="7559167" y="48006"/>
                  </a:lnTo>
                  <a:lnTo>
                    <a:pt x="7559167" y="69850"/>
                  </a:lnTo>
                  <a:lnTo>
                    <a:pt x="7565771" y="69850"/>
                  </a:lnTo>
                  <a:lnTo>
                    <a:pt x="7565771" y="48006"/>
                  </a:lnTo>
                  <a:close/>
                </a:path>
                <a:path w="7590790" h="118110">
                  <a:moveTo>
                    <a:pt x="7489698" y="0"/>
                  </a:moveTo>
                  <a:lnTo>
                    <a:pt x="7481951" y="2032"/>
                  </a:lnTo>
                  <a:lnTo>
                    <a:pt x="7478395" y="8127"/>
                  </a:lnTo>
                  <a:lnTo>
                    <a:pt x="7474839" y="14097"/>
                  </a:lnTo>
                  <a:lnTo>
                    <a:pt x="7476871" y="21971"/>
                  </a:lnTo>
                  <a:lnTo>
                    <a:pt x="7482967" y="25400"/>
                  </a:lnTo>
                  <a:lnTo>
                    <a:pt x="7540443" y="58927"/>
                  </a:lnTo>
                  <a:lnTo>
                    <a:pt x="7559167" y="48006"/>
                  </a:lnTo>
                  <a:lnTo>
                    <a:pt x="7565771" y="48006"/>
                  </a:lnTo>
                  <a:lnTo>
                    <a:pt x="7565771" y="46227"/>
                  </a:lnTo>
                  <a:lnTo>
                    <a:pt x="7569001" y="46227"/>
                  </a:lnTo>
                  <a:lnTo>
                    <a:pt x="7489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231" y="2267699"/>
              <a:ext cx="308610" cy="2933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6523" y="2296668"/>
              <a:ext cx="210312" cy="192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1761" y="2291905"/>
              <a:ext cx="219837" cy="2015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160" y="2267699"/>
              <a:ext cx="308610" cy="2933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4451" y="2296668"/>
              <a:ext cx="210312" cy="192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9689" y="2291905"/>
              <a:ext cx="219837" cy="2015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3" y="3688080"/>
              <a:ext cx="7794498" cy="31775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0703" y="3769360"/>
              <a:ext cx="7590790" cy="118110"/>
            </a:xfrm>
            <a:custGeom>
              <a:avLst/>
              <a:gdLst/>
              <a:ahLst/>
              <a:cxnLst/>
              <a:rect l="l" t="t" r="r" b="b"/>
              <a:pathLst>
                <a:path w="7590790" h="118110">
                  <a:moveTo>
                    <a:pt x="7540443" y="58927"/>
                  </a:moveTo>
                  <a:lnTo>
                    <a:pt x="7482967" y="92456"/>
                  </a:lnTo>
                  <a:lnTo>
                    <a:pt x="7476871" y="95884"/>
                  </a:lnTo>
                  <a:lnTo>
                    <a:pt x="7474839" y="103758"/>
                  </a:lnTo>
                  <a:lnTo>
                    <a:pt x="7478395" y="109727"/>
                  </a:lnTo>
                  <a:lnTo>
                    <a:pt x="7481951" y="115823"/>
                  </a:lnTo>
                  <a:lnTo>
                    <a:pt x="7489698" y="117856"/>
                  </a:lnTo>
                  <a:lnTo>
                    <a:pt x="7569002" y="71627"/>
                  </a:lnTo>
                  <a:lnTo>
                    <a:pt x="7565771" y="71627"/>
                  </a:lnTo>
                  <a:lnTo>
                    <a:pt x="7565771" y="69850"/>
                  </a:lnTo>
                  <a:lnTo>
                    <a:pt x="7559167" y="69850"/>
                  </a:lnTo>
                  <a:lnTo>
                    <a:pt x="7540443" y="58927"/>
                  </a:lnTo>
                  <a:close/>
                </a:path>
                <a:path w="7590790" h="118110">
                  <a:moveTo>
                    <a:pt x="7518672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7518672" y="71627"/>
                  </a:lnTo>
                  <a:lnTo>
                    <a:pt x="7540443" y="58927"/>
                  </a:lnTo>
                  <a:lnTo>
                    <a:pt x="7518672" y="46227"/>
                  </a:lnTo>
                  <a:close/>
                </a:path>
                <a:path w="7590790" h="118110">
                  <a:moveTo>
                    <a:pt x="7569001" y="46227"/>
                  </a:moveTo>
                  <a:lnTo>
                    <a:pt x="7565771" y="46227"/>
                  </a:lnTo>
                  <a:lnTo>
                    <a:pt x="7565771" y="71627"/>
                  </a:lnTo>
                  <a:lnTo>
                    <a:pt x="7569002" y="71627"/>
                  </a:lnTo>
                  <a:lnTo>
                    <a:pt x="7590790" y="58927"/>
                  </a:lnTo>
                  <a:lnTo>
                    <a:pt x="7569001" y="46227"/>
                  </a:lnTo>
                  <a:close/>
                </a:path>
                <a:path w="7590790" h="118110">
                  <a:moveTo>
                    <a:pt x="7559167" y="48006"/>
                  </a:moveTo>
                  <a:lnTo>
                    <a:pt x="7540443" y="58927"/>
                  </a:lnTo>
                  <a:lnTo>
                    <a:pt x="7559167" y="69850"/>
                  </a:lnTo>
                  <a:lnTo>
                    <a:pt x="7559167" y="48006"/>
                  </a:lnTo>
                  <a:close/>
                </a:path>
                <a:path w="7590790" h="118110">
                  <a:moveTo>
                    <a:pt x="7565771" y="48006"/>
                  </a:moveTo>
                  <a:lnTo>
                    <a:pt x="7559167" y="48006"/>
                  </a:lnTo>
                  <a:lnTo>
                    <a:pt x="7559167" y="69850"/>
                  </a:lnTo>
                  <a:lnTo>
                    <a:pt x="7565771" y="69850"/>
                  </a:lnTo>
                  <a:lnTo>
                    <a:pt x="7565771" y="48006"/>
                  </a:lnTo>
                  <a:close/>
                </a:path>
                <a:path w="7590790" h="118110">
                  <a:moveTo>
                    <a:pt x="7489698" y="0"/>
                  </a:moveTo>
                  <a:lnTo>
                    <a:pt x="7481951" y="2031"/>
                  </a:lnTo>
                  <a:lnTo>
                    <a:pt x="7478395" y="8127"/>
                  </a:lnTo>
                  <a:lnTo>
                    <a:pt x="7474839" y="14096"/>
                  </a:lnTo>
                  <a:lnTo>
                    <a:pt x="7476871" y="21970"/>
                  </a:lnTo>
                  <a:lnTo>
                    <a:pt x="7482967" y="25400"/>
                  </a:lnTo>
                  <a:lnTo>
                    <a:pt x="7540443" y="58927"/>
                  </a:lnTo>
                  <a:lnTo>
                    <a:pt x="7559167" y="48006"/>
                  </a:lnTo>
                  <a:lnTo>
                    <a:pt x="7565771" y="48006"/>
                  </a:lnTo>
                  <a:lnTo>
                    <a:pt x="7565771" y="46227"/>
                  </a:lnTo>
                  <a:lnTo>
                    <a:pt x="7569001" y="46227"/>
                  </a:lnTo>
                  <a:lnTo>
                    <a:pt x="7489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448" y="3706355"/>
              <a:ext cx="308610" cy="2933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5739" y="3735324"/>
              <a:ext cx="210312" cy="192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0977" y="3730561"/>
              <a:ext cx="219837" cy="2015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160" y="3706355"/>
              <a:ext cx="308610" cy="2933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4451" y="3735324"/>
              <a:ext cx="210312" cy="192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9689" y="3730561"/>
              <a:ext cx="219837" cy="2015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0368" y="3706355"/>
              <a:ext cx="308610" cy="2933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0660" y="3735324"/>
              <a:ext cx="210312" cy="1920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897" y="3730561"/>
              <a:ext cx="219837" cy="2015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607" y="3706355"/>
              <a:ext cx="308610" cy="29338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8899" y="3735324"/>
              <a:ext cx="210311" cy="1920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4137" y="3730561"/>
              <a:ext cx="219836" cy="2015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5327" y="2453640"/>
              <a:ext cx="1253489" cy="15460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9651" y="2477135"/>
              <a:ext cx="995044" cy="1285875"/>
            </a:xfrm>
            <a:custGeom>
              <a:avLst/>
              <a:gdLst/>
              <a:ahLst/>
              <a:cxnLst/>
              <a:rect l="l" t="t" r="r" b="b"/>
              <a:pathLst>
                <a:path w="995045" h="1285875">
                  <a:moveTo>
                    <a:pt x="849046" y="1186693"/>
                  </a:moveTo>
                  <a:lnTo>
                    <a:pt x="841914" y="1188196"/>
                  </a:lnTo>
                  <a:lnTo>
                    <a:pt x="835878" y="1192246"/>
                  </a:lnTo>
                  <a:lnTo>
                    <a:pt x="831723" y="1198498"/>
                  </a:lnTo>
                  <a:lnTo>
                    <a:pt x="830260" y="1205942"/>
                  </a:lnTo>
                  <a:lnTo>
                    <a:pt x="831738" y="1213088"/>
                  </a:lnTo>
                  <a:lnTo>
                    <a:pt x="835812" y="1219162"/>
                  </a:lnTo>
                  <a:lnTo>
                    <a:pt x="842137" y="1223390"/>
                  </a:lnTo>
                  <a:lnTo>
                    <a:pt x="994918" y="1285620"/>
                  </a:lnTo>
                  <a:lnTo>
                    <a:pt x="992575" y="1267333"/>
                  </a:lnTo>
                  <a:lnTo>
                    <a:pt x="956690" y="1267333"/>
                  </a:lnTo>
                  <a:lnTo>
                    <a:pt x="913659" y="1211368"/>
                  </a:lnTo>
                  <a:lnTo>
                    <a:pt x="856488" y="1188084"/>
                  </a:lnTo>
                  <a:lnTo>
                    <a:pt x="849046" y="1186693"/>
                  </a:lnTo>
                  <a:close/>
                </a:path>
                <a:path w="995045" h="1285875">
                  <a:moveTo>
                    <a:pt x="913659" y="1211368"/>
                  </a:moveTo>
                  <a:lnTo>
                    <a:pt x="956690" y="1267333"/>
                  </a:lnTo>
                  <a:lnTo>
                    <a:pt x="968748" y="1258062"/>
                  </a:lnTo>
                  <a:lnTo>
                    <a:pt x="953008" y="1258062"/>
                  </a:lnTo>
                  <a:lnTo>
                    <a:pt x="948840" y="1225696"/>
                  </a:lnTo>
                  <a:lnTo>
                    <a:pt x="913659" y="1211368"/>
                  </a:lnTo>
                  <a:close/>
                </a:path>
                <a:path w="995045" h="1285875">
                  <a:moveTo>
                    <a:pt x="952626" y="1105535"/>
                  </a:moveTo>
                  <a:lnTo>
                    <a:pt x="945475" y="1107993"/>
                  </a:lnTo>
                  <a:lnTo>
                    <a:pt x="939990" y="1112821"/>
                  </a:lnTo>
                  <a:lnTo>
                    <a:pt x="936696" y="1119340"/>
                  </a:lnTo>
                  <a:lnTo>
                    <a:pt x="936116" y="1126870"/>
                  </a:lnTo>
                  <a:lnTo>
                    <a:pt x="944028" y="1188319"/>
                  </a:lnTo>
                  <a:lnTo>
                    <a:pt x="986916" y="1244091"/>
                  </a:lnTo>
                  <a:lnTo>
                    <a:pt x="956690" y="1267333"/>
                  </a:lnTo>
                  <a:lnTo>
                    <a:pt x="992575" y="1267333"/>
                  </a:lnTo>
                  <a:lnTo>
                    <a:pt x="973963" y="1122044"/>
                  </a:lnTo>
                  <a:lnTo>
                    <a:pt x="971504" y="1114875"/>
                  </a:lnTo>
                  <a:lnTo>
                    <a:pt x="966676" y="1109360"/>
                  </a:lnTo>
                  <a:lnTo>
                    <a:pt x="960157" y="1106060"/>
                  </a:lnTo>
                  <a:lnTo>
                    <a:pt x="952626" y="1105535"/>
                  </a:lnTo>
                  <a:close/>
                </a:path>
                <a:path w="995045" h="1285875">
                  <a:moveTo>
                    <a:pt x="948840" y="1225696"/>
                  </a:moveTo>
                  <a:lnTo>
                    <a:pt x="953008" y="1258062"/>
                  </a:lnTo>
                  <a:lnTo>
                    <a:pt x="979043" y="1237995"/>
                  </a:lnTo>
                  <a:lnTo>
                    <a:pt x="948840" y="1225696"/>
                  </a:lnTo>
                  <a:close/>
                </a:path>
                <a:path w="995045" h="1285875">
                  <a:moveTo>
                    <a:pt x="944028" y="1188319"/>
                  </a:moveTo>
                  <a:lnTo>
                    <a:pt x="948840" y="1225696"/>
                  </a:lnTo>
                  <a:lnTo>
                    <a:pt x="979043" y="1237995"/>
                  </a:lnTo>
                  <a:lnTo>
                    <a:pt x="953008" y="1258062"/>
                  </a:lnTo>
                  <a:lnTo>
                    <a:pt x="968748" y="1258062"/>
                  </a:lnTo>
                  <a:lnTo>
                    <a:pt x="986916" y="1244091"/>
                  </a:lnTo>
                  <a:lnTo>
                    <a:pt x="944028" y="1188319"/>
                  </a:lnTo>
                  <a:close/>
                </a:path>
                <a:path w="995045" h="1285875">
                  <a:moveTo>
                    <a:pt x="30225" y="0"/>
                  </a:moveTo>
                  <a:lnTo>
                    <a:pt x="0" y="23113"/>
                  </a:lnTo>
                  <a:lnTo>
                    <a:pt x="913659" y="1211368"/>
                  </a:lnTo>
                  <a:lnTo>
                    <a:pt x="948840" y="1225696"/>
                  </a:lnTo>
                  <a:lnTo>
                    <a:pt x="944028" y="1188319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3" y="5221223"/>
              <a:ext cx="7794498" cy="3177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60703" y="5302504"/>
              <a:ext cx="7590790" cy="118110"/>
            </a:xfrm>
            <a:custGeom>
              <a:avLst/>
              <a:gdLst/>
              <a:ahLst/>
              <a:cxnLst/>
              <a:rect l="l" t="t" r="r" b="b"/>
              <a:pathLst>
                <a:path w="7590790" h="118110">
                  <a:moveTo>
                    <a:pt x="7540443" y="58928"/>
                  </a:moveTo>
                  <a:lnTo>
                    <a:pt x="7482967" y="92456"/>
                  </a:lnTo>
                  <a:lnTo>
                    <a:pt x="7476871" y="95885"/>
                  </a:lnTo>
                  <a:lnTo>
                    <a:pt x="7474839" y="103759"/>
                  </a:lnTo>
                  <a:lnTo>
                    <a:pt x="7478395" y="109728"/>
                  </a:lnTo>
                  <a:lnTo>
                    <a:pt x="7481951" y="115824"/>
                  </a:lnTo>
                  <a:lnTo>
                    <a:pt x="7489698" y="117856"/>
                  </a:lnTo>
                  <a:lnTo>
                    <a:pt x="7569002" y="71628"/>
                  </a:lnTo>
                  <a:lnTo>
                    <a:pt x="7565771" y="71628"/>
                  </a:lnTo>
                  <a:lnTo>
                    <a:pt x="7565771" y="69850"/>
                  </a:lnTo>
                  <a:lnTo>
                    <a:pt x="7559167" y="69850"/>
                  </a:lnTo>
                  <a:lnTo>
                    <a:pt x="7540443" y="58928"/>
                  </a:lnTo>
                  <a:close/>
                </a:path>
                <a:path w="7590790" h="118110">
                  <a:moveTo>
                    <a:pt x="7518672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7518672" y="71628"/>
                  </a:lnTo>
                  <a:lnTo>
                    <a:pt x="7540443" y="58928"/>
                  </a:lnTo>
                  <a:lnTo>
                    <a:pt x="7518672" y="46228"/>
                  </a:lnTo>
                  <a:close/>
                </a:path>
                <a:path w="7590790" h="118110">
                  <a:moveTo>
                    <a:pt x="7569001" y="46228"/>
                  </a:moveTo>
                  <a:lnTo>
                    <a:pt x="7565771" y="46228"/>
                  </a:lnTo>
                  <a:lnTo>
                    <a:pt x="7565771" y="71628"/>
                  </a:lnTo>
                  <a:lnTo>
                    <a:pt x="7569002" y="71628"/>
                  </a:lnTo>
                  <a:lnTo>
                    <a:pt x="7590790" y="58928"/>
                  </a:lnTo>
                  <a:lnTo>
                    <a:pt x="7569001" y="46228"/>
                  </a:lnTo>
                  <a:close/>
                </a:path>
                <a:path w="7590790" h="118110">
                  <a:moveTo>
                    <a:pt x="7559167" y="48006"/>
                  </a:moveTo>
                  <a:lnTo>
                    <a:pt x="7540443" y="58928"/>
                  </a:lnTo>
                  <a:lnTo>
                    <a:pt x="7559167" y="69850"/>
                  </a:lnTo>
                  <a:lnTo>
                    <a:pt x="7559167" y="48006"/>
                  </a:lnTo>
                  <a:close/>
                </a:path>
                <a:path w="7590790" h="118110">
                  <a:moveTo>
                    <a:pt x="7565771" y="48006"/>
                  </a:moveTo>
                  <a:lnTo>
                    <a:pt x="7559167" y="48006"/>
                  </a:lnTo>
                  <a:lnTo>
                    <a:pt x="7559167" y="69850"/>
                  </a:lnTo>
                  <a:lnTo>
                    <a:pt x="7565771" y="69850"/>
                  </a:lnTo>
                  <a:lnTo>
                    <a:pt x="7565771" y="48006"/>
                  </a:lnTo>
                  <a:close/>
                </a:path>
                <a:path w="7590790" h="118110">
                  <a:moveTo>
                    <a:pt x="7489698" y="0"/>
                  </a:moveTo>
                  <a:lnTo>
                    <a:pt x="7481951" y="2032"/>
                  </a:lnTo>
                  <a:lnTo>
                    <a:pt x="7478395" y="8128"/>
                  </a:lnTo>
                  <a:lnTo>
                    <a:pt x="7474839" y="14097"/>
                  </a:lnTo>
                  <a:lnTo>
                    <a:pt x="7476871" y="21971"/>
                  </a:lnTo>
                  <a:lnTo>
                    <a:pt x="7482967" y="25400"/>
                  </a:lnTo>
                  <a:lnTo>
                    <a:pt x="7540443" y="58928"/>
                  </a:lnTo>
                  <a:lnTo>
                    <a:pt x="7559167" y="48006"/>
                  </a:lnTo>
                  <a:lnTo>
                    <a:pt x="7565771" y="48006"/>
                  </a:lnTo>
                  <a:lnTo>
                    <a:pt x="7565771" y="46228"/>
                  </a:lnTo>
                  <a:lnTo>
                    <a:pt x="7569001" y="46228"/>
                  </a:lnTo>
                  <a:lnTo>
                    <a:pt x="7489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2" y="5239499"/>
              <a:ext cx="308609" cy="29338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8123" y="5268467"/>
              <a:ext cx="210312" cy="1920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5263705"/>
              <a:ext cx="219837" cy="2015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3223" y="5239499"/>
              <a:ext cx="308610" cy="2933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3516" y="5268467"/>
              <a:ext cx="210311" cy="1920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8753" y="5263705"/>
              <a:ext cx="219836" cy="2015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607" y="5239499"/>
              <a:ext cx="308610" cy="29338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8899" y="5268467"/>
              <a:ext cx="210311" cy="1920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4137" y="5263705"/>
              <a:ext cx="219836" cy="2015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3527" y="5239499"/>
              <a:ext cx="311670" cy="29338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3819" y="5268467"/>
              <a:ext cx="213359" cy="1920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9057" y="5263705"/>
              <a:ext cx="222884" cy="20154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1536" y="3934967"/>
              <a:ext cx="1253489" cy="154609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475858" y="3958463"/>
              <a:ext cx="995044" cy="1285875"/>
            </a:xfrm>
            <a:custGeom>
              <a:avLst/>
              <a:gdLst/>
              <a:ahLst/>
              <a:cxnLst/>
              <a:rect l="l" t="t" r="r" b="b"/>
              <a:pathLst>
                <a:path w="995045" h="1285875">
                  <a:moveTo>
                    <a:pt x="849046" y="1186693"/>
                  </a:moveTo>
                  <a:lnTo>
                    <a:pt x="841914" y="1188196"/>
                  </a:lnTo>
                  <a:lnTo>
                    <a:pt x="835878" y="1192246"/>
                  </a:lnTo>
                  <a:lnTo>
                    <a:pt x="831723" y="1198499"/>
                  </a:lnTo>
                  <a:lnTo>
                    <a:pt x="830260" y="1205942"/>
                  </a:lnTo>
                  <a:lnTo>
                    <a:pt x="831738" y="1213088"/>
                  </a:lnTo>
                  <a:lnTo>
                    <a:pt x="835812" y="1219162"/>
                  </a:lnTo>
                  <a:lnTo>
                    <a:pt x="842137" y="1223391"/>
                  </a:lnTo>
                  <a:lnTo>
                    <a:pt x="994917" y="1285621"/>
                  </a:lnTo>
                  <a:lnTo>
                    <a:pt x="992575" y="1267333"/>
                  </a:lnTo>
                  <a:lnTo>
                    <a:pt x="956690" y="1267333"/>
                  </a:lnTo>
                  <a:lnTo>
                    <a:pt x="913659" y="1211368"/>
                  </a:lnTo>
                  <a:lnTo>
                    <a:pt x="856488" y="1188085"/>
                  </a:lnTo>
                  <a:lnTo>
                    <a:pt x="849046" y="1186693"/>
                  </a:lnTo>
                  <a:close/>
                </a:path>
                <a:path w="995045" h="1285875">
                  <a:moveTo>
                    <a:pt x="913659" y="1211368"/>
                  </a:moveTo>
                  <a:lnTo>
                    <a:pt x="956690" y="1267333"/>
                  </a:lnTo>
                  <a:lnTo>
                    <a:pt x="968748" y="1258062"/>
                  </a:lnTo>
                  <a:lnTo>
                    <a:pt x="952880" y="1258062"/>
                  </a:lnTo>
                  <a:lnTo>
                    <a:pt x="948739" y="1225654"/>
                  </a:lnTo>
                  <a:lnTo>
                    <a:pt x="913659" y="1211368"/>
                  </a:lnTo>
                  <a:close/>
                </a:path>
                <a:path w="995045" h="1285875">
                  <a:moveTo>
                    <a:pt x="952626" y="1105535"/>
                  </a:moveTo>
                  <a:lnTo>
                    <a:pt x="945475" y="1107993"/>
                  </a:lnTo>
                  <a:lnTo>
                    <a:pt x="939990" y="1112821"/>
                  </a:lnTo>
                  <a:lnTo>
                    <a:pt x="936696" y="1119340"/>
                  </a:lnTo>
                  <a:lnTo>
                    <a:pt x="936116" y="1126870"/>
                  </a:lnTo>
                  <a:lnTo>
                    <a:pt x="943957" y="1188226"/>
                  </a:lnTo>
                  <a:lnTo>
                    <a:pt x="986916" y="1244092"/>
                  </a:lnTo>
                  <a:lnTo>
                    <a:pt x="956690" y="1267333"/>
                  </a:lnTo>
                  <a:lnTo>
                    <a:pt x="992575" y="1267333"/>
                  </a:lnTo>
                  <a:lnTo>
                    <a:pt x="973963" y="1122045"/>
                  </a:lnTo>
                  <a:lnTo>
                    <a:pt x="971504" y="1114875"/>
                  </a:lnTo>
                  <a:lnTo>
                    <a:pt x="966676" y="1109360"/>
                  </a:lnTo>
                  <a:lnTo>
                    <a:pt x="960157" y="1106060"/>
                  </a:lnTo>
                  <a:lnTo>
                    <a:pt x="952626" y="1105535"/>
                  </a:lnTo>
                  <a:close/>
                </a:path>
                <a:path w="995045" h="1285875">
                  <a:moveTo>
                    <a:pt x="948739" y="1225654"/>
                  </a:moveTo>
                  <a:lnTo>
                    <a:pt x="952880" y="1258062"/>
                  </a:lnTo>
                  <a:lnTo>
                    <a:pt x="979042" y="1237995"/>
                  </a:lnTo>
                  <a:lnTo>
                    <a:pt x="948739" y="1225654"/>
                  </a:lnTo>
                  <a:close/>
                </a:path>
                <a:path w="995045" h="1285875">
                  <a:moveTo>
                    <a:pt x="943957" y="1188226"/>
                  </a:moveTo>
                  <a:lnTo>
                    <a:pt x="948739" y="1225654"/>
                  </a:lnTo>
                  <a:lnTo>
                    <a:pt x="979042" y="1237995"/>
                  </a:lnTo>
                  <a:lnTo>
                    <a:pt x="952880" y="1258062"/>
                  </a:lnTo>
                  <a:lnTo>
                    <a:pt x="968748" y="1258062"/>
                  </a:lnTo>
                  <a:lnTo>
                    <a:pt x="986916" y="1244092"/>
                  </a:lnTo>
                  <a:lnTo>
                    <a:pt x="943957" y="1188226"/>
                  </a:lnTo>
                  <a:close/>
                </a:path>
                <a:path w="995045" h="1285875">
                  <a:moveTo>
                    <a:pt x="30225" y="0"/>
                  </a:moveTo>
                  <a:lnTo>
                    <a:pt x="0" y="23113"/>
                  </a:lnTo>
                  <a:lnTo>
                    <a:pt x="913659" y="1211368"/>
                  </a:lnTo>
                  <a:lnTo>
                    <a:pt x="948739" y="1225654"/>
                  </a:lnTo>
                  <a:lnTo>
                    <a:pt x="943957" y="1188226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8295" y="2267699"/>
              <a:ext cx="308610" cy="29338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587" y="2296668"/>
              <a:ext cx="210312" cy="19202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3825" y="2291905"/>
              <a:ext cx="219837" cy="2015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2267699"/>
              <a:ext cx="308609" cy="29338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500" y="2296668"/>
              <a:ext cx="210311" cy="1920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5737" y="2291905"/>
              <a:ext cx="219836" cy="20154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9000" y="2322576"/>
              <a:ext cx="3045714" cy="302437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474973" y="2516124"/>
              <a:ext cx="2785745" cy="2765425"/>
            </a:xfrm>
            <a:custGeom>
              <a:avLst/>
              <a:gdLst/>
              <a:ahLst/>
              <a:cxnLst/>
              <a:rect l="l" t="t" r="r" b="b"/>
              <a:pathLst>
                <a:path w="2785745" h="2765425">
                  <a:moveTo>
                    <a:pt x="2731873" y="53150"/>
                  </a:moveTo>
                  <a:lnTo>
                    <a:pt x="2695278" y="62662"/>
                  </a:lnTo>
                  <a:lnTo>
                    <a:pt x="0" y="2737866"/>
                  </a:lnTo>
                  <a:lnTo>
                    <a:pt x="26924" y="2764916"/>
                  </a:lnTo>
                  <a:lnTo>
                    <a:pt x="2722058" y="89855"/>
                  </a:lnTo>
                  <a:lnTo>
                    <a:pt x="2731873" y="53150"/>
                  </a:lnTo>
                  <a:close/>
                </a:path>
                <a:path w="2785745" h="2765425">
                  <a:moveTo>
                    <a:pt x="2781999" y="13080"/>
                  </a:moveTo>
                  <a:lnTo>
                    <a:pt x="2745231" y="13080"/>
                  </a:lnTo>
                  <a:lnTo>
                    <a:pt x="2772155" y="40131"/>
                  </a:lnTo>
                  <a:lnTo>
                    <a:pt x="2722058" y="89855"/>
                  </a:lnTo>
                  <a:lnTo>
                    <a:pt x="2706116" y="149478"/>
                  </a:lnTo>
                  <a:lnTo>
                    <a:pt x="2705665" y="157023"/>
                  </a:lnTo>
                  <a:lnTo>
                    <a:pt x="2708036" y="163925"/>
                  </a:lnTo>
                  <a:lnTo>
                    <a:pt x="2712813" y="169445"/>
                  </a:lnTo>
                  <a:lnTo>
                    <a:pt x="2719578" y="172847"/>
                  </a:lnTo>
                  <a:lnTo>
                    <a:pt x="2727122" y="173297"/>
                  </a:lnTo>
                  <a:lnTo>
                    <a:pt x="2734024" y="170926"/>
                  </a:lnTo>
                  <a:lnTo>
                    <a:pt x="2739544" y="166149"/>
                  </a:lnTo>
                  <a:lnTo>
                    <a:pt x="2742946" y="159385"/>
                  </a:lnTo>
                  <a:lnTo>
                    <a:pt x="2781999" y="13080"/>
                  </a:lnTo>
                  <a:close/>
                </a:path>
                <a:path w="2785745" h="2765425">
                  <a:moveTo>
                    <a:pt x="2753827" y="21716"/>
                  </a:moveTo>
                  <a:lnTo>
                    <a:pt x="2740279" y="21716"/>
                  </a:lnTo>
                  <a:lnTo>
                    <a:pt x="2763392" y="44958"/>
                  </a:lnTo>
                  <a:lnTo>
                    <a:pt x="2731873" y="53150"/>
                  </a:lnTo>
                  <a:lnTo>
                    <a:pt x="2722058" y="89855"/>
                  </a:lnTo>
                  <a:lnTo>
                    <a:pt x="2772155" y="40131"/>
                  </a:lnTo>
                  <a:lnTo>
                    <a:pt x="2753827" y="21716"/>
                  </a:lnTo>
                  <a:close/>
                </a:path>
                <a:path w="2785745" h="2765425">
                  <a:moveTo>
                    <a:pt x="2785491" y="0"/>
                  </a:moveTo>
                  <a:lnTo>
                    <a:pt x="2625852" y="41275"/>
                  </a:lnTo>
                  <a:lnTo>
                    <a:pt x="2618993" y="44602"/>
                  </a:lnTo>
                  <a:lnTo>
                    <a:pt x="2614136" y="50085"/>
                  </a:lnTo>
                  <a:lnTo>
                    <a:pt x="2611707" y="56973"/>
                  </a:lnTo>
                  <a:lnTo>
                    <a:pt x="2612136" y="64515"/>
                  </a:lnTo>
                  <a:lnTo>
                    <a:pt x="2615463" y="71320"/>
                  </a:lnTo>
                  <a:lnTo>
                    <a:pt x="2620946" y="76184"/>
                  </a:lnTo>
                  <a:lnTo>
                    <a:pt x="2627834" y="78642"/>
                  </a:lnTo>
                  <a:lnTo>
                    <a:pt x="2635377" y="78231"/>
                  </a:lnTo>
                  <a:lnTo>
                    <a:pt x="2695278" y="62662"/>
                  </a:lnTo>
                  <a:lnTo>
                    <a:pt x="2745231" y="13080"/>
                  </a:lnTo>
                  <a:lnTo>
                    <a:pt x="2781999" y="13080"/>
                  </a:lnTo>
                  <a:lnTo>
                    <a:pt x="2785491" y="0"/>
                  </a:lnTo>
                  <a:close/>
                </a:path>
                <a:path w="2785745" h="2765425">
                  <a:moveTo>
                    <a:pt x="2745231" y="13080"/>
                  </a:moveTo>
                  <a:lnTo>
                    <a:pt x="2695278" y="62662"/>
                  </a:lnTo>
                  <a:lnTo>
                    <a:pt x="2731873" y="53150"/>
                  </a:lnTo>
                  <a:lnTo>
                    <a:pt x="2740279" y="21716"/>
                  </a:lnTo>
                  <a:lnTo>
                    <a:pt x="2753827" y="21716"/>
                  </a:lnTo>
                  <a:lnTo>
                    <a:pt x="2745231" y="13080"/>
                  </a:lnTo>
                  <a:close/>
                </a:path>
                <a:path w="2785745" h="2765425">
                  <a:moveTo>
                    <a:pt x="2740279" y="21716"/>
                  </a:moveTo>
                  <a:lnTo>
                    <a:pt x="2731873" y="53150"/>
                  </a:lnTo>
                  <a:lnTo>
                    <a:pt x="2763392" y="44958"/>
                  </a:lnTo>
                  <a:lnTo>
                    <a:pt x="2740279" y="2171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02437" y="2110232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2437" y="3547948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2437" y="5094554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78838" y="1822450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8035" y="183502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02807" y="1835022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84718" y="183502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28035" y="3272739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99001" y="3272739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69965" y="3272739"/>
            <a:ext cx="13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19164" y="3272739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95322" y="5466079"/>
            <a:ext cx="7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49929" y="5478576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19164" y="5478576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725918" y="5478576"/>
            <a:ext cx="7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596895" y="6071615"/>
            <a:ext cx="4524375" cy="318135"/>
            <a:chOff x="2596895" y="6071615"/>
            <a:chExt cx="4524375" cy="318135"/>
          </a:xfrm>
        </p:grpSpPr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6895" y="6071615"/>
              <a:ext cx="4523994" cy="31775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642615" y="6152870"/>
              <a:ext cx="4323080" cy="118110"/>
            </a:xfrm>
            <a:custGeom>
              <a:avLst/>
              <a:gdLst/>
              <a:ahLst/>
              <a:cxnLst/>
              <a:rect l="l" t="t" r="r" b="b"/>
              <a:pathLst>
                <a:path w="4323080" h="118110">
                  <a:moveTo>
                    <a:pt x="25400" y="46253"/>
                  </a:moveTo>
                  <a:lnTo>
                    <a:pt x="0" y="46253"/>
                  </a:lnTo>
                  <a:lnTo>
                    <a:pt x="0" y="71653"/>
                  </a:lnTo>
                  <a:lnTo>
                    <a:pt x="25400" y="71653"/>
                  </a:lnTo>
                  <a:lnTo>
                    <a:pt x="25400" y="46253"/>
                  </a:lnTo>
                  <a:close/>
                </a:path>
                <a:path w="4323080" h="118110">
                  <a:moveTo>
                    <a:pt x="76200" y="46253"/>
                  </a:moveTo>
                  <a:lnTo>
                    <a:pt x="50800" y="46253"/>
                  </a:lnTo>
                  <a:lnTo>
                    <a:pt x="50800" y="71653"/>
                  </a:lnTo>
                  <a:lnTo>
                    <a:pt x="76200" y="71653"/>
                  </a:lnTo>
                  <a:lnTo>
                    <a:pt x="76200" y="46253"/>
                  </a:lnTo>
                  <a:close/>
                </a:path>
                <a:path w="4323080" h="118110">
                  <a:moveTo>
                    <a:pt x="127000" y="46253"/>
                  </a:moveTo>
                  <a:lnTo>
                    <a:pt x="101600" y="46253"/>
                  </a:lnTo>
                  <a:lnTo>
                    <a:pt x="101600" y="71653"/>
                  </a:lnTo>
                  <a:lnTo>
                    <a:pt x="127000" y="71653"/>
                  </a:lnTo>
                  <a:lnTo>
                    <a:pt x="127000" y="46253"/>
                  </a:lnTo>
                  <a:close/>
                </a:path>
                <a:path w="4323080" h="118110">
                  <a:moveTo>
                    <a:pt x="177800" y="46253"/>
                  </a:moveTo>
                  <a:lnTo>
                    <a:pt x="152400" y="46253"/>
                  </a:lnTo>
                  <a:lnTo>
                    <a:pt x="152400" y="71653"/>
                  </a:lnTo>
                  <a:lnTo>
                    <a:pt x="177800" y="71653"/>
                  </a:lnTo>
                  <a:lnTo>
                    <a:pt x="177800" y="46253"/>
                  </a:lnTo>
                  <a:close/>
                </a:path>
                <a:path w="4323080" h="118110">
                  <a:moveTo>
                    <a:pt x="228600" y="46253"/>
                  </a:moveTo>
                  <a:lnTo>
                    <a:pt x="203200" y="46253"/>
                  </a:lnTo>
                  <a:lnTo>
                    <a:pt x="203200" y="71653"/>
                  </a:lnTo>
                  <a:lnTo>
                    <a:pt x="228600" y="71653"/>
                  </a:lnTo>
                  <a:lnTo>
                    <a:pt x="228600" y="46253"/>
                  </a:lnTo>
                  <a:close/>
                </a:path>
                <a:path w="4323080" h="118110">
                  <a:moveTo>
                    <a:pt x="279400" y="46253"/>
                  </a:moveTo>
                  <a:lnTo>
                    <a:pt x="254000" y="46253"/>
                  </a:lnTo>
                  <a:lnTo>
                    <a:pt x="254000" y="71653"/>
                  </a:lnTo>
                  <a:lnTo>
                    <a:pt x="279400" y="71653"/>
                  </a:lnTo>
                  <a:lnTo>
                    <a:pt x="279400" y="46253"/>
                  </a:lnTo>
                  <a:close/>
                </a:path>
                <a:path w="4323080" h="118110">
                  <a:moveTo>
                    <a:pt x="330200" y="46253"/>
                  </a:moveTo>
                  <a:lnTo>
                    <a:pt x="304800" y="46253"/>
                  </a:lnTo>
                  <a:lnTo>
                    <a:pt x="304800" y="71653"/>
                  </a:lnTo>
                  <a:lnTo>
                    <a:pt x="330200" y="71653"/>
                  </a:lnTo>
                  <a:lnTo>
                    <a:pt x="330200" y="46253"/>
                  </a:lnTo>
                  <a:close/>
                </a:path>
                <a:path w="4323080" h="118110">
                  <a:moveTo>
                    <a:pt x="381000" y="46253"/>
                  </a:moveTo>
                  <a:lnTo>
                    <a:pt x="355600" y="46253"/>
                  </a:lnTo>
                  <a:lnTo>
                    <a:pt x="355600" y="71653"/>
                  </a:lnTo>
                  <a:lnTo>
                    <a:pt x="381000" y="71653"/>
                  </a:lnTo>
                  <a:lnTo>
                    <a:pt x="381000" y="46253"/>
                  </a:lnTo>
                  <a:close/>
                </a:path>
                <a:path w="4323080" h="118110">
                  <a:moveTo>
                    <a:pt x="431800" y="46253"/>
                  </a:moveTo>
                  <a:lnTo>
                    <a:pt x="406400" y="46253"/>
                  </a:lnTo>
                  <a:lnTo>
                    <a:pt x="406400" y="71653"/>
                  </a:lnTo>
                  <a:lnTo>
                    <a:pt x="431800" y="71653"/>
                  </a:lnTo>
                  <a:lnTo>
                    <a:pt x="431800" y="46253"/>
                  </a:lnTo>
                  <a:close/>
                </a:path>
                <a:path w="4323080" h="118110">
                  <a:moveTo>
                    <a:pt x="482600" y="46253"/>
                  </a:moveTo>
                  <a:lnTo>
                    <a:pt x="457200" y="46253"/>
                  </a:lnTo>
                  <a:lnTo>
                    <a:pt x="457200" y="71653"/>
                  </a:lnTo>
                  <a:lnTo>
                    <a:pt x="482600" y="71653"/>
                  </a:lnTo>
                  <a:lnTo>
                    <a:pt x="482600" y="46253"/>
                  </a:lnTo>
                  <a:close/>
                </a:path>
                <a:path w="4323080" h="118110">
                  <a:moveTo>
                    <a:pt x="533400" y="46253"/>
                  </a:moveTo>
                  <a:lnTo>
                    <a:pt x="508000" y="46253"/>
                  </a:lnTo>
                  <a:lnTo>
                    <a:pt x="508000" y="71653"/>
                  </a:lnTo>
                  <a:lnTo>
                    <a:pt x="533400" y="71653"/>
                  </a:lnTo>
                  <a:lnTo>
                    <a:pt x="533400" y="46253"/>
                  </a:lnTo>
                  <a:close/>
                </a:path>
                <a:path w="4323080" h="118110">
                  <a:moveTo>
                    <a:pt x="584200" y="46253"/>
                  </a:moveTo>
                  <a:lnTo>
                    <a:pt x="558800" y="46253"/>
                  </a:lnTo>
                  <a:lnTo>
                    <a:pt x="558800" y="71653"/>
                  </a:lnTo>
                  <a:lnTo>
                    <a:pt x="584200" y="71653"/>
                  </a:lnTo>
                  <a:lnTo>
                    <a:pt x="584200" y="46253"/>
                  </a:lnTo>
                  <a:close/>
                </a:path>
                <a:path w="4323080" h="118110">
                  <a:moveTo>
                    <a:pt x="634999" y="46253"/>
                  </a:moveTo>
                  <a:lnTo>
                    <a:pt x="609599" y="46253"/>
                  </a:lnTo>
                  <a:lnTo>
                    <a:pt x="609599" y="71653"/>
                  </a:lnTo>
                  <a:lnTo>
                    <a:pt x="634999" y="71653"/>
                  </a:lnTo>
                  <a:lnTo>
                    <a:pt x="634999" y="46253"/>
                  </a:lnTo>
                  <a:close/>
                </a:path>
                <a:path w="4323080" h="118110">
                  <a:moveTo>
                    <a:pt x="685799" y="46253"/>
                  </a:moveTo>
                  <a:lnTo>
                    <a:pt x="660399" y="46253"/>
                  </a:lnTo>
                  <a:lnTo>
                    <a:pt x="660399" y="71653"/>
                  </a:lnTo>
                  <a:lnTo>
                    <a:pt x="685799" y="71653"/>
                  </a:lnTo>
                  <a:lnTo>
                    <a:pt x="685799" y="46253"/>
                  </a:lnTo>
                  <a:close/>
                </a:path>
                <a:path w="4323080" h="118110">
                  <a:moveTo>
                    <a:pt x="736599" y="46253"/>
                  </a:moveTo>
                  <a:lnTo>
                    <a:pt x="711199" y="46253"/>
                  </a:lnTo>
                  <a:lnTo>
                    <a:pt x="711199" y="71653"/>
                  </a:lnTo>
                  <a:lnTo>
                    <a:pt x="736599" y="71653"/>
                  </a:lnTo>
                  <a:lnTo>
                    <a:pt x="736599" y="46253"/>
                  </a:lnTo>
                  <a:close/>
                </a:path>
                <a:path w="4323080" h="118110">
                  <a:moveTo>
                    <a:pt x="787399" y="46253"/>
                  </a:moveTo>
                  <a:lnTo>
                    <a:pt x="761999" y="46253"/>
                  </a:lnTo>
                  <a:lnTo>
                    <a:pt x="761999" y="71653"/>
                  </a:lnTo>
                  <a:lnTo>
                    <a:pt x="787399" y="71653"/>
                  </a:lnTo>
                  <a:lnTo>
                    <a:pt x="787399" y="46253"/>
                  </a:lnTo>
                  <a:close/>
                </a:path>
                <a:path w="4323080" h="118110">
                  <a:moveTo>
                    <a:pt x="838199" y="46253"/>
                  </a:moveTo>
                  <a:lnTo>
                    <a:pt x="812799" y="46253"/>
                  </a:lnTo>
                  <a:lnTo>
                    <a:pt x="812799" y="71653"/>
                  </a:lnTo>
                  <a:lnTo>
                    <a:pt x="838199" y="71653"/>
                  </a:lnTo>
                  <a:lnTo>
                    <a:pt x="838199" y="46253"/>
                  </a:lnTo>
                  <a:close/>
                </a:path>
                <a:path w="4323080" h="118110">
                  <a:moveTo>
                    <a:pt x="888999" y="46253"/>
                  </a:moveTo>
                  <a:lnTo>
                    <a:pt x="863599" y="46253"/>
                  </a:lnTo>
                  <a:lnTo>
                    <a:pt x="863599" y="71653"/>
                  </a:lnTo>
                  <a:lnTo>
                    <a:pt x="888999" y="71653"/>
                  </a:lnTo>
                  <a:lnTo>
                    <a:pt x="888999" y="46253"/>
                  </a:lnTo>
                  <a:close/>
                </a:path>
                <a:path w="4323080" h="118110">
                  <a:moveTo>
                    <a:pt x="939799" y="46253"/>
                  </a:moveTo>
                  <a:lnTo>
                    <a:pt x="914399" y="46253"/>
                  </a:lnTo>
                  <a:lnTo>
                    <a:pt x="914399" y="71653"/>
                  </a:lnTo>
                  <a:lnTo>
                    <a:pt x="939799" y="71653"/>
                  </a:lnTo>
                  <a:lnTo>
                    <a:pt x="939799" y="46253"/>
                  </a:lnTo>
                  <a:close/>
                </a:path>
                <a:path w="4323080" h="118110">
                  <a:moveTo>
                    <a:pt x="990599" y="46253"/>
                  </a:moveTo>
                  <a:lnTo>
                    <a:pt x="965199" y="46253"/>
                  </a:lnTo>
                  <a:lnTo>
                    <a:pt x="965199" y="71653"/>
                  </a:lnTo>
                  <a:lnTo>
                    <a:pt x="990599" y="71653"/>
                  </a:lnTo>
                  <a:lnTo>
                    <a:pt x="990599" y="46253"/>
                  </a:lnTo>
                  <a:close/>
                </a:path>
                <a:path w="4323080" h="118110">
                  <a:moveTo>
                    <a:pt x="1041399" y="46253"/>
                  </a:moveTo>
                  <a:lnTo>
                    <a:pt x="1015999" y="46253"/>
                  </a:lnTo>
                  <a:lnTo>
                    <a:pt x="1015999" y="71653"/>
                  </a:lnTo>
                  <a:lnTo>
                    <a:pt x="1041399" y="71653"/>
                  </a:lnTo>
                  <a:lnTo>
                    <a:pt x="1041399" y="46253"/>
                  </a:lnTo>
                  <a:close/>
                </a:path>
                <a:path w="4323080" h="118110">
                  <a:moveTo>
                    <a:pt x="1092199" y="46253"/>
                  </a:moveTo>
                  <a:lnTo>
                    <a:pt x="1066799" y="46253"/>
                  </a:lnTo>
                  <a:lnTo>
                    <a:pt x="1066799" y="71653"/>
                  </a:lnTo>
                  <a:lnTo>
                    <a:pt x="1092199" y="71653"/>
                  </a:lnTo>
                  <a:lnTo>
                    <a:pt x="1092199" y="46253"/>
                  </a:lnTo>
                  <a:close/>
                </a:path>
                <a:path w="4323080" h="118110">
                  <a:moveTo>
                    <a:pt x="1142999" y="46253"/>
                  </a:moveTo>
                  <a:lnTo>
                    <a:pt x="1117599" y="46253"/>
                  </a:lnTo>
                  <a:lnTo>
                    <a:pt x="1117599" y="71653"/>
                  </a:lnTo>
                  <a:lnTo>
                    <a:pt x="1142999" y="71653"/>
                  </a:lnTo>
                  <a:lnTo>
                    <a:pt x="1142999" y="46253"/>
                  </a:lnTo>
                  <a:close/>
                </a:path>
                <a:path w="4323080" h="118110">
                  <a:moveTo>
                    <a:pt x="1193799" y="46253"/>
                  </a:moveTo>
                  <a:lnTo>
                    <a:pt x="1168399" y="46253"/>
                  </a:lnTo>
                  <a:lnTo>
                    <a:pt x="1168399" y="71653"/>
                  </a:lnTo>
                  <a:lnTo>
                    <a:pt x="1193799" y="71653"/>
                  </a:lnTo>
                  <a:lnTo>
                    <a:pt x="1193799" y="46253"/>
                  </a:lnTo>
                  <a:close/>
                </a:path>
                <a:path w="4323080" h="118110">
                  <a:moveTo>
                    <a:pt x="1244599" y="46253"/>
                  </a:moveTo>
                  <a:lnTo>
                    <a:pt x="1219199" y="46253"/>
                  </a:lnTo>
                  <a:lnTo>
                    <a:pt x="1219199" y="71653"/>
                  </a:lnTo>
                  <a:lnTo>
                    <a:pt x="1244599" y="71653"/>
                  </a:lnTo>
                  <a:lnTo>
                    <a:pt x="1244599" y="46253"/>
                  </a:lnTo>
                  <a:close/>
                </a:path>
                <a:path w="4323080" h="118110">
                  <a:moveTo>
                    <a:pt x="1295399" y="46253"/>
                  </a:moveTo>
                  <a:lnTo>
                    <a:pt x="1269999" y="46253"/>
                  </a:lnTo>
                  <a:lnTo>
                    <a:pt x="1269999" y="71653"/>
                  </a:lnTo>
                  <a:lnTo>
                    <a:pt x="1295399" y="71653"/>
                  </a:lnTo>
                  <a:lnTo>
                    <a:pt x="1295399" y="46253"/>
                  </a:lnTo>
                  <a:close/>
                </a:path>
                <a:path w="4323080" h="118110">
                  <a:moveTo>
                    <a:pt x="1346199" y="46253"/>
                  </a:moveTo>
                  <a:lnTo>
                    <a:pt x="1320799" y="46253"/>
                  </a:lnTo>
                  <a:lnTo>
                    <a:pt x="1320799" y="71653"/>
                  </a:lnTo>
                  <a:lnTo>
                    <a:pt x="1346199" y="71653"/>
                  </a:lnTo>
                  <a:lnTo>
                    <a:pt x="1346199" y="46253"/>
                  </a:lnTo>
                  <a:close/>
                </a:path>
                <a:path w="4323080" h="118110">
                  <a:moveTo>
                    <a:pt x="1396999" y="46253"/>
                  </a:moveTo>
                  <a:lnTo>
                    <a:pt x="1371599" y="46253"/>
                  </a:lnTo>
                  <a:lnTo>
                    <a:pt x="1371599" y="71653"/>
                  </a:lnTo>
                  <a:lnTo>
                    <a:pt x="1396999" y="71653"/>
                  </a:lnTo>
                  <a:lnTo>
                    <a:pt x="1396999" y="46253"/>
                  </a:lnTo>
                  <a:close/>
                </a:path>
                <a:path w="4323080" h="118110">
                  <a:moveTo>
                    <a:pt x="1447799" y="46253"/>
                  </a:moveTo>
                  <a:lnTo>
                    <a:pt x="1422399" y="46253"/>
                  </a:lnTo>
                  <a:lnTo>
                    <a:pt x="1422399" y="71653"/>
                  </a:lnTo>
                  <a:lnTo>
                    <a:pt x="1447799" y="71653"/>
                  </a:lnTo>
                  <a:lnTo>
                    <a:pt x="1447799" y="46253"/>
                  </a:lnTo>
                  <a:close/>
                </a:path>
                <a:path w="4323080" h="118110">
                  <a:moveTo>
                    <a:pt x="1498599" y="46253"/>
                  </a:moveTo>
                  <a:lnTo>
                    <a:pt x="1473199" y="46253"/>
                  </a:lnTo>
                  <a:lnTo>
                    <a:pt x="1473199" y="71653"/>
                  </a:lnTo>
                  <a:lnTo>
                    <a:pt x="1498599" y="71653"/>
                  </a:lnTo>
                  <a:lnTo>
                    <a:pt x="1498599" y="46253"/>
                  </a:lnTo>
                  <a:close/>
                </a:path>
                <a:path w="4323080" h="118110">
                  <a:moveTo>
                    <a:pt x="1549399" y="46253"/>
                  </a:moveTo>
                  <a:lnTo>
                    <a:pt x="1523999" y="46253"/>
                  </a:lnTo>
                  <a:lnTo>
                    <a:pt x="1523999" y="71653"/>
                  </a:lnTo>
                  <a:lnTo>
                    <a:pt x="1549399" y="71653"/>
                  </a:lnTo>
                  <a:lnTo>
                    <a:pt x="1549399" y="46253"/>
                  </a:lnTo>
                  <a:close/>
                </a:path>
                <a:path w="4323080" h="118110">
                  <a:moveTo>
                    <a:pt x="1600199" y="46253"/>
                  </a:moveTo>
                  <a:lnTo>
                    <a:pt x="1574799" y="46253"/>
                  </a:lnTo>
                  <a:lnTo>
                    <a:pt x="1574799" y="71653"/>
                  </a:lnTo>
                  <a:lnTo>
                    <a:pt x="1600199" y="71653"/>
                  </a:lnTo>
                  <a:lnTo>
                    <a:pt x="1600199" y="46253"/>
                  </a:lnTo>
                  <a:close/>
                </a:path>
                <a:path w="4323080" h="118110">
                  <a:moveTo>
                    <a:pt x="1650999" y="46253"/>
                  </a:moveTo>
                  <a:lnTo>
                    <a:pt x="1625599" y="46253"/>
                  </a:lnTo>
                  <a:lnTo>
                    <a:pt x="1625599" y="71653"/>
                  </a:lnTo>
                  <a:lnTo>
                    <a:pt x="1650999" y="71653"/>
                  </a:lnTo>
                  <a:lnTo>
                    <a:pt x="1650999" y="46253"/>
                  </a:lnTo>
                  <a:close/>
                </a:path>
                <a:path w="4323080" h="118110">
                  <a:moveTo>
                    <a:pt x="1701799" y="46253"/>
                  </a:moveTo>
                  <a:lnTo>
                    <a:pt x="1676399" y="46253"/>
                  </a:lnTo>
                  <a:lnTo>
                    <a:pt x="1676399" y="71653"/>
                  </a:lnTo>
                  <a:lnTo>
                    <a:pt x="1701799" y="71653"/>
                  </a:lnTo>
                  <a:lnTo>
                    <a:pt x="1701799" y="46253"/>
                  </a:lnTo>
                  <a:close/>
                </a:path>
                <a:path w="4323080" h="118110">
                  <a:moveTo>
                    <a:pt x="1752599" y="46253"/>
                  </a:moveTo>
                  <a:lnTo>
                    <a:pt x="1727199" y="46253"/>
                  </a:lnTo>
                  <a:lnTo>
                    <a:pt x="1727199" y="71653"/>
                  </a:lnTo>
                  <a:lnTo>
                    <a:pt x="1752599" y="71653"/>
                  </a:lnTo>
                  <a:lnTo>
                    <a:pt x="1752599" y="46253"/>
                  </a:lnTo>
                  <a:close/>
                </a:path>
                <a:path w="4323080" h="118110">
                  <a:moveTo>
                    <a:pt x="1803399" y="46253"/>
                  </a:moveTo>
                  <a:lnTo>
                    <a:pt x="1777999" y="46253"/>
                  </a:lnTo>
                  <a:lnTo>
                    <a:pt x="1777999" y="71653"/>
                  </a:lnTo>
                  <a:lnTo>
                    <a:pt x="1803399" y="71653"/>
                  </a:lnTo>
                  <a:lnTo>
                    <a:pt x="1803399" y="46253"/>
                  </a:lnTo>
                  <a:close/>
                </a:path>
                <a:path w="4323080" h="118110">
                  <a:moveTo>
                    <a:pt x="1854199" y="46253"/>
                  </a:moveTo>
                  <a:lnTo>
                    <a:pt x="1828799" y="46253"/>
                  </a:lnTo>
                  <a:lnTo>
                    <a:pt x="1828799" y="71653"/>
                  </a:lnTo>
                  <a:lnTo>
                    <a:pt x="1854199" y="71653"/>
                  </a:lnTo>
                  <a:lnTo>
                    <a:pt x="1854199" y="46253"/>
                  </a:lnTo>
                  <a:close/>
                </a:path>
                <a:path w="4323080" h="118110">
                  <a:moveTo>
                    <a:pt x="1904999" y="46253"/>
                  </a:moveTo>
                  <a:lnTo>
                    <a:pt x="1879599" y="46253"/>
                  </a:lnTo>
                  <a:lnTo>
                    <a:pt x="1879599" y="71653"/>
                  </a:lnTo>
                  <a:lnTo>
                    <a:pt x="1904999" y="71653"/>
                  </a:lnTo>
                  <a:lnTo>
                    <a:pt x="1904999" y="46253"/>
                  </a:lnTo>
                  <a:close/>
                </a:path>
                <a:path w="4323080" h="118110">
                  <a:moveTo>
                    <a:pt x="1955799" y="46253"/>
                  </a:moveTo>
                  <a:lnTo>
                    <a:pt x="1930399" y="46253"/>
                  </a:lnTo>
                  <a:lnTo>
                    <a:pt x="1930399" y="71653"/>
                  </a:lnTo>
                  <a:lnTo>
                    <a:pt x="1955799" y="71653"/>
                  </a:lnTo>
                  <a:lnTo>
                    <a:pt x="1955799" y="46253"/>
                  </a:lnTo>
                  <a:close/>
                </a:path>
                <a:path w="4323080" h="118110">
                  <a:moveTo>
                    <a:pt x="2006599" y="46253"/>
                  </a:moveTo>
                  <a:lnTo>
                    <a:pt x="1981199" y="46253"/>
                  </a:lnTo>
                  <a:lnTo>
                    <a:pt x="1981199" y="71653"/>
                  </a:lnTo>
                  <a:lnTo>
                    <a:pt x="2006599" y="71653"/>
                  </a:lnTo>
                  <a:lnTo>
                    <a:pt x="2006599" y="46253"/>
                  </a:lnTo>
                  <a:close/>
                </a:path>
                <a:path w="4323080" h="118110">
                  <a:moveTo>
                    <a:pt x="2057399" y="46253"/>
                  </a:moveTo>
                  <a:lnTo>
                    <a:pt x="2031999" y="46253"/>
                  </a:lnTo>
                  <a:lnTo>
                    <a:pt x="2031999" y="71653"/>
                  </a:lnTo>
                  <a:lnTo>
                    <a:pt x="2057399" y="71653"/>
                  </a:lnTo>
                  <a:lnTo>
                    <a:pt x="2057399" y="46253"/>
                  </a:lnTo>
                  <a:close/>
                </a:path>
                <a:path w="4323080" h="118110">
                  <a:moveTo>
                    <a:pt x="2108199" y="46253"/>
                  </a:moveTo>
                  <a:lnTo>
                    <a:pt x="2082799" y="46253"/>
                  </a:lnTo>
                  <a:lnTo>
                    <a:pt x="2082799" y="71653"/>
                  </a:lnTo>
                  <a:lnTo>
                    <a:pt x="2108199" y="71653"/>
                  </a:lnTo>
                  <a:lnTo>
                    <a:pt x="2108199" y="46253"/>
                  </a:lnTo>
                  <a:close/>
                </a:path>
                <a:path w="4323080" h="118110">
                  <a:moveTo>
                    <a:pt x="2158999" y="46253"/>
                  </a:moveTo>
                  <a:lnTo>
                    <a:pt x="2133599" y="46253"/>
                  </a:lnTo>
                  <a:lnTo>
                    <a:pt x="2133599" y="71653"/>
                  </a:lnTo>
                  <a:lnTo>
                    <a:pt x="2158999" y="71653"/>
                  </a:lnTo>
                  <a:lnTo>
                    <a:pt x="2158999" y="46253"/>
                  </a:lnTo>
                  <a:close/>
                </a:path>
                <a:path w="4323080" h="118110">
                  <a:moveTo>
                    <a:pt x="2209799" y="46253"/>
                  </a:moveTo>
                  <a:lnTo>
                    <a:pt x="2184399" y="46253"/>
                  </a:lnTo>
                  <a:lnTo>
                    <a:pt x="2184399" y="71653"/>
                  </a:lnTo>
                  <a:lnTo>
                    <a:pt x="2209799" y="71653"/>
                  </a:lnTo>
                  <a:lnTo>
                    <a:pt x="2209799" y="46253"/>
                  </a:lnTo>
                  <a:close/>
                </a:path>
                <a:path w="4323080" h="118110">
                  <a:moveTo>
                    <a:pt x="2260599" y="46253"/>
                  </a:moveTo>
                  <a:lnTo>
                    <a:pt x="2235199" y="46253"/>
                  </a:lnTo>
                  <a:lnTo>
                    <a:pt x="2235199" y="71653"/>
                  </a:lnTo>
                  <a:lnTo>
                    <a:pt x="2260599" y="71653"/>
                  </a:lnTo>
                  <a:lnTo>
                    <a:pt x="2260599" y="46253"/>
                  </a:lnTo>
                  <a:close/>
                </a:path>
                <a:path w="4323080" h="118110">
                  <a:moveTo>
                    <a:pt x="2311399" y="46253"/>
                  </a:moveTo>
                  <a:lnTo>
                    <a:pt x="2285999" y="46253"/>
                  </a:lnTo>
                  <a:lnTo>
                    <a:pt x="2285999" y="71653"/>
                  </a:lnTo>
                  <a:lnTo>
                    <a:pt x="2311399" y="71653"/>
                  </a:lnTo>
                  <a:lnTo>
                    <a:pt x="2311399" y="46253"/>
                  </a:lnTo>
                  <a:close/>
                </a:path>
                <a:path w="4323080" h="118110">
                  <a:moveTo>
                    <a:pt x="2362199" y="46253"/>
                  </a:moveTo>
                  <a:lnTo>
                    <a:pt x="2336799" y="46253"/>
                  </a:lnTo>
                  <a:lnTo>
                    <a:pt x="2336799" y="71653"/>
                  </a:lnTo>
                  <a:lnTo>
                    <a:pt x="2362199" y="71653"/>
                  </a:lnTo>
                  <a:lnTo>
                    <a:pt x="2362199" y="46253"/>
                  </a:lnTo>
                  <a:close/>
                </a:path>
                <a:path w="4323080" h="118110">
                  <a:moveTo>
                    <a:pt x="2412999" y="46253"/>
                  </a:moveTo>
                  <a:lnTo>
                    <a:pt x="2387599" y="46253"/>
                  </a:lnTo>
                  <a:lnTo>
                    <a:pt x="2387599" y="71653"/>
                  </a:lnTo>
                  <a:lnTo>
                    <a:pt x="2412999" y="71653"/>
                  </a:lnTo>
                  <a:lnTo>
                    <a:pt x="2412999" y="46253"/>
                  </a:lnTo>
                  <a:close/>
                </a:path>
                <a:path w="4323080" h="118110">
                  <a:moveTo>
                    <a:pt x="2463799" y="46253"/>
                  </a:moveTo>
                  <a:lnTo>
                    <a:pt x="2438399" y="46253"/>
                  </a:lnTo>
                  <a:lnTo>
                    <a:pt x="2438399" y="71653"/>
                  </a:lnTo>
                  <a:lnTo>
                    <a:pt x="2463799" y="71653"/>
                  </a:lnTo>
                  <a:lnTo>
                    <a:pt x="2463799" y="46253"/>
                  </a:lnTo>
                  <a:close/>
                </a:path>
                <a:path w="4323080" h="118110">
                  <a:moveTo>
                    <a:pt x="2514599" y="46253"/>
                  </a:moveTo>
                  <a:lnTo>
                    <a:pt x="2489199" y="46253"/>
                  </a:lnTo>
                  <a:lnTo>
                    <a:pt x="2489199" y="71653"/>
                  </a:lnTo>
                  <a:lnTo>
                    <a:pt x="2514599" y="71653"/>
                  </a:lnTo>
                  <a:lnTo>
                    <a:pt x="2514599" y="46253"/>
                  </a:lnTo>
                  <a:close/>
                </a:path>
                <a:path w="4323080" h="118110">
                  <a:moveTo>
                    <a:pt x="2565399" y="46253"/>
                  </a:moveTo>
                  <a:lnTo>
                    <a:pt x="2539999" y="46253"/>
                  </a:lnTo>
                  <a:lnTo>
                    <a:pt x="2539999" y="71653"/>
                  </a:lnTo>
                  <a:lnTo>
                    <a:pt x="2565399" y="71653"/>
                  </a:lnTo>
                  <a:lnTo>
                    <a:pt x="2565399" y="46253"/>
                  </a:lnTo>
                  <a:close/>
                </a:path>
                <a:path w="4323080" h="118110">
                  <a:moveTo>
                    <a:pt x="2616199" y="46253"/>
                  </a:moveTo>
                  <a:lnTo>
                    <a:pt x="2590799" y="46253"/>
                  </a:lnTo>
                  <a:lnTo>
                    <a:pt x="2590799" y="71653"/>
                  </a:lnTo>
                  <a:lnTo>
                    <a:pt x="2616199" y="71653"/>
                  </a:lnTo>
                  <a:lnTo>
                    <a:pt x="2616199" y="46253"/>
                  </a:lnTo>
                  <a:close/>
                </a:path>
                <a:path w="4323080" h="118110">
                  <a:moveTo>
                    <a:pt x="2666999" y="46253"/>
                  </a:moveTo>
                  <a:lnTo>
                    <a:pt x="2641599" y="46253"/>
                  </a:lnTo>
                  <a:lnTo>
                    <a:pt x="2641599" y="71653"/>
                  </a:lnTo>
                  <a:lnTo>
                    <a:pt x="2666999" y="71653"/>
                  </a:lnTo>
                  <a:lnTo>
                    <a:pt x="2666999" y="46253"/>
                  </a:lnTo>
                  <a:close/>
                </a:path>
                <a:path w="4323080" h="118110">
                  <a:moveTo>
                    <a:pt x="2717799" y="46253"/>
                  </a:moveTo>
                  <a:lnTo>
                    <a:pt x="2692399" y="46253"/>
                  </a:lnTo>
                  <a:lnTo>
                    <a:pt x="2692399" y="71653"/>
                  </a:lnTo>
                  <a:lnTo>
                    <a:pt x="2717799" y="71653"/>
                  </a:lnTo>
                  <a:lnTo>
                    <a:pt x="2717799" y="46253"/>
                  </a:lnTo>
                  <a:close/>
                </a:path>
                <a:path w="4323080" h="118110">
                  <a:moveTo>
                    <a:pt x="2768599" y="46253"/>
                  </a:moveTo>
                  <a:lnTo>
                    <a:pt x="2743199" y="46253"/>
                  </a:lnTo>
                  <a:lnTo>
                    <a:pt x="2743199" y="71653"/>
                  </a:lnTo>
                  <a:lnTo>
                    <a:pt x="2768599" y="71653"/>
                  </a:lnTo>
                  <a:lnTo>
                    <a:pt x="2768599" y="46253"/>
                  </a:lnTo>
                  <a:close/>
                </a:path>
                <a:path w="4323080" h="118110">
                  <a:moveTo>
                    <a:pt x="2819399" y="46253"/>
                  </a:moveTo>
                  <a:lnTo>
                    <a:pt x="2793999" y="46253"/>
                  </a:lnTo>
                  <a:lnTo>
                    <a:pt x="2793999" y="71653"/>
                  </a:lnTo>
                  <a:lnTo>
                    <a:pt x="2819399" y="71653"/>
                  </a:lnTo>
                  <a:lnTo>
                    <a:pt x="2819399" y="46253"/>
                  </a:lnTo>
                  <a:close/>
                </a:path>
                <a:path w="4323080" h="118110">
                  <a:moveTo>
                    <a:pt x="2870199" y="46253"/>
                  </a:moveTo>
                  <a:lnTo>
                    <a:pt x="2844799" y="46253"/>
                  </a:lnTo>
                  <a:lnTo>
                    <a:pt x="2844799" y="71653"/>
                  </a:lnTo>
                  <a:lnTo>
                    <a:pt x="2870199" y="71653"/>
                  </a:lnTo>
                  <a:lnTo>
                    <a:pt x="2870199" y="46253"/>
                  </a:lnTo>
                  <a:close/>
                </a:path>
                <a:path w="4323080" h="118110">
                  <a:moveTo>
                    <a:pt x="2920999" y="46253"/>
                  </a:moveTo>
                  <a:lnTo>
                    <a:pt x="2895599" y="46253"/>
                  </a:lnTo>
                  <a:lnTo>
                    <a:pt x="2895599" y="71653"/>
                  </a:lnTo>
                  <a:lnTo>
                    <a:pt x="2920999" y="71653"/>
                  </a:lnTo>
                  <a:lnTo>
                    <a:pt x="2920999" y="46253"/>
                  </a:lnTo>
                  <a:close/>
                </a:path>
                <a:path w="4323080" h="118110">
                  <a:moveTo>
                    <a:pt x="2971799" y="46253"/>
                  </a:moveTo>
                  <a:lnTo>
                    <a:pt x="2946399" y="46253"/>
                  </a:lnTo>
                  <a:lnTo>
                    <a:pt x="2946399" y="71653"/>
                  </a:lnTo>
                  <a:lnTo>
                    <a:pt x="2971799" y="71653"/>
                  </a:lnTo>
                  <a:lnTo>
                    <a:pt x="2971799" y="46253"/>
                  </a:lnTo>
                  <a:close/>
                </a:path>
                <a:path w="4323080" h="118110">
                  <a:moveTo>
                    <a:pt x="3022599" y="46253"/>
                  </a:moveTo>
                  <a:lnTo>
                    <a:pt x="2997199" y="46253"/>
                  </a:lnTo>
                  <a:lnTo>
                    <a:pt x="2997199" y="71653"/>
                  </a:lnTo>
                  <a:lnTo>
                    <a:pt x="3022599" y="71653"/>
                  </a:lnTo>
                  <a:lnTo>
                    <a:pt x="3022599" y="46253"/>
                  </a:lnTo>
                  <a:close/>
                </a:path>
                <a:path w="4323080" h="118110">
                  <a:moveTo>
                    <a:pt x="3073399" y="46253"/>
                  </a:moveTo>
                  <a:lnTo>
                    <a:pt x="3047999" y="46253"/>
                  </a:lnTo>
                  <a:lnTo>
                    <a:pt x="3047999" y="71653"/>
                  </a:lnTo>
                  <a:lnTo>
                    <a:pt x="3073399" y="71653"/>
                  </a:lnTo>
                  <a:lnTo>
                    <a:pt x="3073399" y="46253"/>
                  </a:lnTo>
                  <a:close/>
                </a:path>
                <a:path w="4323080" h="118110">
                  <a:moveTo>
                    <a:pt x="3124199" y="46253"/>
                  </a:moveTo>
                  <a:lnTo>
                    <a:pt x="3098799" y="46253"/>
                  </a:lnTo>
                  <a:lnTo>
                    <a:pt x="3098799" y="71653"/>
                  </a:lnTo>
                  <a:lnTo>
                    <a:pt x="3124199" y="71653"/>
                  </a:lnTo>
                  <a:lnTo>
                    <a:pt x="3124199" y="46253"/>
                  </a:lnTo>
                  <a:close/>
                </a:path>
                <a:path w="4323080" h="118110">
                  <a:moveTo>
                    <a:pt x="3174999" y="46253"/>
                  </a:moveTo>
                  <a:lnTo>
                    <a:pt x="3149599" y="46253"/>
                  </a:lnTo>
                  <a:lnTo>
                    <a:pt x="3149599" y="71653"/>
                  </a:lnTo>
                  <a:lnTo>
                    <a:pt x="3174999" y="71653"/>
                  </a:lnTo>
                  <a:lnTo>
                    <a:pt x="3174999" y="46253"/>
                  </a:lnTo>
                  <a:close/>
                </a:path>
                <a:path w="4323080" h="118110">
                  <a:moveTo>
                    <a:pt x="3225799" y="46253"/>
                  </a:moveTo>
                  <a:lnTo>
                    <a:pt x="3200399" y="46253"/>
                  </a:lnTo>
                  <a:lnTo>
                    <a:pt x="3200399" y="71653"/>
                  </a:lnTo>
                  <a:lnTo>
                    <a:pt x="3225799" y="71653"/>
                  </a:lnTo>
                  <a:lnTo>
                    <a:pt x="3225799" y="46253"/>
                  </a:lnTo>
                  <a:close/>
                </a:path>
                <a:path w="4323080" h="118110">
                  <a:moveTo>
                    <a:pt x="3276600" y="46253"/>
                  </a:moveTo>
                  <a:lnTo>
                    <a:pt x="3251199" y="46253"/>
                  </a:lnTo>
                  <a:lnTo>
                    <a:pt x="3251199" y="71653"/>
                  </a:lnTo>
                  <a:lnTo>
                    <a:pt x="3276600" y="71653"/>
                  </a:lnTo>
                  <a:lnTo>
                    <a:pt x="3276600" y="46253"/>
                  </a:lnTo>
                  <a:close/>
                </a:path>
                <a:path w="4323080" h="118110">
                  <a:moveTo>
                    <a:pt x="3327400" y="46253"/>
                  </a:moveTo>
                  <a:lnTo>
                    <a:pt x="3302000" y="46253"/>
                  </a:lnTo>
                  <a:lnTo>
                    <a:pt x="3302000" y="71653"/>
                  </a:lnTo>
                  <a:lnTo>
                    <a:pt x="3327400" y="71653"/>
                  </a:lnTo>
                  <a:lnTo>
                    <a:pt x="3327400" y="46253"/>
                  </a:lnTo>
                  <a:close/>
                </a:path>
                <a:path w="4323080" h="118110">
                  <a:moveTo>
                    <a:pt x="3378200" y="46253"/>
                  </a:moveTo>
                  <a:lnTo>
                    <a:pt x="3352800" y="46253"/>
                  </a:lnTo>
                  <a:lnTo>
                    <a:pt x="3352800" y="71653"/>
                  </a:lnTo>
                  <a:lnTo>
                    <a:pt x="3378200" y="71653"/>
                  </a:lnTo>
                  <a:lnTo>
                    <a:pt x="3378200" y="46253"/>
                  </a:lnTo>
                  <a:close/>
                </a:path>
                <a:path w="4323080" h="118110">
                  <a:moveTo>
                    <a:pt x="3429000" y="46253"/>
                  </a:moveTo>
                  <a:lnTo>
                    <a:pt x="3403600" y="46253"/>
                  </a:lnTo>
                  <a:lnTo>
                    <a:pt x="3403600" y="71653"/>
                  </a:lnTo>
                  <a:lnTo>
                    <a:pt x="3429000" y="71653"/>
                  </a:lnTo>
                  <a:lnTo>
                    <a:pt x="3429000" y="46253"/>
                  </a:lnTo>
                  <a:close/>
                </a:path>
                <a:path w="4323080" h="118110">
                  <a:moveTo>
                    <a:pt x="3479800" y="46253"/>
                  </a:moveTo>
                  <a:lnTo>
                    <a:pt x="3454400" y="46253"/>
                  </a:lnTo>
                  <a:lnTo>
                    <a:pt x="3454400" y="71653"/>
                  </a:lnTo>
                  <a:lnTo>
                    <a:pt x="3479800" y="71653"/>
                  </a:lnTo>
                  <a:lnTo>
                    <a:pt x="3479800" y="46253"/>
                  </a:lnTo>
                  <a:close/>
                </a:path>
                <a:path w="4323080" h="118110">
                  <a:moveTo>
                    <a:pt x="3530600" y="46253"/>
                  </a:moveTo>
                  <a:lnTo>
                    <a:pt x="3505200" y="46253"/>
                  </a:lnTo>
                  <a:lnTo>
                    <a:pt x="3505200" y="71653"/>
                  </a:lnTo>
                  <a:lnTo>
                    <a:pt x="3530600" y="71653"/>
                  </a:lnTo>
                  <a:lnTo>
                    <a:pt x="3530600" y="46253"/>
                  </a:lnTo>
                  <a:close/>
                </a:path>
                <a:path w="4323080" h="118110">
                  <a:moveTo>
                    <a:pt x="3581400" y="46253"/>
                  </a:moveTo>
                  <a:lnTo>
                    <a:pt x="3556000" y="46253"/>
                  </a:lnTo>
                  <a:lnTo>
                    <a:pt x="3556000" y="71653"/>
                  </a:lnTo>
                  <a:lnTo>
                    <a:pt x="3581400" y="71653"/>
                  </a:lnTo>
                  <a:lnTo>
                    <a:pt x="3581400" y="46253"/>
                  </a:lnTo>
                  <a:close/>
                </a:path>
                <a:path w="4323080" h="118110">
                  <a:moveTo>
                    <a:pt x="3632200" y="46253"/>
                  </a:moveTo>
                  <a:lnTo>
                    <a:pt x="3606800" y="46253"/>
                  </a:lnTo>
                  <a:lnTo>
                    <a:pt x="3606800" y="71653"/>
                  </a:lnTo>
                  <a:lnTo>
                    <a:pt x="3632200" y="71653"/>
                  </a:lnTo>
                  <a:lnTo>
                    <a:pt x="3632200" y="46253"/>
                  </a:lnTo>
                  <a:close/>
                </a:path>
                <a:path w="4323080" h="118110">
                  <a:moveTo>
                    <a:pt x="3683000" y="46253"/>
                  </a:moveTo>
                  <a:lnTo>
                    <a:pt x="3657600" y="46253"/>
                  </a:lnTo>
                  <a:lnTo>
                    <a:pt x="3657600" y="71653"/>
                  </a:lnTo>
                  <a:lnTo>
                    <a:pt x="3683000" y="71653"/>
                  </a:lnTo>
                  <a:lnTo>
                    <a:pt x="3683000" y="46253"/>
                  </a:lnTo>
                  <a:close/>
                </a:path>
                <a:path w="4323080" h="118110">
                  <a:moveTo>
                    <a:pt x="3733800" y="46253"/>
                  </a:moveTo>
                  <a:lnTo>
                    <a:pt x="3708400" y="46253"/>
                  </a:lnTo>
                  <a:lnTo>
                    <a:pt x="3708400" y="71653"/>
                  </a:lnTo>
                  <a:lnTo>
                    <a:pt x="3733800" y="71653"/>
                  </a:lnTo>
                  <a:lnTo>
                    <a:pt x="3733800" y="46253"/>
                  </a:lnTo>
                  <a:close/>
                </a:path>
                <a:path w="4323080" h="118110">
                  <a:moveTo>
                    <a:pt x="3784600" y="46253"/>
                  </a:moveTo>
                  <a:lnTo>
                    <a:pt x="3759200" y="46253"/>
                  </a:lnTo>
                  <a:lnTo>
                    <a:pt x="3759200" y="71653"/>
                  </a:lnTo>
                  <a:lnTo>
                    <a:pt x="3784600" y="71653"/>
                  </a:lnTo>
                  <a:lnTo>
                    <a:pt x="3784600" y="46253"/>
                  </a:lnTo>
                  <a:close/>
                </a:path>
                <a:path w="4323080" h="118110">
                  <a:moveTo>
                    <a:pt x="3835400" y="46253"/>
                  </a:moveTo>
                  <a:lnTo>
                    <a:pt x="3810000" y="46253"/>
                  </a:lnTo>
                  <a:lnTo>
                    <a:pt x="3810000" y="71653"/>
                  </a:lnTo>
                  <a:lnTo>
                    <a:pt x="3835400" y="71653"/>
                  </a:lnTo>
                  <a:lnTo>
                    <a:pt x="3835400" y="46253"/>
                  </a:lnTo>
                  <a:close/>
                </a:path>
                <a:path w="4323080" h="118110">
                  <a:moveTo>
                    <a:pt x="3886200" y="46253"/>
                  </a:moveTo>
                  <a:lnTo>
                    <a:pt x="3860800" y="46253"/>
                  </a:lnTo>
                  <a:lnTo>
                    <a:pt x="3860800" y="71653"/>
                  </a:lnTo>
                  <a:lnTo>
                    <a:pt x="3886200" y="71653"/>
                  </a:lnTo>
                  <a:lnTo>
                    <a:pt x="3886200" y="46253"/>
                  </a:lnTo>
                  <a:close/>
                </a:path>
                <a:path w="4323080" h="118110">
                  <a:moveTo>
                    <a:pt x="3937000" y="46253"/>
                  </a:moveTo>
                  <a:lnTo>
                    <a:pt x="3911600" y="46253"/>
                  </a:lnTo>
                  <a:lnTo>
                    <a:pt x="3911600" y="71653"/>
                  </a:lnTo>
                  <a:lnTo>
                    <a:pt x="3937000" y="71653"/>
                  </a:lnTo>
                  <a:lnTo>
                    <a:pt x="3937000" y="46253"/>
                  </a:lnTo>
                  <a:close/>
                </a:path>
                <a:path w="4323080" h="118110">
                  <a:moveTo>
                    <a:pt x="3987800" y="46253"/>
                  </a:moveTo>
                  <a:lnTo>
                    <a:pt x="3962400" y="46253"/>
                  </a:lnTo>
                  <a:lnTo>
                    <a:pt x="3962400" y="71653"/>
                  </a:lnTo>
                  <a:lnTo>
                    <a:pt x="3987800" y="71653"/>
                  </a:lnTo>
                  <a:lnTo>
                    <a:pt x="3987800" y="46253"/>
                  </a:lnTo>
                  <a:close/>
                </a:path>
                <a:path w="4323080" h="118110">
                  <a:moveTo>
                    <a:pt x="4038600" y="46253"/>
                  </a:moveTo>
                  <a:lnTo>
                    <a:pt x="4013200" y="46253"/>
                  </a:lnTo>
                  <a:lnTo>
                    <a:pt x="4013200" y="71653"/>
                  </a:lnTo>
                  <a:lnTo>
                    <a:pt x="4038600" y="71653"/>
                  </a:lnTo>
                  <a:lnTo>
                    <a:pt x="4038600" y="46253"/>
                  </a:lnTo>
                  <a:close/>
                </a:path>
                <a:path w="4323080" h="118110">
                  <a:moveTo>
                    <a:pt x="4089400" y="46253"/>
                  </a:moveTo>
                  <a:lnTo>
                    <a:pt x="4064000" y="46253"/>
                  </a:lnTo>
                  <a:lnTo>
                    <a:pt x="4064000" y="71653"/>
                  </a:lnTo>
                  <a:lnTo>
                    <a:pt x="4089400" y="71653"/>
                  </a:lnTo>
                  <a:lnTo>
                    <a:pt x="4089400" y="46253"/>
                  </a:lnTo>
                  <a:close/>
                </a:path>
                <a:path w="4323080" h="118110">
                  <a:moveTo>
                    <a:pt x="4140200" y="46253"/>
                  </a:moveTo>
                  <a:lnTo>
                    <a:pt x="4114800" y="46253"/>
                  </a:lnTo>
                  <a:lnTo>
                    <a:pt x="4114800" y="71653"/>
                  </a:lnTo>
                  <a:lnTo>
                    <a:pt x="4140200" y="71653"/>
                  </a:lnTo>
                  <a:lnTo>
                    <a:pt x="4140200" y="46253"/>
                  </a:lnTo>
                  <a:close/>
                </a:path>
                <a:path w="4323080" h="118110">
                  <a:moveTo>
                    <a:pt x="4191000" y="46253"/>
                  </a:moveTo>
                  <a:lnTo>
                    <a:pt x="4165600" y="46253"/>
                  </a:lnTo>
                  <a:lnTo>
                    <a:pt x="4165600" y="71653"/>
                  </a:lnTo>
                  <a:lnTo>
                    <a:pt x="4191000" y="71653"/>
                  </a:lnTo>
                  <a:lnTo>
                    <a:pt x="4191000" y="46253"/>
                  </a:lnTo>
                  <a:close/>
                </a:path>
                <a:path w="4323080" h="118110">
                  <a:moveTo>
                    <a:pt x="4267200" y="61834"/>
                  </a:moveTo>
                  <a:lnTo>
                    <a:pt x="4208653" y="95961"/>
                  </a:lnTo>
                  <a:lnTo>
                    <a:pt x="4206620" y="103746"/>
                  </a:lnTo>
                  <a:lnTo>
                    <a:pt x="4213733" y="115862"/>
                  </a:lnTo>
                  <a:lnTo>
                    <a:pt x="4221480" y="117906"/>
                  </a:lnTo>
                  <a:lnTo>
                    <a:pt x="4300803" y="71653"/>
                  </a:lnTo>
                  <a:lnTo>
                    <a:pt x="4267200" y="71653"/>
                  </a:lnTo>
                  <a:lnTo>
                    <a:pt x="4267200" y="61834"/>
                  </a:lnTo>
                  <a:close/>
                </a:path>
                <a:path w="4323080" h="118110">
                  <a:moveTo>
                    <a:pt x="4241800" y="46253"/>
                  </a:moveTo>
                  <a:lnTo>
                    <a:pt x="4216400" y="46253"/>
                  </a:lnTo>
                  <a:lnTo>
                    <a:pt x="4216400" y="71653"/>
                  </a:lnTo>
                  <a:lnTo>
                    <a:pt x="4241800" y="71653"/>
                  </a:lnTo>
                  <a:lnTo>
                    <a:pt x="4241800" y="46253"/>
                  </a:lnTo>
                  <a:close/>
                </a:path>
                <a:path w="4323080" h="118110">
                  <a:moveTo>
                    <a:pt x="4272135" y="58954"/>
                  </a:moveTo>
                  <a:lnTo>
                    <a:pt x="4267200" y="61834"/>
                  </a:lnTo>
                  <a:lnTo>
                    <a:pt x="4267200" y="71653"/>
                  </a:lnTo>
                  <a:lnTo>
                    <a:pt x="4292600" y="71653"/>
                  </a:lnTo>
                  <a:lnTo>
                    <a:pt x="4292600" y="69926"/>
                  </a:lnTo>
                  <a:lnTo>
                    <a:pt x="4290949" y="69926"/>
                  </a:lnTo>
                  <a:lnTo>
                    <a:pt x="4272135" y="58954"/>
                  </a:lnTo>
                  <a:close/>
                </a:path>
                <a:path w="4323080" h="118110">
                  <a:moveTo>
                    <a:pt x="4300803" y="46253"/>
                  </a:moveTo>
                  <a:lnTo>
                    <a:pt x="4292600" y="46253"/>
                  </a:lnTo>
                  <a:lnTo>
                    <a:pt x="4292600" y="71653"/>
                  </a:lnTo>
                  <a:lnTo>
                    <a:pt x="4300803" y="71653"/>
                  </a:lnTo>
                  <a:lnTo>
                    <a:pt x="4322572" y="58953"/>
                  </a:lnTo>
                  <a:lnTo>
                    <a:pt x="4300803" y="46253"/>
                  </a:lnTo>
                  <a:close/>
                </a:path>
                <a:path w="4323080" h="118110">
                  <a:moveTo>
                    <a:pt x="4290949" y="47980"/>
                  </a:moveTo>
                  <a:lnTo>
                    <a:pt x="4272135" y="58954"/>
                  </a:lnTo>
                  <a:lnTo>
                    <a:pt x="4290949" y="69926"/>
                  </a:lnTo>
                  <a:lnTo>
                    <a:pt x="4290949" y="47980"/>
                  </a:lnTo>
                  <a:close/>
                </a:path>
                <a:path w="4323080" h="118110">
                  <a:moveTo>
                    <a:pt x="4292600" y="47980"/>
                  </a:moveTo>
                  <a:lnTo>
                    <a:pt x="4290949" y="47980"/>
                  </a:lnTo>
                  <a:lnTo>
                    <a:pt x="4290949" y="69926"/>
                  </a:lnTo>
                  <a:lnTo>
                    <a:pt x="4292600" y="69926"/>
                  </a:lnTo>
                  <a:lnTo>
                    <a:pt x="4292600" y="47980"/>
                  </a:lnTo>
                  <a:close/>
                </a:path>
                <a:path w="4323080" h="118110">
                  <a:moveTo>
                    <a:pt x="4267200" y="56076"/>
                  </a:moveTo>
                  <a:lnTo>
                    <a:pt x="4267200" y="61834"/>
                  </a:lnTo>
                  <a:lnTo>
                    <a:pt x="4272135" y="58954"/>
                  </a:lnTo>
                  <a:lnTo>
                    <a:pt x="4267200" y="56076"/>
                  </a:lnTo>
                  <a:close/>
                </a:path>
                <a:path w="4323080" h="118110">
                  <a:moveTo>
                    <a:pt x="4292600" y="46253"/>
                  </a:moveTo>
                  <a:lnTo>
                    <a:pt x="4267200" y="46253"/>
                  </a:lnTo>
                  <a:lnTo>
                    <a:pt x="4267200" y="56076"/>
                  </a:lnTo>
                  <a:lnTo>
                    <a:pt x="4272138" y="58953"/>
                  </a:lnTo>
                  <a:lnTo>
                    <a:pt x="4290949" y="47980"/>
                  </a:lnTo>
                  <a:lnTo>
                    <a:pt x="4292600" y="47980"/>
                  </a:lnTo>
                  <a:lnTo>
                    <a:pt x="4292600" y="46253"/>
                  </a:lnTo>
                  <a:close/>
                </a:path>
                <a:path w="4323080" h="118110">
                  <a:moveTo>
                    <a:pt x="4221480" y="0"/>
                  </a:moveTo>
                  <a:lnTo>
                    <a:pt x="4213733" y="2044"/>
                  </a:lnTo>
                  <a:lnTo>
                    <a:pt x="4206620" y="14160"/>
                  </a:lnTo>
                  <a:lnTo>
                    <a:pt x="4208653" y="21932"/>
                  </a:lnTo>
                  <a:lnTo>
                    <a:pt x="4267200" y="56076"/>
                  </a:lnTo>
                  <a:lnTo>
                    <a:pt x="4267200" y="46253"/>
                  </a:lnTo>
                  <a:lnTo>
                    <a:pt x="4300803" y="46253"/>
                  </a:lnTo>
                  <a:lnTo>
                    <a:pt x="4221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04538" y="5765698"/>
            <a:ext cx="688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tiempo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848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Causalidad</a:t>
            </a:r>
            <a:r>
              <a:rPr spc="-5" dirty="0"/>
              <a:t> </a:t>
            </a:r>
            <a:r>
              <a:rPr spc="-15" dirty="0"/>
              <a:t>potencial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862327" y="1911095"/>
            <a:ext cx="5386705" cy="2548890"/>
            <a:chOff x="1862327" y="1911095"/>
            <a:chExt cx="5386705" cy="2548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2327" y="1911095"/>
              <a:ext cx="5386578" cy="317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8047" y="1992375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7"/>
                  </a:lnTo>
                  <a:lnTo>
                    <a:pt x="5075808" y="115824"/>
                  </a:lnTo>
                  <a:lnTo>
                    <a:pt x="5083556" y="117856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8" y="2032"/>
                  </a:lnTo>
                  <a:lnTo>
                    <a:pt x="5072253" y="8127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351" y="1950707"/>
              <a:ext cx="241541" cy="247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5644" y="1979675"/>
              <a:ext cx="143256" cy="1463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0881" y="1974913"/>
              <a:ext cx="152781" cy="1558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4575" y="1950707"/>
              <a:ext cx="241541" cy="2476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4867" y="1979675"/>
              <a:ext cx="143256" cy="1463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0105" y="1974913"/>
              <a:ext cx="152781" cy="1558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2327" y="2990087"/>
              <a:ext cx="5386578" cy="3177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08047" y="3071367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8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8"/>
                  </a:lnTo>
                  <a:lnTo>
                    <a:pt x="5075808" y="115824"/>
                  </a:lnTo>
                  <a:lnTo>
                    <a:pt x="5083556" y="117856"/>
                  </a:lnTo>
                  <a:lnTo>
                    <a:pt x="5162860" y="71628"/>
                  </a:lnTo>
                  <a:lnTo>
                    <a:pt x="5159502" y="71628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8"/>
                  </a:lnTo>
                  <a:close/>
                </a:path>
                <a:path w="5184775" h="118110">
                  <a:moveTo>
                    <a:pt x="511253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112530" y="71628"/>
                  </a:lnTo>
                  <a:lnTo>
                    <a:pt x="5134301" y="58928"/>
                  </a:lnTo>
                  <a:lnTo>
                    <a:pt x="5112530" y="46228"/>
                  </a:lnTo>
                  <a:close/>
                </a:path>
                <a:path w="5184775" h="118110">
                  <a:moveTo>
                    <a:pt x="5162859" y="46228"/>
                  </a:moveTo>
                  <a:lnTo>
                    <a:pt x="5159502" y="46228"/>
                  </a:lnTo>
                  <a:lnTo>
                    <a:pt x="5159502" y="71628"/>
                  </a:lnTo>
                  <a:lnTo>
                    <a:pt x="5162860" y="71628"/>
                  </a:lnTo>
                  <a:lnTo>
                    <a:pt x="5184648" y="58928"/>
                  </a:lnTo>
                  <a:lnTo>
                    <a:pt x="5162859" y="46228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8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8" y="2032"/>
                  </a:lnTo>
                  <a:lnTo>
                    <a:pt x="5072253" y="8128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8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8"/>
                  </a:lnTo>
                  <a:lnTo>
                    <a:pt x="5162859" y="46228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4007" y="3032759"/>
              <a:ext cx="244601" cy="244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4300" y="3061715"/>
              <a:ext cx="146303" cy="143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9537" y="3056953"/>
              <a:ext cx="155828" cy="1527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4575" y="3032759"/>
              <a:ext cx="241541" cy="2446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4867" y="3061715"/>
              <a:ext cx="143256" cy="1432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0105" y="3056953"/>
              <a:ext cx="152781" cy="1527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39639" y="3032759"/>
              <a:ext cx="241541" cy="2446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9932" y="3061715"/>
              <a:ext cx="143255" cy="1432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5169" y="3056953"/>
              <a:ext cx="152780" cy="1527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2119" y="3032759"/>
              <a:ext cx="241541" cy="2446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82412" y="3061715"/>
              <a:ext cx="143255" cy="1432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7649" y="3056953"/>
              <a:ext cx="152780" cy="15278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15639" y="2090927"/>
              <a:ext cx="945641" cy="122910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62502" y="2115057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80" y="873759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2"/>
                  </a:lnTo>
                  <a:lnTo>
                    <a:pt x="684784" y="968247"/>
                  </a:lnTo>
                  <a:lnTo>
                    <a:pt x="683131" y="948054"/>
                  </a:lnTo>
                  <a:lnTo>
                    <a:pt x="647573" y="948054"/>
                  </a:lnTo>
                  <a:lnTo>
                    <a:pt x="607257" y="890393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257" y="890393"/>
                  </a:moveTo>
                  <a:lnTo>
                    <a:pt x="647573" y="948054"/>
                  </a:lnTo>
                  <a:lnTo>
                    <a:pt x="660910" y="938783"/>
                  </a:lnTo>
                  <a:lnTo>
                    <a:pt x="644144" y="938783"/>
                  </a:lnTo>
                  <a:lnTo>
                    <a:pt x="641475" y="906163"/>
                  </a:lnTo>
                  <a:lnTo>
                    <a:pt x="607257" y="890393"/>
                  </a:lnTo>
                  <a:close/>
                </a:path>
                <a:path w="685164" h="968375">
                  <a:moveTo>
                    <a:pt x="650748" y="786383"/>
                  </a:moveTo>
                  <a:lnTo>
                    <a:pt x="643510" y="788435"/>
                  </a:lnTo>
                  <a:lnTo>
                    <a:pt x="637809" y="792987"/>
                  </a:lnTo>
                  <a:lnTo>
                    <a:pt x="634228" y="799349"/>
                  </a:lnTo>
                  <a:lnTo>
                    <a:pt x="633349" y="806830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054"/>
                  </a:lnTo>
                  <a:lnTo>
                    <a:pt x="683131" y="948054"/>
                  </a:lnTo>
                  <a:lnTo>
                    <a:pt x="671322" y="803782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3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4" y="938783"/>
                  </a:lnTo>
                  <a:lnTo>
                    <a:pt x="671195" y="919861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5" y="919861"/>
                  </a:lnTo>
                  <a:lnTo>
                    <a:pt x="644144" y="938783"/>
                  </a:lnTo>
                  <a:lnTo>
                    <a:pt x="660910" y="938783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2" y="0"/>
                  </a:moveTo>
                  <a:lnTo>
                    <a:pt x="0" y="21843"/>
                  </a:lnTo>
                  <a:lnTo>
                    <a:pt x="607257" y="890393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2327" y="4142231"/>
              <a:ext cx="5386578" cy="3177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08047" y="4223511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8"/>
                  </a:lnTo>
                  <a:lnTo>
                    <a:pt x="5072253" y="109727"/>
                  </a:lnTo>
                  <a:lnTo>
                    <a:pt x="5075808" y="115824"/>
                  </a:lnTo>
                  <a:lnTo>
                    <a:pt x="5083556" y="117856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8" y="2031"/>
                  </a:lnTo>
                  <a:lnTo>
                    <a:pt x="5072253" y="8127"/>
                  </a:lnTo>
                  <a:lnTo>
                    <a:pt x="5068697" y="14096"/>
                  </a:lnTo>
                  <a:lnTo>
                    <a:pt x="5070729" y="21970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71088" y="4184903"/>
              <a:ext cx="241541" cy="2446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21380" y="4213860"/>
              <a:ext cx="143256" cy="1432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16617" y="4209097"/>
              <a:ext cx="152781" cy="15278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51759" y="4184903"/>
              <a:ext cx="241541" cy="2446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02052" y="4213860"/>
              <a:ext cx="143256" cy="1432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97289" y="4209097"/>
              <a:ext cx="152781" cy="15278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2119" y="4184903"/>
              <a:ext cx="241541" cy="24460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82412" y="4213860"/>
              <a:ext cx="143255" cy="1432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7649" y="4209097"/>
              <a:ext cx="152780" cy="1527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94704" y="4184903"/>
              <a:ext cx="241541" cy="2446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4995" y="4213860"/>
              <a:ext cx="143255" cy="1432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40233" y="4209097"/>
              <a:ext cx="152780" cy="15278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70704" y="3203447"/>
              <a:ext cx="945641" cy="122910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17567" y="3227577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80" y="873760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3"/>
                  </a:lnTo>
                  <a:lnTo>
                    <a:pt x="684784" y="968248"/>
                  </a:lnTo>
                  <a:lnTo>
                    <a:pt x="683141" y="948182"/>
                  </a:lnTo>
                  <a:lnTo>
                    <a:pt x="647573" y="948182"/>
                  </a:lnTo>
                  <a:lnTo>
                    <a:pt x="607135" y="890336"/>
                  </a:lnTo>
                  <a:lnTo>
                    <a:pt x="551053" y="864489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135" y="890336"/>
                  </a:moveTo>
                  <a:lnTo>
                    <a:pt x="647573" y="948182"/>
                  </a:lnTo>
                  <a:lnTo>
                    <a:pt x="661014" y="938784"/>
                  </a:lnTo>
                  <a:lnTo>
                    <a:pt x="644144" y="938784"/>
                  </a:lnTo>
                  <a:lnTo>
                    <a:pt x="641475" y="906163"/>
                  </a:lnTo>
                  <a:lnTo>
                    <a:pt x="607135" y="890336"/>
                  </a:lnTo>
                  <a:close/>
                </a:path>
                <a:path w="685164" h="968375">
                  <a:moveTo>
                    <a:pt x="650748" y="786384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1"/>
                  </a:lnTo>
                  <a:lnTo>
                    <a:pt x="638395" y="868519"/>
                  </a:lnTo>
                  <a:lnTo>
                    <a:pt x="678815" y="926338"/>
                  </a:lnTo>
                  <a:lnTo>
                    <a:pt x="647573" y="948182"/>
                  </a:lnTo>
                  <a:lnTo>
                    <a:pt x="683141" y="948182"/>
                  </a:lnTo>
                  <a:lnTo>
                    <a:pt x="671322" y="803783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4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4" y="938784"/>
                  </a:lnTo>
                  <a:lnTo>
                    <a:pt x="671195" y="919861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5" y="919861"/>
                  </a:lnTo>
                  <a:lnTo>
                    <a:pt x="644144" y="938784"/>
                  </a:lnTo>
                  <a:lnTo>
                    <a:pt x="661014" y="938784"/>
                  </a:lnTo>
                  <a:lnTo>
                    <a:pt x="678815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2" y="0"/>
                  </a:moveTo>
                  <a:lnTo>
                    <a:pt x="0" y="21844"/>
                  </a:lnTo>
                  <a:lnTo>
                    <a:pt x="607135" y="890336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85816" y="1950707"/>
              <a:ext cx="244601" cy="24766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6107" y="1979675"/>
              <a:ext cx="146303" cy="14630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31345" y="1974913"/>
              <a:ext cx="155828" cy="15582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856" y="1950707"/>
              <a:ext cx="241541" cy="24766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148" y="1979675"/>
              <a:ext cx="143255" cy="1463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3385" y="1974913"/>
              <a:ext cx="152780" cy="15582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05200" y="1953767"/>
              <a:ext cx="2164842" cy="233857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550538" y="2147188"/>
              <a:ext cx="1907539" cy="2080260"/>
            </a:xfrm>
            <a:custGeom>
              <a:avLst/>
              <a:gdLst/>
              <a:ahLst/>
              <a:cxnLst/>
              <a:rect l="l" t="t" r="r" b="b"/>
              <a:pathLst>
                <a:path w="1907539" h="2080260">
                  <a:moveTo>
                    <a:pt x="1856424" y="55783"/>
                  </a:moveTo>
                  <a:lnTo>
                    <a:pt x="1820421" y="66963"/>
                  </a:lnTo>
                  <a:lnTo>
                    <a:pt x="0" y="2054352"/>
                  </a:lnTo>
                  <a:lnTo>
                    <a:pt x="28194" y="2080133"/>
                  </a:lnTo>
                  <a:lnTo>
                    <a:pt x="1848416" y="92702"/>
                  </a:lnTo>
                  <a:lnTo>
                    <a:pt x="1856424" y="55783"/>
                  </a:lnTo>
                  <a:close/>
                </a:path>
                <a:path w="1907539" h="2080260">
                  <a:moveTo>
                    <a:pt x="1904140" y="15112"/>
                  </a:moveTo>
                  <a:lnTo>
                    <a:pt x="1867915" y="15112"/>
                  </a:lnTo>
                  <a:lnTo>
                    <a:pt x="1895983" y="40766"/>
                  </a:lnTo>
                  <a:lnTo>
                    <a:pt x="1848416" y="92702"/>
                  </a:lnTo>
                  <a:lnTo>
                    <a:pt x="1835277" y="153288"/>
                  </a:lnTo>
                  <a:lnTo>
                    <a:pt x="1835148" y="160785"/>
                  </a:lnTo>
                  <a:lnTo>
                    <a:pt x="1837864" y="167544"/>
                  </a:lnTo>
                  <a:lnTo>
                    <a:pt x="1842938" y="172827"/>
                  </a:lnTo>
                  <a:lnTo>
                    <a:pt x="1849882" y="175895"/>
                  </a:lnTo>
                  <a:lnTo>
                    <a:pt x="1857450" y="175970"/>
                  </a:lnTo>
                  <a:lnTo>
                    <a:pt x="1864233" y="173259"/>
                  </a:lnTo>
                  <a:lnTo>
                    <a:pt x="1869491" y="168215"/>
                  </a:lnTo>
                  <a:lnTo>
                    <a:pt x="1872488" y="161289"/>
                  </a:lnTo>
                  <a:lnTo>
                    <a:pt x="1904140" y="15112"/>
                  </a:lnTo>
                  <a:close/>
                </a:path>
                <a:path w="1907539" h="2080260">
                  <a:moveTo>
                    <a:pt x="1877503" y="23875"/>
                  </a:moveTo>
                  <a:lnTo>
                    <a:pt x="1863344" y="23875"/>
                  </a:lnTo>
                  <a:lnTo>
                    <a:pt x="1887601" y="46100"/>
                  </a:lnTo>
                  <a:lnTo>
                    <a:pt x="1856424" y="55783"/>
                  </a:lnTo>
                  <a:lnTo>
                    <a:pt x="1848416" y="92702"/>
                  </a:lnTo>
                  <a:lnTo>
                    <a:pt x="1895983" y="40766"/>
                  </a:lnTo>
                  <a:lnTo>
                    <a:pt x="1877503" y="23875"/>
                  </a:lnTo>
                  <a:close/>
                </a:path>
                <a:path w="1907539" h="2080260">
                  <a:moveTo>
                    <a:pt x="1907413" y="0"/>
                  </a:moveTo>
                  <a:lnTo>
                    <a:pt x="1749933" y="49022"/>
                  </a:lnTo>
                  <a:lnTo>
                    <a:pt x="1743289" y="52609"/>
                  </a:lnTo>
                  <a:lnTo>
                    <a:pt x="1738693" y="58293"/>
                  </a:lnTo>
                  <a:lnTo>
                    <a:pt x="1736574" y="65309"/>
                  </a:lnTo>
                  <a:lnTo>
                    <a:pt x="1737360" y="72898"/>
                  </a:lnTo>
                  <a:lnTo>
                    <a:pt x="1741019" y="79521"/>
                  </a:lnTo>
                  <a:lnTo>
                    <a:pt x="1746726" y="84074"/>
                  </a:lnTo>
                  <a:lnTo>
                    <a:pt x="1753719" y="86149"/>
                  </a:lnTo>
                  <a:lnTo>
                    <a:pt x="1761236" y="85344"/>
                  </a:lnTo>
                  <a:lnTo>
                    <a:pt x="1820421" y="66963"/>
                  </a:lnTo>
                  <a:lnTo>
                    <a:pt x="1867915" y="15112"/>
                  </a:lnTo>
                  <a:lnTo>
                    <a:pt x="1904140" y="15112"/>
                  </a:lnTo>
                  <a:lnTo>
                    <a:pt x="1907413" y="0"/>
                  </a:lnTo>
                  <a:close/>
                </a:path>
                <a:path w="1907539" h="2080260">
                  <a:moveTo>
                    <a:pt x="1867915" y="15112"/>
                  </a:moveTo>
                  <a:lnTo>
                    <a:pt x="1820421" y="66963"/>
                  </a:lnTo>
                  <a:lnTo>
                    <a:pt x="1856424" y="55783"/>
                  </a:lnTo>
                  <a:lnTo>
                    <a:pt x="1863344" y="23875"/>
                  </a:lnTo>
                  <a:lnTo>
                    <a:pt x="1877503" y="23875"/>
                  </a:lnTo>
                  <a:lnTo>
                    <a:pt x="1867915" y="15112"/>
                  </a:lnTo>
                  <a:close/>
                </a:path>
                <a:path w="1907539" h="2080260">
                  <a:moveTo>
                    <a:pt x="1863344" y="23875"/>
                  </a:moveTo>
                  <a:lnTo>
                    <a:pt x="1856424" y="55783"/>
                  </a:lnTo>
                  <a:lnTo>
                    <a:pt x="1887601" y="46100"/>
                  </a:lnTo>
                  <a:lnTo>
                    <a:pt x="1863344" y="238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482978" y="1845055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82978" y="2925571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82978" y="4087495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1232" y="1628902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39567" y="1638046"/>
            <a:ext cx="242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7750" algn="l"/>
              </a:tabLst>
            </a:pPr>
            <a:r>
              <a:rPr sz="1800" dirty="0">
                <a:latin typeface="Calibri"/>
                <a:cs typeface="Calibri"/>
              </a:rPr>
              <a:t>b	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25259" y="1638046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39567" y="2718257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76191" y="2718257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12563" y="2718257"/>
            <a:ext cx="13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60897" y="2718257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07385" y="4366386"/>
            <a:ext cx="7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27857" y="4375226"/>
            <a:ext cx="80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60897" y="4375226"/>
            <a:ext cx="1295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84746" y="4375226"/>
            <a:ext cx="78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50747" y="5326126"/>
            <a:ext cx="584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752092" y="5577332"/>
            <a:ext cx="385445" cy="144780"/>
            <a:chOff x="1752092" y="5577332"/>
            <a:chExt cx="385445" cy="144780"/>
          </a:xfrm>
        </p:grpSpPr>
        <p:sp>
          <p:nvSpPr>
            <p:cNvPr id="68" name="object 68"/>
            <p:cNvSpPr/>
            <p:nvPr/>
          </p:nvSpPr>
          <p:spPr>
            <a:xfrm>
              <a:off x="1764792" y="5590032"/>
              <a:ext cx="360045" cy="119380"/>
            </a:xfrm>
            <a:custGeom>
              <a:avLst/>
              <a:gdLst/>
              <a:ahLst/>
              <a:cxnLst/>
              <a:rect l="l" t="t" r="r" b="b"/>
              <a:pathLst>
                <a:path w="360044" h="119379">
                  <a:moveTo>
                    <a:pt x="300227" y="0"/>
                  </a:moveTo>
                  <a:lnTo>
                    <a:pt x="300227" y="29718"/>
                  </a:lnTo>
                  <a:lnTo>
                    <a:pt x="0" y="29718"/>
                  </a:lnTo>
                  <a:lnTo>
                    <a:pt x="0" y="89154"/>
                  </a:lnTo>
                  <a:lnTo>
                    <a:pt x="300227" y="89154"/>
                  </a:lnTo>
                  <a:lnTo>
                    <a:pt x="300227" y="118872"/>
                  </a:lnTo>
                  <a:lnTo>
                    <a:pt x="359663" y="59436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64792" y="5590032"/>
              <a:ext cx="360045" cy="119380"/>
            </a:xfrm>
            <a:custGeom>
              <a:avLst/>
              <a:gdLst/>
              <a:ahLst/>
              <a:cxnLst/>
              <a:rect l="l" t="t" r="r" b="b"/>
              <a:pathLst>
                <a:path w="360044" h="119379">
                  <a:moveTo>
                    <a:pt x="359663" y="59436"/>
                  </a:moveTo>
                  <a:lnTo>
                    <a:pt x="300227" y="0"/>
                  </a:lnTo>
                  <a:lnTo>
                    <a:pt x="300227" y="29718"/>
                  </a:lnTo>
                  <a:lnTo>
                    <a:pt x="0" y="29718"/>
                  </a:lnTo>
                  <a:lnTo>
                    <a:pt x="0" y="89154"/>
                  </a:lnTo>
                  <a:lnTo>
                    <a:pt x="300227" y="89154"/>
                  </a:lnTo>
                  <a:lnTo>
                    <a:pt x="300227" y="118872"/>
                  </a:lnTo>
                  <a:lnTo>
                    <a:pt x="359663" y="59436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275077" y="5470347"/>
            <a:ext cx="56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27857" y="5324043"/>
            <a:ext cx="584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126484" y="5577332"/>
            <a:ext cx="385445" cy="141605"/>
            <a:chOff x="4126484" y="5577332"/>
            <a:chExt cx="385445" cy="141605"/>
          </a:xfrm>
        </p:grpSpPr>
        <p:sp>
          <p:nvSpPr>
            <p:cNvPr id="73" name="object 73"/>
            <p:cNvSpPr/>
            <p:nvPr/>
          </p:nvSpPr>
          <p:spPr>
            <a:xfrm>
              <a:off x="4139184" y="5590032"/>
              <a:ext cx="360045" cy="116205"/>
            </a:xfrm>
            <a:custGeom>
              <a:avLst/>
              <a:gdLst/>
              <a:ahLst/>
              <a:cxnLst/>
              <a:rect l="l" t="t" r="r" b="b"/>
              <a:pathLst>
                <a:path w="360045" h="116204">
                  <a:moveTo>
                    <a:pt x="301751" y="0"/>
                  </a:moveTo>
                  <a:lnTo>
                    <a:pt x="301751" y="28956"/>
                  </a:lnTo>
                  <a:lnTo>
                    <a:pt x="0" y="28956"/>
                  </a:lnTo>
                  <a:lnTo>
                    <a:pt x="0" y="86868"/>
                  </a:lnTo>
                  <a:lnTo>
                    <a:pt x="301751" y="86868"/>
                  </a:lnTo>
                  <a:lnTo>
                    <a:pt x="301751" y="115824"/>
                  </a:lnTo>
                  <a:lnTo>
                    <a:pt x="359663" y="57912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39184" y="5590032"/>
              <a:ext cx="360045" cy="116205"/>
            </a:xfrm>
            <a:custGeom>
              <a:avLst/>
              <a:gdLst/>
              <a:ahLst/>
              <a:cxnLst/>
              <a:rect l="l" t="t" r="r" b="b"/>
              <a:pathLst>
                <a:path w="360045" h="116204">
                  <a:moveTo>
                    <a:pt x="359663" y="57912"/>
                  </a:moveTo>
                  <a:lnTo>
                    <a:pt x="301751" y="0"/>
                  </a:lnTo>
                  <a:lnTo>
                    <a:pt x="301751" y="28956"/>
                  </a:lnTo>
                  <a:lnTo>
                    <a:pt x="0" y="28956"/>
                  </a:lnTo>
                  <a:lnTo>
                    <a:pt x="0" y="86868"/>
                  </a:lnTo>
                  <a:lnTo>
                    <a:pt x="301751" y="86868"/>
                  </a:lnTo>
                  <a:lnTo>
                    <a:pt x="301751" y="115824"/>
                  </a:lnTo>
                  <a:lnTo>
                    <a:pt x="359663" y="57912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52264" y="5468518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8934" y="5324043"/>
            <a:ext cx="580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647180" y="5577332"/>
            <a:ext cx="385445" cy="141605"/>
            <a:chOff x="6647180" y="5577332"/>
            <a:chExt cx="385445" cy="141605"/>
          </a:xfrm>
        </p:grpSpPr>
        <p:sp>
          <p:nvSpPr>
            <p:cNvPr id="78" name="object 78"/>
            <p:cNvSpPr/>
            <p:nvPr/>
          </p:nvSpPr>
          <p:spPr>
            <a:xfrm>
              <a:off x="6659880" y="5590032"/>
              <a:ext cx="360045" cy="116205"/>
            </a:xfrm>
            <a:custGeom>
              <a:avLst/>
              <a:gdLst/>
              <a:ahLst/>
              <a:cxnLst/>
              <a:rect l="l" t="t" r="r" b="b"/>
              <a:pathLst>
                <a:path w="360045" h="116204">
                  <a:moveTo>
                    <a:pt x="301751" y="0"/>
                  </a:moveTo>
                  <a:lnTo>
                    <a:pt x="301751" y="28956"/>
                  </a:lnTo>
                  <a:lnTo>
                    <a:pt x="0" y="28956"/>
                  </a:lnTo>
                  <a:lnTo>
                    <a:pt x="0" y="86868"/>
                  </a:lnTo>
                  <a:lnTo>
                    <a:pt x="301751" y="86868"/>
                  </a:lnTo>
                  <a:lnTo>
                    <a:pt x="301751" y="115824"/>
                  </a:lnTo>
                  <a:lnTo>
                    <a:pt x="359664" y="57912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59880" y="5590032"/>
              <a:ext cx="360045" cy="116205"/>
            </a:xfrm>
            <a:custGeom>
              <a:avLst/>
              <a:gdLst/>
              <a:ahLst/>
              <a:cxnLst/>
              <a:rect l="l" t="t" r="r" b="b"/>
              <a:pathLst>
                <a:path w="360045" h="116204">
                  <a:moveTo>
                    <a:pt x="359664" y="57912"/>
                  </a:moveTo>
                  <a:lnTo>
                    <a:pt x="301751" y="0"/>
                  </a:lnTo>
                  <a:lnTo>
                    <a:pt x="301751" y="28956"/>
                  </a:lnTo>
                  <a:lnTo>
                    <a:pt x="0" y="28956"/>
                  </a:lnTo>
                  <a:lnTo>
                    <a:pt x="0" y="86868"/>
                  </a:lnTo>
                  <a:lnTo>
                    <a:pt x="301751" y="86868"/>
                  </a:lnTo>
                  <a:lnTo>
                    <a:pt x="301751" y="115824"/>
                  </a:lnTo>
                  <a:lnTo>
                    <a:pt x="359664" y="57912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173594" y="5465470"/>
            <a:ext cx="56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||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156959" y="537362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026" y="0"/>
                </a:moveTo>
                <a:lnTo>
                  <a:pt x="0" y="2160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23432" y="5660135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026" y="0"/>
                </a:moveTo>
                <a:lnTo>
                  <a:pt x="0" y="2160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83"/>
          <p:cNvGrpSpPr/>
          <p:nvPr/>
        </p:nvGrpSpPr>
        <p:grpSpPr>
          <a:xfrm>
            <a:off x="2941320" y="4782311"/>
            <a:ext cx="3155950" cy="318135"/>
            <a:chOff x="2941320" y="4782311"/>
            <a:chExt cx="3155950" cy="318135"/>
          </a:xfrm>
        </p:grpSpPr>
        <p:pic>
          <p:nvPicPr>
            <p:cNvPr id="84" name="object 8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41320" y="4782311"/>
              <a:ext cx="3155442" cy="31775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987040" y="4863591"/>
              <a:ext cx="2952750" cy="118110"/>
            </a:xfrm>
            <a:custGeom>
              <a:avLst/>
              <a:gdLst/>
              <a:ahLst/>
              <a:cxnLst/>
              <a:rect l="l" t="t" r="r" b="b"/>
              <a:pathLst>
                <a:path w="2952750" h="118110">
                  <a:moveTo>
                    <a:pt x="254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2952750" h="118110">
                  <a:moveTo>
                    <a:pt x="76200" y="46227"/>
                  </a:moveTo>
                  <a:lnTo>
                    <a:pt x="50800" y="46227"/>
                  </a:lnTo>
                  <a:lnTo>
                    <a:pt x="5080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2952750" h="118110">
                  <a:moveTo>
                    <a:pt x="1270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2952750" h="118110">
                  <a:moveTo>
                    <a:pt x="1778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177800" y="71627"/>
                  </a:lnTo>
                  <a:lnTo>
                    <a:pt x="177800" y="46227"/>
                  </a:lnTo>
                  <a:close/>
                </a:path>
                <a:path w="2952750" h="118110">
                  <a:moveTo>
                    <a:pt x="2286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228600" y="71627"/>
                  </a:lnTo>
                  <a:lnTo>
                    <a:pt x="228600" y="46227"/>
                  </a:lnTo>
                  <a:close/>
                </a:path>
                <a:path w="2952750" h="118110">
                  <a:moveTo>
                    <a:pt x="279400" y="46227"/>
                  </a:moveTo>
                  <a:lnTo>
                    <a:pt x="254000" y="46227"/>
                  </a:lnTo>
                  <a:lnTo>
                    <a:pt x="2540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2952750" h="118110">
                  <a:moveTo>
                    <a:pt x="330200" y="46227"/>
                  </a:moveTo>
                  <a:lnTo>
                    <a:pt x="304800" y="46227"/>
                  </a:lnTo>
                  <a:lnTo>
                    <a:pt x="3048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952750" h="118110">
                  <a:moveTo>
                    <a:pt x="3810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2952750" h="118110">
                  <a:moveTo>
                    <a:pt x="4318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2952750" h="118110">
                  <a:moveTo>
                    <a:pt x="4826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2952750" h="118110">
                  <a:moveTo>
                    <a:pt x="5334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533400" y="71627"/>
                  </a:lnTo>
                  <a:lnTo>
                    <a:pt x="533400" y="46227"/>
                  </a:lnTo>
                  <a:close/>
                </a:path>
                <a:path w="2952750" h="118110">
                  <a:moveTo>
                    <a:pt x="5842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584200" y="71627"/>
                  </a:lnTo>
                  <a:lnTo>
                    <a:pt x="584200" y="46227"/>
                  </a:lnTo>
                  <a:close/>
                </a:path>
                <a:path w="2952750" h="118110">
                  <a:moveTo>
                    <a:pt x="635000" y="46227"/>
                  </a:moveTo>
                  <a:lnTo>
                    <a:pt x="609600" y="46227"/>
                  </a:lnTo>
                  <a:lnTo>
                    <a:pt x="6096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2952750" h="118110">
                  <a:moveTo>
                    <a:pt x="685800" y="46227"/>
                  </a:moveTo>
                  <a:lnTo>
                    <a:pt x="660400" y="46227"/>
                  </a:lnTo>
                  <a:lnTo>
                    <a:pt x="6604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952750" h="118110">
                  <a:moveTo>
                    <a:pt x="736600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2952750" h="118110">
                  <a:moveTo>
                    <a:pt x="7874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2952750" h="118110">
                  <a:moveTo>
                    <a:pt x="8382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2952750" h="118110">
                  <a:moveTo>
                    <a:pt x="8890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889000" y="71627"/>
                  </a:lnTo>
                  <a:lnTo>
                    <a:pt x="889000" y="46227"/>
                  </a:lnTo>
                  <a:close/>
                </a:path>
                <a:path w="2952750" h="118110">
                  <a:moveTo>
                    <a:pt x="9398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939800" y="71627"/>
                  </a:lnTo>
                  <a:lnTo>
                    <a:pt x="939800" y="46227"/>
                  </a:lnTo>
                  <a:close/>
                </a:path>
                <a:path w="2952750" h="118110">
                  <a:moveTo>
                    <a:pt x="990600" y="46227"/>
                  </a:moveTo>
                  <a:lnTo>
                    <a:pt x="965200" y="46227"/>
                  </a:lnTo>
                  <a:lnTo>
                    <a:pt x="965200" y="71627"/>
                  </a:lnTo>
                  <a:lnTo>
                    <a:pt x="990600" y="71627"/>
                  </a:lnTo>
                  <a:lnTo>
                    <a:pt x="990600" y="46227"/>
                  </a:lnTo>
                  <a:close/>
                </a:path>
                <a:path w="2952750" h="118110">
                  <a:moveTo>
                    <a:pt x="1041400" y="46227"/>
                  </a:moveTo>
                  <a:lnTo>
                    <a:pt x="1016000" y="46227"/>
                  </a:lnTo>
                  <a:lnTo>
                    <a:pt x="10160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952750" h="118110">
                  <a:moveTo>
                    <a:pt x="1092200" y="46227"/>
                  </a:moveTo>
                  <a:lnTo>
                    <a:pt x="1066800" y="46227"/>
                  </a:lnTo>
                  <a:lnTo>
                    <a:pt x="10668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2952750" h="118110">
                  <a:moveTo>
                    <a:pt x="11430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2952750" h="118110">
                  <a:moveTo>
                    <a:pt x="11938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2952750" h="118110">
                  <a:moveTo>
                    <a:pt x="12446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244600" y="71627"/>
                  </a:lnTo>
                  <a:lnTo>
                    <a:pt x="1244600" y="46227"/>
                  </a:lnTo>
                  <a:close/>
                </a:path>
                <a:path w="2952750" h="118110">
                  <a:moveTo>
                    <a:pt x="12954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295400" y="71627"/>
                  </a:lnTo>
                  <a:lnTo>
                    <a:pt x="1295400" y="46227"/>
                  </a:lnTo>
                  <a:close/>
                </a:path>
                <a:path w="2952750" h="118110">
                  <a:moveTo>
                    <a:pt x="1346200" y="46227"/>
                  </a:moveTo>
                  <a:lnTo>
                    <a:pt x="1320800" y="46227"/>
                  </a:lnTo>
                  <a:lnTo>
                    <a:pt x="1320800" y="71627"/>
                  </a:lnTo>
                  <a:lnTo>
                    <a:pt x="1346200" y="71627"/>
                  </a:lnTo>
                  <a:lnTo>
                    <a:pt x="1346200" y="46227"/>
                  </a:lnTo>
                  <a:close/>
                </a:path>
                <a:path w="2952750" h="118110">
                  <a:moveTo>
                    <a:pt x="1397000" y="46227"/>
                  </a:moveTo>
                  <a:lnTo>
                    <a:pt x="1371600" y="46227"/>
                  </a:lnTo>
                  <a:lnTo>
                    <a:pt x="13716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952750" h="118110">
                  <a:moveTo>
                    <a:pt x="1447800" y="46227"/>
                  </a:moveTo>
                  <a:lnTo>
                    <a:pt x="1422400" y="46227"/>
                  </a:lnTo>
                  <a:lnTo>
                    <a:pt x="14224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2952750" h="118110">
                  <a:moveTo>
                    <a:pt x="14986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2952750" h="118110">
                  <a:moveTo>
                    <a:pt x="15494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2952750" h="118110">
                  <a:moveTo>
                    <a:pt x="16002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00200" y="71627"/>
                  </a:lnTo>
                  <a:lnTo>
                    <a:pt x="1600200" y="46227"/>
                  </a:lnTo>
                  <a:close/>
                </a:path>
                <a:path w="2952750" h="118110">
                  <a:moveTo>
                    <a:pt x="16510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651000" y="71627"/>
                  </a:lnTo>
                  <a:lnTo>
                    <a:pt x="1651000" y="46227"/>
                  </a:lnTo>
                  <a:close/>
                </a:path>
                <a:path w="2952750" h="118110">
                  <a:moveTo>
                    <a:pt x="1701800" y="46227"/>
                  </a:moveTo>
                  <a:lnTo>
                    <a:pt x="1676400" y="46227"/>
                  </a:lnTo>
                  <a:lnTo>
                    <a:pt x="1676400" y="71627"/>
                  </a:lnTo>
                  <a:lnTo>
                    <a:pt x="1701800" y="71627"/>
                  </a:lnTo>
                  <a:lnTo>
                    <a:pt x="1701800" y="46227"/>
                  </a:lnTo>
                  <a:close/>
                </a:path>
                <a:path w="2952750" h="118110">
                  <a:moveTo>
                    <a:pt x="1752600" y="46227"/>
                  </a:moveTo>
                  <a:lnTo>
                    <a:pt x="1727200" y="46227"/>
                  </a:lnTo>
                  <a:lnTo>
                    <a:pt x="17272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952750" h="118110">
                  <a:moveTo>
                    <a:pt x="1803400" y="46227"/>
                  </a:moveTo>
                  <a:lnTo>
                    <a:pt x="1778000" y="46227"/>
                  </a:lnTo>
                  <a:lnTo>
                    <a:pt x="17780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2952750" h="118110">
                  <a:moveTo>
                    <a:pt x="18542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854200" y="71627"/>
                  </a:lnTo>
                  <a:lnTo>
                    <a:pt x="1854200" y="46227"/>
                  </a:lnTo>
                  <a:close/>
                </a:path>
                <a:path w="2952750" h="118110">
                  <a:moveTo>
                    <a:pt x="19050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2952750" h="118110">
                  <a:moveTo>
                    <a:pt x="1955800" y="46227"/>
                  </a:moveTo>
                  <a:lnTo>
                    <a:pt x="1930400" y="46227"/>
                  </a:lnTo>
                  <a:lnTo>
                    <a:pt x="1930400" y="71627"/>
                  </a:lnTo>
                  <a:lnTo>
                    <a:pt x="1955800" y="71627"/>
                  </a:lnTo>
                  <a:lnTo>
                    <a:pt x="1955800" y="46227"/>
                  </a:lnTo>
                  <a:close/>
                </a:path>
                <a:path w="2952750" h="118110">
                  <a:moveTo>
                    <a:pt x="2006600" y="46227"/>
                  </a:moveTo>
                  <a:lnTo>
                    <a:pt x="1981200" y="46227"/>
                  </a:lnTo>
                  <a:lnTo>
                    <a:pt x="1981200" y="71627"/>
                  </a:lnTo>
                  <a:lnTo>
                    <a:pt x="2006600" y="71627"/>
                  </a:lnTo>
                  <a:lnTo>
                    <a:pt x="2006600" y="46227"/>
                  </a:lnTo>
                  <a:close/>
                </a:path>
                <a:path w="2952750" h="118110">
                  <a:moveTo>
                    <a:pt x="2057400" y="46227"/>
                  </a:moveTo>
                  <a:lnTo>
                    <a:pt x="2032000" y="46227"/>
                  </a:lnTo>
                  <a:lnTo>
                    <a:pt x="2032000" y="71627"/>
                  </a:lnTo>
                  <a:lnTo>
                    <a:pt x="2057400" y="71627"/>
                  </a:lnTo>
                  <a:lnTo>
                    <a:pt x="2057400" y="46227"/>
                  </a:lnTo>
                  <a:close/>
                </a:path>
                <a:path w="2952750" h="118110">
                  <a:moveTo>
                    <a:pt x="2108200" y="46227"/>
                  </a:moveTo>
                  <a:lnTo>
                    <a:pt x="2082800" y="46227"/>
                  </a:lnTo>
                  <a:lnTo>
                    <a:pt x="20828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952750" h="118110">
                  <a:moveTo>
                    <a:pt x="2159000" y="46227"/>
                  </a:moveTo>
                  <a:lnTo>
                    <a:pt x="2133600" y="46227"/>
                  </a:lnTo>
                  <a:lnTo>
                    <a:pt x="2133600" y="71627"/>
                  </a:lnTo>
                  <a:lnTo>
                    <a:pt x="2159000" y="71627"/>
                  </a:lnTo>
                  <a:lnTo>
                    <a:pt x="2159000" y="46227"/>
                  </a:lnTo>
                  <a:close/>
                </a:path>
                <a:path w="2952750" h="118110">
                  <a:moveTo>
                    <a:pt x="22098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09800" y="71627"/>
                  </a:lnTo>
                  <a:lnTo>
                    <a:pt x="2209800" y="46227"/>
                  </a:lnTo>
                  <a:close/>
                </a:path>
                <a:path w="2952750" h="118110">
                  <a:moveTo>
                    <a:pt x="2260600" y="46227"/>
                  </a:moveTo>
                  <a:lnTo>
                    <a:pt x="2235200" y="46227"/>
                  </a:lnTo>
                  <a:lnTo>
                    <a:pt x="2235200" y="71627"/>
                  </a:lnTo>
                  <a:lnTo>
                    <a:pt x="2260600" y="71627"/>
                  </a:lnTo>
                  <a:lnTo>
                    <a:pt x="2260600" y="46227"/>
                  </a:lnTo>
                  <a:close/>
                </a:path>
                <a:path w="2952750" h="118110">
                  <a:moveTo>
                    <a:pt x="2311400" y="46227"/>
                  </a:moveTo>
                  <a:lnTo>
                    <a:pt x="2286000" y="46227"/>
                  </a:lnTo>
                  <a:lnTo>
                    <a:pt x="2286000" y="71627"/>
                  </a:lnTo>
                  <a:lnTo>
                    <a:pt x="2311400" y="71627"/>
                  </a:lnTo>
                  <a:lnTo>
                    <a:pt x="2311400" y="46227"/>
                  </a:lnTo>
                  <a:close/>
                </a:path>
                <a:path w="2952750" h="118110">
                  <a:moveTo>
                    <a:pt x="2362200" y="46227"/>
                  </a:moveTo>
                  <a:lnTo>
                    <a:pt x="2336800" y="46227"/>
                  </a:lnTo>
                  <a:lnTo>
                    <a:pt x="2336800" y="71627"/>
                  </a:lnTo>
                  <a:lnTo>
                    <a:pt x="2362200" y="71627"/>
                  </a:lnTo>
                  <a:lnTo>
                    <a:pt x="2362200" y="46227"/>
                  </a:lnTo>
                  <a:close/>
                </a:path>
                <a:path w="2952750" h="118110">
                  <a:moveTo>
                    <a:pt x="2413000" y="46227"/>
                  </a:moveTo>
                  <a:lnTo>
                    <a:pt x="2387600" y="46227"/>
                  </a:lnTo>
                  <a:lnTo>
                    <a:pt x="2387600" y="71627"/>
                  </a:lnTo>
                  <a:lnTo>
                    <a:pt x="2413000" y="71627"/>
                  </a:lnTo>
                  <a:lnTo>
                    <a:pt x="2413000" y="46227"/>
                  </a:lnTo>
                  <a:close/>
                </a:path>
                <a:path w="2952750" h="118110">
                  <a:moveTo>
                    <a:pt x="2463800" y="46227"/>
                  </a:moveTo>
                  <a:lnTo>
                    <a:pt x="2438400" y="46227"/>
                  </a:lnTo>
                  <a:lnTo>
                    <a:pt x="2438400" y="71627"/>
                  </a:lnTo>
                  <a:lnTo>
                    <a:pt x="2463800" y="71627"/>
                  </a:lnTo>
                  <a:lnTo>
                    <a:pt x="2463800" y="46227"/>
                  </a:lnTo>
                  <a:close/>
                </a:path>
                <a:path w="2952750" h="118110">
                  <a:moveTo>
                    <a:pt x="2514600" y="46227"/>
                  </a:moveTo>
                  <a:lnTo>
                    <a:pt x="2489200" y="46227"/>
                  </a:lnTo>
                  <a:lnTo>
                    <a:pt x="2489200" y="71627"/>
                  </a:lnTo>
                  <a:lnTo>
                    <a:pt x="2514600" y="71627"/>
                  </a:lnTo>
                  <a:lnTo>
                    <a:pt x="2514600" y="46227"/>
                  </a:lnTo>
                  <a:close/>
                </a:path>
                <a:path w="2952750" h="118110">
                  <a:moveTo>
                    <a:pt x="2565400" y="46227"/>
                  </a:moveTo>
                  <a:lnTo>
                    <a:pt x="2540000" y="46227"/>
                  </a:lnTo>
                  <a:lnTo>
                    <a:pt x="2540000" y="71627"/>
                  </a:lnTo>
                  <a:lnTo>
                    <a:pt x="2565400" y="71627"/>
                  </a:lnTo>
                  <a:lnTo>
                    <a:pt x="2565400" y="46227"/>
                  </a:lnTo>
                  <a:close/>
                </a:path>
                <a:path w="2952750" h="118110">
                  <a:moveTo>
                    <a:pt x="2616200" y="46227"/>
                  </a:moveTo>
                  <a:lnTo>
                    <a:pt x="2590800" y="46227"/>
                  </a:lnTo>
                  <a:lnTo>
                    <a:pt x="2590800" y="71627"/>
                  </a:lnTo>
                  <a:lnTo>
                    <a:pt x="2616200" y="71627"/>
                  </a:lnTo>
                  <a:lnTo>
                    <a:pt x="2616200" y="46227"/>
                  </a:lnTo>
                  <a:close/>
                </a:path>
                <a:path w="2952750" h="118110">
                  <a:moveTo>
                    <a:pt x="2667000" y="46227"/>
                  </a:moveTo>
                  <a:lnTo>
                    <a:pt x="2641600" y="46227"/>
                  </a:lnTo>
                  <a:lnTo>
                    <a:pt x="2641600" y="71627"/>
                  </a:lnTo>
                  <a:lnTo>
                    <a:pt x="2667000" y="71627"/>
                  </a:lnTo>
                  <a:lnTo>
                    <a:pt x="2667000" y="46227"/>
                  </a:lnTo>
                  <a:close/>
                </a:path>
                <a:path w="2952750" h="118110">
                  <a:moveTo>
                    <a:pt x="2717800" y="46227"/>
                  </a:moveTo>
                  <a:lnTo>
                    <a:pt x="2692400" y="46227"/>
                  </a:lnTo>
                  <a:lnTo>
                    <a:pt x="2692400" y="71627"/>
                  </a:lnTo>
                  <a:lnTo>
                    <a:pt x="2717800" y="71627"/>
                  </a:lnTo>
                  <a:lnTo>
                    <a:pt x="2717800" y="46227"/>
                  </a:lnTo>
                  <a:close/>
                </a:path>
                <a:path w="2952750" h="118110">
                  <a:moveTo>
                    <a:pt x="2768600" y="46227"/>
                  </a:moveTo>
                  <a:lnTo>
                    <a:pt x="2743200" y="46227"/>
                  </a:lnTo>
                  <a:lnTo>
                    <a:pt x="2743200" y="71627"/>
                  </a:lnTo>
                  <a:lnTo>
                    <a:pt x="2768600" y="71627"/>
                  </a:lnTo>
                  <a:lnTo>
                    <a:pt x="2768600" y="46227"/>
                  </a:lnTo>
                  <a:close/>
                </a:path>
                <a:path w="2952750" h="118110">
                  <a:moveTo>
                    <a:pt x="2819400" y="46227"/>
                  </a:moveTo>
                  <a:lnTo>
                    <a:pt x="2794000" y="46227"/>
                  </a:lnTo>
                  <a:lnTo>
                    <a:pt x="2794000" y="71627"/>
                  </a:lnTo>
                  <a:lnTo>
                    <a:pt x="2819400" y="71627"/>
                  </a:lnTo>
                  <a:lnTo>
                    <a:pt x="2819400" y="46227"/>
                  </a:lnTo>
                  <a:close/>
                </a:path>
                <a:path w="2952750" h="118110">
                  <a:moveTo>
                    <a:pt x="2895600" y="62674"/>
                  </a:moveTo>
                  <a:lnTo>
                    <a:pt x="2838577" y="95884"/>
                  </a:lnTo>
                  <a:lnTo>
                    <a:pt x="2836418" y="103758"/>
                  </a:lnTo>
                  <a:lnTo>
                    <a:pt x="2839974" y="109727"/>
                  </a:lnTo>
                  <a:lnTo>
                    <a:pt x="2843530" y="115823"/>
                  </a:lnTo>
                  <a:lnTo>
                    <a:pt x="2851277" y="117855"/>
                  </a:lnTo>
                  <a:lnTo>
                    <a:pt x="2930581" y="71627"/>
                  </a:lnTo>
                  <a:lnTo>
                    <a:pt x="2895600" y="71627"/>
                  </a:lnTo>
                  <a:lnTo>
                    <a:pt x="2895600" y="62674"/>
                  </a:lnTo>
                  <a:close/>
                </a:path>
                <a:path w="2952750" h="118110">
                  <a:moveTo>
                    <a:pt x="2870200" y="46227"/>
                  </a:moveTo>
                  <a:lnTo>
                    <a:pt x="2844800" y="46227"/>
                  </a:lnTo>
                  <a:lnTo>
                    <a:pt x="2844800" y="71627"/>
                  </a:lnTo>
                  <a:lnTo>
                    <a:pt x="2870200" y="71627"/>
                  </a:lnTo>
                  <a:lnTo>
                    <a:pt x="2870200" y="46227"/>
                  </a:lnTo>
                  <a:close/>
                </a:path>
                <a:path w="2952750" h="118110">
                  <a:moveTo>
                    <a:pt x="2902022" y="58927"/>
                  </a:moveTo>
                  <a:lnTo>
                    <a:pt x="2895600" y="62674"/>
                  </a:lnTo>
                  <a:lnTo>
                    <a:pt x="2895600" y="71627"/>
                  </a:lnTo>
                  <a:lnTo>
                    <a:pt x="2921000" y="71627"/>
                  </a:lnTo>
                  <a:lnTo>
                    <a:pt x="2921000" y="69849"/>
                  </a:lnTo>
                  <a:lnTo>
                    <a:pt x="2920746" y="69849"/>
                  </a:lnTo>
                  <a:lnTo>
                    <a:pt x="2902022" y="58927"/>
                  </a:lnTo>
                  <a:close/>
                </a:path>
                <a:path w="2952750" h="118110">
                  <a:moveTo>
                    <a:pt x="2930580" y="46227"/>
                  </a:moveTo>
                  <a:lnTo>
                    <a:pt x="2921000" y="46227"/>
                  </a:lnTo>
                  <a:lnTo>
                    <a:pt x="2921000" y="71627"/>
                  </a:lnTo>
                  <a:lnTo>
                    <a:pt x="2930581" y="71627"/>
                  </a:lnTo>
                  <a:lnTo>
                    <a:pt x="2952368" y="58927"/>
                  </a:lnTo>
                  <a:lnTo>
                    <a:pt x="2930580" y="46227"/>
                  </a:lnTo>
                  <a:close/>
                </a:path>
                <a:path w="2952750" h="118110">
                  <a:moveTo>
                    <a:pt x="2920746" y="48005"/>
                  </a:moveTo>
                  <a:lnTo>
                    <a:pt x="2902022" y="58927"/>
                  </a:lnTo>
                  <a:lnTo>
                    <a:pt x="2920746" y="69849"/>
                  </a:lnTo>
                  <a:lnTo>
                    <a:pt x="2920746" y="48005"/>
                  </a:lnTo>
                  <a:close/>
                </a:path>
                <a:path w="2952750" h="118110">
                  <a:moveTo>
                    <a:pt x="2921000" y="48005"/>
                  </a:moveTo>
                  <a:lnTo>
                    <a:pt x="2920746" y="48005"/>
                  </a:lnTo>
                  <a:lnTo>
                    <a:pt x="2920746" y="69849"/>
                  </a:lnTo>
                  <a:lnTo>
                    <a:pt x="2921000" y="69849"/>
                  </a:lnTo>
                  <a:lnTo>
                    <a:pt x="2921000" y="48005"/>
                  </a:lnTo>
                  <a:close/>
                </a:path>
                <a:path w="2952750" h="118110">
                  <a:moveTo>
                    <a:pt x="2895600" y="55181"/>
                  </a:moveTo>
                  <a:lnTo>
                    <a:pt x="2895600" y="62674"/>
                  </a:lnTo>
                  <a:lnTo>
                    <a:pt x="2902022" y="58927"/>
                  </a:lnTo>
                  <a:lnTo>
                    <a:pt x="2895600" y="55181"/>
                  </a:lnTo>
                  <a:close/>
                </a:path>
                <a:path w="2952750" h="118110">
                  <a:moveTo>
                    <a:pt x="2921000" y="46227"/>
                  </a:moveTo>
                  <a:lnTo>
                    <a:pt x="2895600" y="46227"/>
                  </a:lnTo>
                  <a:lnTo>
                    <a:pt x="2895600" y="55181"/>
                  </a:lnTo>
                  <a:lnTo>
                    <a:pt x="2902022" y="58927"/>
                  </a:lnTo>
                  <a:lnTo>
                    <a:pt x="2920746" y="48005"/>
                  </a:lnTo>
                  <a:lnTo>
                    <a:pt x="2921000" y="48005"/>
                  </a:lnTo>
                  <a:lnTo>
                    <a:pt x="2921000" y="46227"/>
                  </a:lnTo>
                  <a:close/>
                </a:path>
                <a:path w="2952750" h="118110">
                  <a:moveTo>
                    <a:pt x="2851277" y="0"/>
                  </a:moveTo>
                  <a:lnTo>
                    <a:pt x="2843530" y="2031"/>
                  </a:lnTo>
                  <a:lnTo>
                    <a:pt x="2839974" y="8127"/>
                  </a:lnTo>
                  <a:lnTo>
                    <a:pt x="2836418" y="14096"/>
                  </a:lnTo>
                  <a:lnTo>
                    <a:pt x="2838577" y="21970"/>
                  </a:lnTo>
                  <a:lnTo>
                    <a:pt x="2895600" y="55181"/>
                  </a:lnTo>
                  <a:lnTo>
                    <a:pt x="2895600" y="46227"/>
                  </a:lnTo>
                  <a:lnTo>
                    <a:pt x="2930580" y="46227"/>
                  </a:lnTo>
                  <a:lnTo>
                    <a:pt x="2851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148073" y="4591253"/>
            <a:ext cx="688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tiempo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077199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Relojes</a:t>
            </a:r>
            <a:r>
              <a:rPr spc="-30" dirty="0"/>
              <a:t> </a:t>
            </a:r>
            <a:r>
              <a:rPr spc="-5" dirty="0"/>
              <a:t>Lógicos</a:t>
            </a:r>
            <a:r>
              <a:rPr spc="-10" dirty="0"/>
              <a:t> </a:t>
            </a:r>
            <a:r>
              <a:rPr spc="-5" dirty="0"/>
              <a:t>(Lamport)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44" y="1571370"/>
            <a:ext cx="8109584" cy="4748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600" spc="-5" dirty="0">
                <a:latin typeface="Calibri"/>
                <a:cs typeface="Calibri"/>
              </a:rPr>
              <a:t>Lamport,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1978:</a:t>
            </a:r>
            <a:endParaRPr sz="2600">
              <a:latin typeface="Calibri"/>
              <a:cs typeface="Calibri"/>
            </a:endParaRPr>
          </a:p>
          <a:p>
            <a:pPr marL="794385" lvl="1" indent="-287020">
              <a:lnSpc>
                <a:spcPts val="2375"/>
              </a:lnSpc>
              <a:spcBef>
                <a:spcPts val="15"/>
              </a:spcBef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200" dirty="0">
                <a:latin typeface="Calibri"/>
                <a:cs typeface="Calibri"/>
              </a:rPr>
              <a:t>Mecanismo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capturar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numéricamente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relaciones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endParaRPr sz="2200">
              <a:latin typeface="Calibri"/>
              <a:cs typeface="Calibri"/>
            </a:endParaRPr>
          </a:p>
          <a:p>
            <a:pPr marL="794385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precedencia</a:t>
            </a:r>
            <a:endParaRPr sz="22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200" dirty="0">
                <a:latin typeface="Calibri"/>
                <a:cs typeface="Calibri"/>
              </a:rPr>
              <a:t>Útiles</a:t>
            </a:r>
            <a:r>
              <a:rPr sz="2200" spc="-15" dirty="0">
                <a:latin typeface="Calibri"/>
                <a:cs typeface="Calibri"/>
              </a:rPr>
              <a:t> para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ordenar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eventos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ausencia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reloj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común</a:t>
            </a:r>
            <a:endParaRPr sz="22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200" spc="5" dirty="0">
                <a:latin typeface="Calibri"/>
                <a:cs typeface="Calibri"/>
              </a:rPr>
              <a:t>Lo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denominó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Reloj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Lógico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i="1" spc="-10" dirty="0">
                <a:latin typeface="Calibri"/>
                <a:cs typeface="Calibri"/>
              </a:rPr>
              <a:t>Logical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Clock)</a:t>
            </a:r>
            <a:endParaRPr sz="22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200" spc="-5" dirty="0">
                <a:latin typeface="Calibri"/>
                <a:cs typeface="Calibri"/>
              </a:rPr>
              <a:t>Contador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monotónicamente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creciente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eventos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5" dirty="0">
                <a:latin typeface="Calibri"/>
                <a:cs typeface="Calibri"/>
              </a:rPr>
              <a:t> mensajes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–"/>
            </a:pPr>
            <a:endParaRPr sz="2500">
              <a:latin typeface="Calibri"/>
              <a:cs typeface="Calibri"/>
            </a:endParaRPr>
          </a:p>
          <a:p>
            <a:pPr marL="394970" indent="-344805">
              <a:lnSpc>
                <a:spcPct val="100000"/>
              </a:lnSpc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600" spc="-10" dirty="0">
                <a:latin typeface="Calibri"/>
                <a:cs typeface="Calibri"/>
              </a:rPr>
              <a:t>Algoritmo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relojes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lógicos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Lamport</a:t>
            </a:r>
            <a:endParaRPr sz="26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200" dirty="0">
                <a:latin typeface="Calibri"/>
                <a:cs typeface="Calibri"/>
              </a:rPr>
              <a:t>Cada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mantiene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entera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LC</a:t>
            </a:r>
            <a:r>
              <a:rPr sz="2175" b="1" spc="-7" baseline="-21072" dirty="0">
                <a:latin typeface="Calibri"/>
                <a:cs typeface="Calibri"/>
              </a:rPr>
              <a:t>P</a:t>
            </a:r>
            <a:r>
              <a:rPr sz="2175" b="1" spc="209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(reloj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lógico)</a:t>
            </a:r>
            <a:endParaRPr sz="2200">
              <a:latin typeface="Calibri"/>
              <a:cs typeface="Calibri"/>
            </a:endParaRPr>
          </a:p>
          <a:p>
            <a:pPr marL="1193800" lvl="2" indent="-229235">
              <a:lnSpc>
                <a:spcPts val="2275"/>
              </a:lnSpc>
              <a:spcBef>
                <a:spcPts val="10"/>
              </a:spcBef>
              <a:buFont typeface="Arial MT"/>
              <a:buChar char="•"/>
              <a:tabLst>
                <a:tab pos="1193800" algn="l"/>
                <a:tab pos="1194435" algn="l"/>
              </a:tabLst>
            </a:pPr>
            <a:r>
              <a:rPr sz="1900" spc="-5" dirty="0">
                <a:latin typeface="Calibri"/>
                <a:cs typeface="Calibri"/>
              </a:rPr>
              <a:t>Inicializadas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todas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mismo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valor,</a:t>
            </a:r>
            <a:r>
              <a:rPr sz="1900" spc="-15" dirty="0">
                <a:latin typeface="Calibri"/>
                <a:cs typeface="Calibri"/>
              </a:rPr>
              <a:t> típicamente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0</a:t>
            </a:r>
            <a:endParaRPr sz="1900">
              <a:latin typeface="Calibri"/>
              <a:cs typeface="Calibri"/>
            </a:endParaRPr>
          </a:p>
          <a:p>
            <a:pPr marL="794385" lvl="1" indent="-287020">
              <a:lnSpc>
                <a:spcPts val="2635"/>
              </a:lnSpc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200" spc="-5" dirty="0">
                <a:latin typeface="Calibri"/>
                <a:cs typeface="Calibri"/>
              </a:rPr>
              <a:t>Cuando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P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</a:t>
            </a:r>
            <a:r>
              <a:rPr sz="2200" dirty="0">
                <a:latin typeface="Calibri"/>
                <a:cs typeface="Calibri"/>
              </a:rPr>
              <a:t> un</a:t>
            </a:r>
            <a:r>
              <a:rPr sz="2200" spc="-10" dirty="0">
                <a:latin typeface="Calibri"/>
                <a:cs typeface="Calibri"/>
              </a:rPr>
              <a:t> evento,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LC</a:t>
            </a:r>
            <a:r>
              <a:rPr sz="2175" b="1" spc="-7" baseline="-21072" dirty="0">
                <a:latin typeface="Calibri"/>
                <a:cs typeface="Calibri"/>
              </a:rPr>
              <a:t>P</a:t>
            </a:r>
            <a:r>
              <a:rPr sz="2175" b="1" spc="-44" baseline="-21072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=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LC</a:t>
            </a:r>
            <a:r>
              <a:rPr sz="2175" b="1" spc="-7" baseline="-21072" dirty="0">
                <a:latin typeface="Calibri"/>
                <a:cs typeface="Calibri"/>
              </a:rPr>
              <a:t>P </a:t>
            </a:r>
            <a:r>
              <a:rPr sz="2200" b="1" spc="5" dirty="0">
                <a:latin typeface="Calibri"/>
                <a:cs typeface="Calibri"/>
              </a:rPr>
              <a:t>+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200" spc="-5" dirty="0">
                <a:latin typeface="Calibri"/>
                <a:cs typeface="Calibri"/>
              </a:rPr>
              <a:t>Cuando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envía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mensaje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incluye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reloj</a:t>
            </a:r>
            <a:endParaRPr sz="22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200" spc="-5" dirty="0">
                <a:latin typeface="Calibri"/>
                <a:cs typeface="Calibri"/>
              </a:rPr>
              <a:t>Cuando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Q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recibe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mensaje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m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1938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93800" algn="l"/>
                <a:tab pos="1194435" algn="l"/>
              </a:tabLst>
            </a:pPr>
            <a:r>
              <a:rPr sz="1900" b="1" spc="-15" dirty="0">
                <a:latin typeface="Calibri"/>
                <a:cs typeface="Calibri"/>
              </a:rPr>
              <a:t>LC</a:t>
            </a:r>
            <a:r>
              <a:rPr sz="1875" b="1" spc="-22" baseline="-20000" dirty="0">
                <a:latin typeface="Calibri"/>
                <a:cs typeface="Calibri"/>
              </a:rPr>
              <a:t>Q</a:t>
            </a:r>
            <a:r>
              <a:rPr sz="1875" b="1" spc="15" baseline="-2000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=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max(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LC</a:t>
            </a:r>
            <a:r>
              <a:rPr sz="1875" b="1" spc="-7" baseline="-20000" dirty="0">
                <a:latin typeface="Calibri"/>
                <a:cs typeface="Calibri"/>
              </a:rPr>
              <a:t>Q</a:t>
            </a:r>
            <a:r>
              <a:rPr sz="1900" b="1" spc="-5" dirty="0">
                <a:latin typeface="Calibri"/>
                <a:cs typeface="Calibri"/>
              </a:rPr>
              <a:t>,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) +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1498803"/>
            <a:ext cx="7741284" cy="45281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marR="203835" indent="-344805">
              <a:lnSpc>
                <a:spcPts val="25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10" dirty="0">
                <a:latin typeface="Calibri"/>
                <a:cs typeface="Calibri"/>
              </a:rPr>
              <a:t>Los procesos </a:t>
            </a:r>
            <a:r>
              <a:rPr sz="2600" spc="-5" dirty="0">
                <a:latin typeface="Calibri"/>
                <a:cs typeface="Calibri"/>
              </a:rPr>
              <a:t>en </a:t>
            </a:r>
            <a:r>
              <a:rPr sz="2600" spc="-10" dirty="0">
                <a:latin typeface="Calibri"/>
                <a:cs typeface="Calibri"/>
              </a:rPr>
              <a:t>un </a:t>
            </a:r>
            <a:r>
              <a:rPr sz="2600" spc="-5" dirty="0">
                <a:latin typeface="Calibri"/>
                <a:cs typeface="Calibri"/>
              </a:rPr>
              <a:t>SD pueden </a:t>
            </a:r>
            <a:r>
              <a:rPr sz="2600" spc="-10" dirty="0">
                <a:latin typeface="Calibri"/>
                <a:cs typeface="Calibri"/>
              </a:rPr>
              <a:t>necesitar </a:t>
            </a:r>
            <a:r>
              <a:rPr sz="2600" spc="-15" dirty="0">
                <a:latin typeface="Calibri"/>
                <a:cs typeface="Calibri"/>
              </a:rPr>
              <a:t>sincronizarse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Por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ejemplo: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ts val="2380"/>
              </a:lnSpc>
              <a:spcBef>
                <a:spcPts val="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</a:t>
            </a:r>
            <a:r>
              <a:rPr sz="2200" spc="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</a:t>
            </a:r>
            <a:r>
              <a:rPr sz="2200" spc="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ánea</a:t>
            </a:r>
            <a:r>
              <a:rPr sz="2200" spc="10" dirty="0">
                <a:latin typeface="Calibri"/>
                <a:cs typeface="Calibri"/>
              </a:rPr>
              <a:t>m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nt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u</a:t>
            </a:r>
            <a:r>
              <a:rPr sz="2200" spc="5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 r</a:t>
            </a:r>
            <a:r>
              <a:rPr sz="2200" spc="5" dirty="0">
                <a:latin typeface="Calibri"/>
                <a:cs typeface="Calibri"/>
              </a:rPr>
              <a:t>ec</a:t>
            </a:r>
            <a:r>
              <a:rPr sz="2200" dirty="0">
                <a:latin typeface="Calibri"/>
                <a:cs typeface="Calibri"/>
              </a:rPr>
              <a:t>u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15" dirty="0">
                <a:latin typeface="Calibri"/>
                <a:cs typeface="Calibri"/>
              </a:rPr>
              <a:t>om</a:t>
            </a:r>
            <a:r>
              <a:rPr sz="2200" dirty="0">
                <a:latin typeface="Calibri"/>
                <a:cs typeface="Calibri"/>
              </a:rPr>
              <a:t>pa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tido</a:t>
            </a:r>
            <a:r>
              <a:rPr sz="2200" spc="-135" dirty="0">
                <a:latin typeface="Calibri"/>
                <a:cs typeface="Calibri"/>
              </a:rPr>
              <a:t> </a:t>
            </a:r>
            <a:r>
              <a:rPr sz="2200" spc="10" dirty="0">
                <a:latin typeface="Wingdings"/>
                <a:cs typeface="Wingdings"/>
              </a:rPr>
              <a:t></a:t>
            </a:r>
            <a:endParaRPr sz="2200" dirty="0">
              <a:latin typeface="Wingdings"/>
              <a:cs typeface="Wingdings"/>
            </a:endParaRPr>
          </a:p>
          <a:p>
            <a:pPr marL="756285">
              <a:lnSpc>
                <a:spcPts val="2380"/>
              </a:lnSpc>
            </a:pPr>
            <a:r>
              <a:rPr sz="2200" spc="-5" dirty="0">
                <a:latin typeface="Calibri"/>
                <a:cs typeface="Calibri"/>
              </a:rPr>
              <a:t>cooperar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para </a:t>
            </a:r>
            <a:r>
              <a:rPr sz="2200" spc="-20" dirty="0">
                <a:latin typeface="Calibri"/>
                <a:cs typeface="Calibri"/>
              </a:rPr>
              <a:t>garantizar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 err="1">
                <a:latin typeface="Calibri"/>
                <a:cs typeface="Calibri"/>
              </a:rPr>
              <a:t>exclusión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 err="1">
                <a:latin typeface="Calibri"/>
                <a:cs typeface="Calibri"/>
              </a:rPr>
              <a:t>mutua</a:t>
            </a:r>
            <a:r>
              <a:rPr lang="es-CL" sz="220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fechar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 acordar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serie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eventos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–"/>
            </a:pPr>
            <a:endParaRPr sz="2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El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tiempo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es </a:t>
            </a:r>
            <a:r>
              <a:rPr sz="2600" spc="-15" dirty="0">
                <a:latin typeface="Calibri"/>
                <a:cs typeface="Calibri"/>
              </a:rPr>
              <a:t>problemático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sistemas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distribuidos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Ausencia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 err="1">
                <a:latin typeface="Calibri"/>
                <a:cs typeface="Calibri"/>
              </a:rPr>
              <a:t>reloj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 err="1">
                <a:latin typeface="Calibri"/>
                <a:cs typeface="Calibri"/>
              </a:rPr>
              <a:t>común</a:t>
            </a:r>
            <a:r>
              <a:rPr lang="es-CL" sz="220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2650" dirty="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10" dirty="0">
                <a:latin typeface="Calibri"/>
                <a:cs typeface="Calibri"/>
              </a:rPr>
              <a:t>La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sincronización</a:t>
            </a:r>
            <a:r>
              <a:rPr sz="2600" spc="-5" dirty="0">
                <a:latin typeface="Calibri"/>
                <a:cs typeface="Calibri"/>
              </a:rPr>
              <a:t> en </a:t>
            </a: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sistema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monoprocesador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multiprocesador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mucho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más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simple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implementar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Reloj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común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Instrucciones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(test&amp;set,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compare&amp;swap)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0611" y="66319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1348509-0ABB-EF66-7331-D102817C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s-MX" sz="3200" dirty="0"/>
              <a:t>Sincronización en Sistemas Distribuidos</a:t>
            </a:r>
            <a:endParaRPr lang="es-CL" sz="3200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249E0CA-A71C-A43B-0464-AC75EC7B7627}"/>
              </a:ext>
            </a:extLst>
          </p:cNvPr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772399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Relojes</a:t>
            </a:r>
            <a:r>
              <a:rPr spc="-35" dirty="0"/>
              <a:t> </a:t>
            </a:r>
            <a:r>
              <a:rPr spc="-5" dirty="0"/>
              <a:t>lógicos</a:t>
            </a:r>
            <a:r>
              <a:rPr spc="-30" dirty="0"/>
              <a:t> </a:t>
            </a:r>
            <a:r>
              <a:rPr spc="-5" dirty="0"/>
              <a:t>(Lamport)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005583" y="1837944"/>
            <a:ext cx="5386705" cy="2552065"/>
            <a:chOff x="2005583" y="1837944"/>
            <a:chExt cx="5386705" cy="2552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1837944"/>
              <a:ext cx="5386578" cy="317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1303" y="1919224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7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607" y="1880616"/>
              <a:ext cx="241541" cy="2446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900" y="1909572"/>
              <a:ext cx="143256" cy="1432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137" y="1904809"/>
              <a:ext cx="152781" cy="1527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1880616"/>
              <a:ext cx="241541" cy="2446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8123" y="1909572"/>
              <a:ext cx="143255" cy="1432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1904809"/>
              <a:ext cx="152780" cy="1527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2919983"/>
              <a:ext cx="5386578" cy="3177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51303" y="3001263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8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8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8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7" y="58928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8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7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8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1" y="2959608"/>
              <a:ext cx="241541" cy="244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0604" y="2988563"/>
              <a:ext cx="143256" cy="143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5841" y="2983801"/>
              <a:ext cx="152781" cy="1527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2959608"/>
              <a:ext cx="241541" cy="2446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8123" y="2988563"/>
              <a:ext cx="143255" cy="1432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2983801"/>
              <a:ext cx="152780" cy="1527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2895" y="2959608"/>
              <a:ext cx="241541" cy="2446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3188" y="2988563"/>
              <a:ext cx="143256" cy="1432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425" y="2983801"/>
              <a:ext cx="152781" cy="1527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2959608"/>
              <a:ext cx="241541" cy="2446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5668" y="2988563"/>
              <a:ext cx="143256" cy="1432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0905" y="2983801"/>
              <a:ext cx="152781" cy="15278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8895" y="2017776"/>
              <a:ext cx="945641" cy="122910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05758" y="2041906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60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3"/>
                  </a:lnTo>
                  <a:lnTo>
                    <a:pt x="684783" y="968248"/>
                  </a:lnTo>
                  <a:lnTo>
                    <a:pt x="683131" y="948055"/>
                  </a:lnTo>
                  <a:lnTo>
                    <a:pt x="647573" y="948055"/>
                  </a:lnTo>
                  <a:lnTo>
                    <a:pt x="607257" y="890393"/>
                  </a:lnTo>
                  <a:lnTo>
                    <a:pt x="551052" y="864489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257" y="890393"/>
                  </a:moveTo>
                  <a:lnTo>
                    <a:pt x="647573" y="948055"/>
                  </a:lnTo>
                  <a:lnTo>
                    <a:pt x="660910" y="938784"/>
                  </a:lnTo>
                  <a:lnTo>
                    <a:pt x="644143" y="938784"/>
                  </a:lnTo>
                  <a:lnTo>
                    <a:pt x="641475" y="906163"/>
                  </a:lnTo>
                  <a:lnTo>
                    <a:pt x="607257" y="890393"/>
                  </a:lnTo>
                  <a:close/>
                </a:path>
                <a:path w="685164" h="968375">
                  <a:moveTo>
                    <a:pt x="650748" y="786384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1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055"/>
                  </a:lnTo>
                  <a:lnTo>
                    <a:pt x="683131" y="948055"/>
                  </a:lnTo>
                  <a:lnTo>
                    <a:pt x="671321" y="803783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4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4"/>
                  </a:lnTo>
                  <a:lnTo>
                    <a:pt x="671194" y="919861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1"/>
                  </a:lnTo>
                  <a:lnTo>
                    <a:pt x="644143" y="938784"/>
                  </a:lnTo>
                  <a:lnTo>
                    <a:pt x="660910" y="938784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4"/>
                  </a:lnTo>
                  <a:lnTo>
                    <a:pt x="607257" y="890393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4072127"/>
              <a:ext cx="5386578" cy="3177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1303" y="4153408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8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8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8"/>
                  </a:lnTo>
                  <a:lnTo>
                    <a:pt x="5159502" y="71628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8"/>
                  </a:lnTo>
                  <a:close/>
                </a:path>
                <a:path w="5184775" h="118110">
                  <a:moveTo>
                    <a:pt x="511253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112530" y="71628"/>
                  </a:lnTo>
                  <a:lnTo>
                    <a:pt x="5134301" y="58928"/>
                  </a:lnTo>
                  <a:lnTo>
                    <a:pt x="5112530" y="46228"/>
                  </a:lnTo>
                  <a:close/>
                </a:path>
                <a:path w="5184775" h="118110">
                  <a:moveTo>
                    <a:pt x="5162859" y="46228"/>
                  </a:moveTo>
                  <a:lnTo>
                    <a:pt x="5159502" y="46228"/>
                  </a:lnTo>
                  <a:lnTo>
                    <a:pt x="5159502" y="71628"/>
                  </a:lnTo>
                  <a:lnTo>
                    <a:pt x="5162860" y="71628"/>
                  </a:lnTo>
                  <a:lnTo>
                    <a:pt x="5184648" y="58928"/>
                  </a:lnTo>
                  <a:lnTo>
                    <a:pt x="5162859" y="46228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8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8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8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8"/>
                  </a:lnTo>
                  <a:lnTo>
                    <a:pt x="5162859" y="46228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4344" y="4111751"/>
              <a:ext cx="244601" cy="2446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4636" y="4140708"/>
              <a:ext cx="146303" cy="1432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9873" y="4135945"/>
              <a:ext cx="155828" cy="15278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015" y="4111751"/>
              <a:ext cx="241541" cy="2446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5308" y="4140708"/>
              <a:ext cx="143256" cy="1432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0545" y="4135945"/>
              <a:ext cx="152781" cy="15278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4111751"/>
              <a:ext cx="241541" cy="24460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5668" y="4140708"/>
              <a:ext cx="143256" cy="1432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20905" y="4135945"/>
              <a:ext cx="152781" cy="1527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7960" y="4111751"/>
              <a:ext cx="244601" cy="2446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8251" y="4140708"/>
              <a:ext cx="146303" cy="1432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3489" y="4135945"/>
              <a:ext cx="155828" cy="15278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3960" y="3130296"/>
              <a:ext cx="945641" cy="122910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60823" y="3154426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60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2"/>
                  </a:lnTo>
                  <a:lnTo>
                    <a:pt x="684784" y="968248"/>
                  </a:lnTo>
                  <a:lnTo>
                    <a:pt x="683141" y="948182"/>
                  </a:lnTo>
                  <a:lnTo>
                    <a:pt x="647573" y="948182"/>
                  </a:lnTo>
                  <a:lnTo>
                    <a:pt x="607135" y="890336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135" y="890336"/>
                  </a:moveTo>
                  <a:lnTo>
                    <a:pt x="647573" y="948182"/>
                  </a:lnTo>
                  <a:lnTo>
                    <a:pt x="661014" y="938784"/>
                  </a:lnTo>
                  <a:lnTo>
                    <a:pt x="644143" y="938784"/>
                  </a:lnTo>
                  <a:lnTo>
                    <a:pt x="641475" y="906163"/>
                  </a:lnTo>
                  <a:lnTo>
                    <a:pt x="607135" y="890336"/>
                  </a:lnTo>
                  <a:close/>
                </a:path>
                <a:path w="685164" h="968375">
                  <a:moveTo>
                    <a:pt x="650748" y="786384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1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182"/>
                  </a:lnTo>
                  <a:lnTo>
                    <a:pt x="683141" y="948182"/>
                  </a:lnTo>
                  <a:lnTo>
                    <a:pt x="671322" y="803782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4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4"/>
                  </a:lnTo>
                  <a:lnTo>
                    <a:pt x="671194" y="919861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1"/>
                  </a:lnTo>
                  <a:lnTo>
                    <a:pt x="644143" y="938784"/>
                  </a:lnTo>
                  <a:lnTo>
                    <a:pt x="661014" y="938784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4"/>
                  </a:lnTo>
                  <a:lnTo>
                    <a:pt x="607135" y="890336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2119" y="1880616"/>
              <a:ext cx="241541" cy="24460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412" y="1909572"/>
              <a:ext cx="143255" cy="1432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649" y="1904809"/>
              <a:ext cx="152780" cy="1527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1112" y="1880616"/>
              <a:ext cx="241541" cy="2446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404" y="1909572"/>
              <a:ext cx="143255" cy="1432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6641" y="1904809"/>
              <a:ext cx="152780" cy="1527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51504" y="1880616"/>
              <a:ext cx="2164842" cy="233857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696842" y="2074037"/>
              <a:ext cx="1907539" cy="2080260"/>
            </a:xfrm>
            <a:custGeom>
              <a:avLst/>
              <a:gdLst/>
              <a:ahLst/>
              <a:cxnLst/>
              <a:rect l="l" t="t" r="r" b="b"/>
              <a:pathLst>
                <a:path w="1907539" h="2080260">
                  <a:moveTo>
                    <a:pt x="1856424" y="55783"/>
                  </a:moveTo>
                  <a:lnTo>
                    <a:pt x="1820421" y="66963"/>
                  </a:lnTo>
                  <a:lnTo>
                    <a:pt x="0" y="2054352"/>
                  </a:lnTo>
                  <a:lnTo>
                    <a:pt x="28194" y="2080133"/>
                  </a:lnTo>
                  <a:lnTo>
                    <a:pt x="1848416" y="92702"/>
                  </a:lnTo>
                  <a:lnTo>
                    <a:pt x="1856424" y="55783"/>
                  </a:lnTo>
                  <a:close/>
                </a:path>
                <a:path w="1907539" h="2080260">
                  <a:moveTo>
                    <a:pt x="1904140" y="15112"/>
                  </a:moveTo>
                  <a:lnTo>
                    <a:pt x="1867916" y="15112"/>
                  </a:lnTo>
                  <a:lnTo>
                    <a:pt x="1895983" y="40766"/>
                  </a:lnTo>
                  <a:lnTo>
                    <a:pt x="1848416" y="92702"/>
                  </a:lnTo>
                  <a:lnTo>
                    <a:pt x="1835277" y="153288"/>
                  </a:lnTo>
                  <a:lnTo>
                    <a:pt x="1835148" y="160785"/>
                  </a:lnTo>
                  <a:lnTo>
                    <a:pt x="1837864" y="167544"/>
                  </a:lnTo>
                  <a:lnTo>
                    <a:pt x="1842938" y="172827"/>
                  </a:lnTo>
                  <a:lnTo>
                    <a:pt x="1849882" y="175895"/>
                  </a:lnTo>
                  <a:lnTo>
                    <a:pt x="1857450" y="175970"/>
                  </a:lnTo>
                  <a:lnTo>
                    <a:pt x="1864233" y="173259"/>
                  </a:lnTo>
                  <a:lnTo>
                    <a:pt x="1869491" y="168215"/>
                  </a:lnTo>
                  <a:lnTo>
                    <a:pt x="1872488" y="161289"/>
                  </a:lnTo>
                  <a:lnTo>
                    <a:pt x="1904140" y="15112"/>
                  </a:lnTo>
                  <a:close/>
                </a:path>
                <a:path w="1907539" h="2080260">
                  <a:moveTo>
                    <a:pt x="1877503" y="23875"/>
                  </a:moveTo>
                  <a:lnTo>
                    <a:pt x="1863344" y="23875"/>
                  </a:lnTo>
                  <a:lnTo>
                    <a:pt x="1887601" y="46100"/>
                  </a:lnTo>
                  <a:lnTo>
                    <a:pt x="1856424" y="55783"/>
                  </a:lnTo>
                  <a:lnTo>
                    <a:pt x="1848416" y="92702"/>
                  </a:lnTo>
                  <a:lnTo>
                    <a:pt x="1895983" y="40766"/>
                  </a:lnTo>
                  <a:lnTo>
                    <a:pt x="1877503" y="23875"/>
                  </a:lnTo>
                  <a:close/>
                </a:path>
                <a:path w="1907539" h="2080260">
                  <a:moveTo>
                    <a:pt x="1907413" y="0"/>
                  </a:moveTo>
                  <a:lnTo>
                    <a:pt x="1749933" y="49022"/>
                  </a:lnTo>
                  <a:lnTo>
                    <a:pt x="1743289" y="52609"/>
                  </a:lnTo>
                  <a:lnTo>
                    <a:pt x="1738693" y="58293"/>
                  </a:lnTo>
                  <a:lnTo>
                    <a:pt x="1736574" y="65309"/>
                  </a:lnTo>
                  <a:lnTo>
                    <a:pt x="1737360" y="72898"/>
                  </a:lnTo>
                  <a:lnTo>
                    <a:pt x="1741019" y="79521"/>
                  </a:lnTo>
                  <a:lnTo>
                    <a:pt x="1746726" y="84073"/>
                  </a:lnTo>
                  <a:lnTo>
                    <a:pt x="1753719" y="86149"/>
                  </a:lnTo>
                  <a:lnTo>
                    <a:pt x="1761236" y="85343"/>
                  </a:lnTo>
                  <a:lnTo>
                    <a:pt x="1820421" y="66963"/>
                  </a:lnTo>
                  <a:lnTo>
                    <a:pt x="1867916" y="15112"/>
                  </a:lnTo>
                  <a:lnTo>
                    <a:pt x="1904140" y="15112"/>
                  </a:lnTo>
                  <a:lnTo>
                    <a:pt x="1907413" y="0"/>
                  </a:lnTo>
                  <a:close/>
                </a:path>
                <a:path w="1907539" h="2080260">
                  <a:moveTo>
                    <a:pt x="1867916" y="15112"/>
                  </a:moveTo>
                  <a:lnTo>
                    <a:pt x="1820421" y="66963"/>
                  </a:lnTo>
                  <a:lnTo>
                    <a:pt x="1856424" y="55783"/>
                  </a:lnTo>
                  <a:lnTo>
                    <a:pt x="1863344" y="23875"/>
                  </a:lnTo>
                  <a:lnTo>
                    <a:pt x="1877503" y="23875"/>
                  </a:lnTo>
                  <a:lnTo>
                    <a:pt x="1867916" y="15112"/>
                  </a:lnTo>
                  <a:close/>
                </a:path>
                <a:path w="1907539" h="2080260">
                  <a:moveTo>
                    <a:pt x="1863344" y="23875"/>
                  </a:moveTo>
                  <a:lnTo>
                    <a:pt x="1856424" y="55783"/>
                  </a:lnTo>
                  <a:lnTo>
                    <a:pt x="1887601" y="46100"/>
                  </a:lnTo>
                  <a:lnTo>
                    <a:pt x="1863344" y="238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27123" y="2853690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27123" y="4015485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27123" y="1565859"/>
            <a:ext cx="5183505" cy="50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ts val="1895"/>
              </a:lnSpc>
              <a:spcBef>
                <a:spcPts val="100"/>
              </a:spcBef>
              <a:tabLst>
                <a:tab pos="1668780" algn="l"/>
                <a:tab pos="3973829" algn="l"/>
                <a:tab pos="5054600" algn="l"/>
              </a:tabLst>
            </a:pPr>
            <a:r>
              <a:rPr sz="2700" baseline="1543" dirty="0">
                <a:latin typeface="Calibri"/>
                <a:cs typeface="Calibri"/>
              </a:rPr>
              <a:t>1	</a:t>
            </a:r>
            <a:r>
              <a:rPr sz="1800" dirty="0">
                <a:latin typeface="Calibri"/>
                <a:cs typeface="Calibri"/>
              </a:rPr>
              <a:t>2	4	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800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83711" y="2655519"/>
            <a:ext cx="2519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690" algn="l"/>
                <a:tab pos="1771014" algn="l"/>
                <a:tab pos="2389505" algn="l"/>
              </a:tabLst>
            </a:pPr>
            <a:r>
              <a:rPr sz="2700" baseline="1543" dirty="0">
                <a:latin typeface="Calibri"/>
                <a:cs typeface="Calibri"/>
              </a:rPr>
              <a:t>1	3	</a:t>
            </a:r>
            <a:r>
              <a:rPr sz="1800" dirty="0">
                <a:latin typeface="Calibri"/>
                <a:cs typeface="Calibri"/>
              </a:rPr>
              <a:t>4	</a:t>
            </a:r>
            <a:r>
              <a:rPr sz="2700" baseline="1543" dirty="0">
                <a:latin typeface="Calibri"/>
                <a:cs typeface="Calibri"/>
              </a:rPr>
              <a:t>5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51530" y="4280357"/>
            <a:ext cx="80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18944" y="4111752"/>
            <a:ext cx="241935" cy="245110"/>
            <a:chOff x="2218944" y="4111752"/>
            <a:chExt cx="241935" cy="245110"/>
          </a:xfrm>
        </p:grpSpPr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8944" y="4111752"/>
              <a:ext cx="241541" cy="24460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9236" y="4140708"/>
              <a:ext cx="143256" cy="1432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4473" y="4135945"/>
              <a:ext cx="152781" cy="152781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275077" y="4305680"/>
            <a:ext cx="456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3542029" algn="l"/>
                <a:tab pos="4366260" algn="l"/>
              </a:tabLst>
            </a:pPr>
            <a:r>
              <a:rPr sz="1800" dirty="0">
                <a:latin typeface="Calibri"/>
                <a:cs typeface="Calibri"/>
              </a:rPr>
              <a:t>i	k	l	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09488" y="1837944"/>
            <a:ext cx="1085850" cy="1238250"/>
            <a:chOff x="5809488" y="1837944"/>
            <a:chExt cx="1085850" cy="1238250"/>
          </a:xfrm>
        </p:grpSpPr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09488" y="1837944"/>
              <a:ext cx="1085850" cy="12382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854319" y="2031365"/>
              <a:ext cx="828040" cy="979169"/>
            </a:xfrm>
            <a:custGeom>
              <a:avLst/>
              <a:gdLst/>
              <a:ahLst/>
              <a:cxnLst/>
              <a:rect l="l" t="t" r="r" b="b"/>
              <a:pathLst>
                <a:path w="828040" h="979169">
                  <a:moveTo>
                    <a:pt x="779151" y="57952"/>
                  </a:moveTo>
                  <a:lnTo>
                    <a:pt x="743593" y="70639"/>
                  </a:lnTo>
                  <a:lnTo>
                    <a:pt x="0" y="954405"/>
                  </a:lnTo>
                  <a:lnTo>
                    <a:pt x="29209" y="978915"/>
                  </a:lnTo>
                  <a:lnTo>
                    <a:pt x="772670" y="95308"/>
                  </a:lnTo>
                  <a:lnTo>
                    <a:pt x="779151" y="57952"/>
                  </a:lnTo>
                  <a:close/>
                </a:path>
                <a:path w="828040" h="979169">
                  <a:moveTo>
                    <a:pt x="824893" y="16763"/>
                  </a:moveTo>
                  <a:lnTo>
                    <a:pt x="788924" y="16763"/>
                  </a:lnTo>
                  <a:lnTo>
                    <a:pt x="818133" y="41275"/>
                  </a:lnTo>
                  <a:lnTo>
                    <a:pt x="772670" y="95308"/>
                  </a:lnTo>
                  <a:lnTo>
                    <a:pt x="762126" y="156083"/>
                  </a:lnTo>
                  <a:lnTo>
                    <a:pt x="762351" y="163679"/>
                  </a:lnTo>
                  <a:lnTo>
                    <a:pt x="765349" y="170370"/>
                  </a:lnTo>
                  <a:lnTo>
                    <a:pt x="770610" y="175442"/>
                  </a:lnTo>
                  <a:lnTo>
                    <a:pt x="777621" y="178181"/>
                  </a:lnTo>
                  <a:lnTo>
                    <a:pt x="785217" y="177956"/>
                  </a:lnTo>
                  <a:lnTo>
                    <a:pt x="791908" y="174958"/>
                  </a:lnTo>
                  <a:lnTo>
                    <a:pt x="796980" y="169697"/>
                  </a:lnTo>
                  <a:lnTo>
                    <a:pt x="799719" y="162687"/>
                  </a:lnTo>
                  <a:lnTo>
                    <a:pt x="824893" y="16763"/>
                  </a:lnTo>
                  <a:close/>
                </a:path>
                <a:path w="828040" h="979169">
                  <a:moveTo>
                    <a:pt x="799669" y="25781"/>
                  </a:moveTo>
                  <a:lnTo>
                    <a:pt x="784732" y="25781"/>
                  </a:lnTo>
                  <a:lnTo>
                    <a:pt x="809878" y="46989"/>
                  </a:lnTo>
                  <a:lnTo>
                    <a:pt x="779151" y="57952"/>
                  </a:lnTo>
                  <a:lnTo>
                    <a:pt x="772670" y="95308"/>
                  </a:lnTo>
                  <a:lnTo>
                    <a:pt x="818133" y="41275"/>
                  </a:lnTo>
                  <a:lnTo>
                    <a:pt x="799669" y="25781"/>
                  </a:lnTo>
                  <a:close/>
                </a:path>
                <a:path w="828040" h="979169">
                  <a:moveTo>
                    <a:pt x="827785" y="0"/>
                  </a:moveTo>
                  <a:lnTo>
                    <a:pt x="672464" y="55625"/>
                  </a:lnTo>
                  <a:lnTo>
                    <a:pt x="665980" y="59523"/>
                  </a:lnTo>
                  <a:lnTo>
                    <a:pt x="661638" y="65373"/>
                  </a:lnTo>
                  <a:lnTo>
                    <a:pt x="659820" y="72413"/>
                  </a:lnTo>
                  <a:lnTo>
                    <a:pt x="660907" y="79883"/>
                  </a:lnTo>
                  <a:lnTo>
                    <a:pt x="664825" y="86367"/>
                  </a:lnTo>
                  <a:lnTo>
                    <a:pt x="670718" y="90709"/>
                  </a:lnTo>
                  <a:lnTo>
                    <a:pt x="677802" y="92527"/>
                  </a:lnTo>
                  <a:lnTo>
                    <a:pt x="685291" y="91439"/>
                  </a:lnTo>
                  <a:lnTo>
                    <a:pt x="743593" y="70639"/>
                  </a:lnTo>
                  <a:lnTo>
                    <a:pt x="788924" y="16763"/>
                  </a:lnTo>
                  <a:lnTo>
                    <a:pt x="824893" y="16763"/>
                  </a:lnTo>
                  <a:lnTo>
                    <a:pt x="827785" y="0"/>
                  </a:lnTo>
                  <a:close/>
                </a:path>
                <a:path w="828040" h="979169">
                  <a:moveTo>
                    <a:pt x="788924" y="16763"/>
                  </a:moveTo>
                  <a:lnTo>
                    <a:pt x="743593" y="70639"/>
                  </a:lnTo>
                  <a:lnTo>
                    <a:pt x="779151" y="57952"/>
                  </a:lnTo>
                  <a:lnTo>
                    <a:pt x="784732" y="25781"/>
                  </a:lnTo>
                  <a:lnTo>
                    <a:pt x="799669" y="25781"/>
                  </a:lnTo>
                  <a:lnTo>
                    <a:pt x="788924" y="16763"/>
                  </a:lnTo>
                  <a:close/>
                </a:path>
                <a:path w="828040" h="979169">
                  <a:moveTo>
                    <a:pt x="784732" y="25781"/>
                  </a:moveTo>
                  <a:lnTo>
                    <a:pt x="779151" y="57952"/>
                  </a:lnTo>
                  <a:lnTo>
                    <a:pt x="809878" y="46989"/>
                  </a:lnTo>
                  <a:lnTo>
                    <a:pt x="784732" y="2578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68044" y="4676719"/>
            <a:ext cx="7616190" cy="15811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324485" algn="l"/>
                <a:tab pos="325120" algn="l"/>
              </a:tabLst>
            </a:pPr>
            <a:r>
              <a:rPr sz="2200" spc="-5" dirty="0">
                <a:latin typeface="Calibri"/>
                <a:cs typeface="Calibri"/>
              </a:rPr>
              <a:t>Cuando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</a:t>
            </a:r>
            <a:r>
              <a:rPr sz="2200" dirty="0">
                <a:latin typeface="Calibri"/>
                <a:cs typeface="Calibri"/>
              </a:rPr>
              <a:t> un</a:t>
            </a:r>
            <a:r>
              <a:rPr sz="2200" spc="-15" dirty="0">
                <a:latin typeface="Calibri"/>
                <a:cs typeface="Calibri"/>
              </a:rPr>
              <a:t> evento,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LC</a:t>
            </a:r>
            <a:r>
              <a:rPr sz="2175" b="1" spc="-7" baseline="-21072" dirty="0">
                <a:latin typeface="Calibri"/>
                <a:cs typeface="Calibri"/>
              </a:rPr>
              <a:t>P</a:t>
            </a:r>
            <a:r>
              <a:rPr sz="2175" b="1" spc="-37" baseline="-21072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=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LC</a:t>
            </a:r>
            <a:r>
              <a:rPr sz="2175" b="1" baseline="-21072" dirty="0">
                <a:latin typeface="Calibri"/>
                <a:cs typeface="Calibri"/>
              </a:rPr>
              <a:t>P</a:t>
            </a:r>
            <a:r>
              <a:rPr sz="2175" b="1" spc="-7" baseline="-21072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324485" algn="l"/>
                <a:tab pos="325120" algn="l"/>
              </a:tabLst>
            </a:pPr>
            <a:r>
              <a:rPr sz="2200" spc="-5" dirty="0">
                <a:latin typeface="Calibri"/>
                <a:cs typeface="Calibri"/>
              </a:rPr>
              <a:t>Cuando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envía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mensaje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incluye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reloj</a:t>
            </a:r>
            <a:endParaRPr sz="22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324485" algn="l"/>
                <a:tab pos="325120" algn="l"/>
              </a:tabLst>
            </a:pPr>
            <a:r>
              <a:rPr sz="2200" spc="-5" dirty="0">
                <a:latin typeface="Calibri"/>
                <a:cs typeface="Calibri"/>
              </a:rPr>
              <a:t>Cuando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Q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recibe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mensaje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900" b="1" spc="-15" dirty="0">
                <a:latin typeface="Calibri"/>
                <a:cs typeface="Calibri"/>
              </a:rPr>
              <a:t>LC</a:t>
            </a:r>
            <a:r>
              <a:rPr sz="1875" b="1" spc="-22" baseline="-20000" dirty="0">
                <a:latin typeface="Calibri"/>
                <a:cs typeface="Calibri"/>
              </a:rPr>
              <a:t>Q</a:t>
            </a:r>
            <a:r>
              <a:rPr sz="1875" b="1" spc="7" baseline="-2000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=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max(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LC</a:t>
            </a:r>
            <a:r>
              <a:rPr sz="1875" b="1" baseline="-20000" dirty="0">
                <a:latin typeface="Calibri"/>
                <a:cs typeface="Calibri"/>
              </a:rPr>
              <a:t>Q</a:t>
            </a:r>
            <a:r>
              <a:rPr sz="1900" b="1" dirty="0">
                <a:latin typeface="Calibri"/>
                <a:cs typeface="Calibri"/>
              </a:rPr>
              <a:t>,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) +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884411" y="6670040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60897" y="2007184"/>
            <a:ext cx="122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35376" y="2070353"/>
            <a:ext cx="417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0400" algn="l"/>
                <a:tab pos="4046220" algn="l"/>
              </a:tabLst>
            </a:pPr>
            <a:r>
              <a:rPr sz="2700" baseline="1543" dirty="0">
                <a:latin typeface="Calibri"/>
                <a:cs typeface="Calibri"/>
              </a:rPr>
              <a:t>a	</a:t>
            </a:r>
            <a:r>
              <a:rPr sz="1800" dirty="0">
                <a:latin typeface="Calibri"/>
                <a:cs typeface="Calibri"/>
              </a:rPr>
              <a:t>b	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83711" y="308838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76191" y="3108452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41494" y="3067634"/>
            <a:ext cx="13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32779" y="3123946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51530" y="37994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71747" y="38086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05042" y="38086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28892" y="38086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75077" y="38086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9248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Relojes</a:t>
            </a:r>
            <a:r>
              <a:rPr spc="-65" dirty="0"/>
              <a:t> </a:t>
            </a:r>
            <a:r>
              <a:rPr spc="-5" dirty="0"/>
              <a:t>lógicos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005583" y="2846832"/>
            <a:ext cx="5386705" cy="2552065"/>
            <a:chOff x="2005583" y="2846832"/>
            <a:chExt cx="5386705" cy="2552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2846832"/>
              <a:ext cx="5386578" cy="317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1303" y="2928112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7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607" y="2889504"/>
              <a:ext cx="241541" cy="2446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900" y="2918460"/>
              <a:ext cx="143256" cy="1432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137" y="2913697"/>
              <a:ext cx="152781" cy="1527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2889504"/>
              <a:ext cx="241541" cy="2446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8123" y="2918460"/>
              <a:ext cx="143255" cy="1432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2913697"/>
              <a:ext cx="152780" cy="1527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3928872"/>
              <a:ext cx="5386578" cy="31775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51303" y="4010152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8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8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8"/>
                  </a:lnTo>
                  <a:lnTo>
                    <a:pt x="5159502" y="71628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8"/>
                  </a:lnTo>
                  <a:close/>
                </a:path>
                <a:path w="5184775" h="118110">
                  <a:moveTo>
                    <a:pt x="511253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112530" y="71628"/>
                  </a:lnTo>
                  <a:lnTo>
                    <a:pt x="5134301" y="58928"/>
                  </a:lnTo>
                  <a:lnTo>
                    <a:pt x="5112530" y="46228"/>
                  </a:lnTo>
                  <a:close/>
                </a:path>
                <a:path w="5184775" h="118110">
                  <a:moveTo>
                    <a:pt x="5162859" y="46228"/>
                  </a:moveTo>
                  <a:lnTo>
                    <a:pt x="5159502" y="46228"/>
                  </a:lnTo>
                  <a:lnTo>
                    <a:pt x="5159502" y="71628"/>
                  </a:lnTo>
                  <a:lnTo>
                    <a:pt x="5162860" y="71628"/>
                  </a:lnTo>
                  <a:lnTo>
                    <a:pt x="5184648" y="58928"/>
                  </a:lnTo>
                  <a:lnTo>
                    <a:pt x="5162859" y="46228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8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8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8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8"/>
                  </a:lnTo>
                  <a:lnTo>
                    <a:pt x="5162859" y="46228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1" y="3968496"/>
              <a:ext cx="241541" cy="244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0604" y="3997452"/>
              <a:ext cx="143256" cy="143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5841" y="3992689"/>
              <a:ext cx="152781" cy="1527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3968496"/>
              <a:ext cx="241541" cy="2446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8123" y="3997452"/>
              <a:ext cx="143255" cy="1432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3992689"/>
              <a:ext cx="152780" cy="1527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2895" y="3968496"/>
              <a:ext cx="241541" cy="2446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3188" y="3997452"/>
              <a:ext cx="143256" cy="1432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425" y="3992689"/>
              <a:ext cx="152781" cy="1527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3968496"/>
              <a:ext cx="241541" cy="2446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668" y="3997452"/>
              <a:ext cx="143256" cy="1432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0905" y="3992689"/>
              <a:ext cx="152781" cy="15278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895" y="3026664"/>
              <a:ext cx="945641" cy="122910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05758" y="3050794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59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2"/>
                  </a:lnTo>
                  <a:lnTo>
                    <a:pt x="684783" y="968247"/>
                  </a:lnTo>
                  <a:lnTo>
                    <a:pt x="683131" y="948054"/>
                  </a:lnTo>
                  <a:lnTo>
                    <a:pt x="647573" y="948054"/>
                  </a:lnTo>
                  <a:lnTo>
                    <a:pt x="607257" y="890393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257" y="890393"/>
                  </a:moveTo>
                  <a:lnTo>
                    <a:pt x="647573" y="948054"/>
                  </a:lnTo>
                  <a:lnTo>
                    <a:pt x="660910" y="938783"/>
                  </a:lnTo>
                  <a:lnTo>
                    <a:pt x="644143" y="938783"/>
                  </a:lnTo>
                  <a:lnTo>
                    <a:pt x="641475" y="906163"/>
                  </a:lnTo>
                  <a:lnTo>
                    <a:pt x="607257" y="890393"/>
                  </a:lnTo>
                  <a:close/>
                </a:path>
                <a:path w="685164" h="968375">
                  <a:moveTo>
                    <a:pt x="650748" y="786383"/>
                  </a:moveTo>
                  <a:lnTo>
                    <a:pt x="643510" y="788435"/>
                  </a:lnTo>
                  <a:lnTo>
                    <a:pt x="637809" y="792987"/>
                  </a:lnTo>
                  <a:lnTo>
                    <a:pt x="634228" y="799349"/>
                  </a:lnTo>
                  <a:lnTo>
                    <a:pt x="633349" y="806830"/>
                  </a:lnTo>
                  <a:lnTo>
                    <a:pt x="638395" y="868519"/>
                  </a:lnTo>
                  <a:lnTo>
                    <a:pt x="678814" y="926337"/>
                  </a:lnTo>
                  <a:lnTo>
                    <a:pt x="647573" y="948054"/>
                  </a:lnTo>
                  <a:lnTo>
                    <a:pt x="683131" y="948054"/>
                  </a:lnTo>
                  <a:lnTo>
                    <a:pt x="671321" y="803782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3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3"/>
                  </a:lnTo>
                  <a:lnTo>
                    <a:pt x="671194" y="919860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0"/>
                  </a:lnTo>
                  <a:lnTo>
                    <a:pt x="644143" y="938783"/>
                  </a:lnTo>
                  <a:lnTo>
                    <a:pt x="660910" y="938783"/>
                  </a:lnTo>
                  <a:lnTo>
                    <a:pt x="678814" y="926337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3"/>
                  </a:lnTo>
                  <a:lnTo>
                    <a:pt x="607257" y="890393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5081016"/>
              <a:ext cx="5386578" cy="3177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1303" y="5162296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4"/>
                  </a:lnTo>
                  <a:lnTo>
                    <a:pt x="5068697" y="103758"/>
                  </a:lnTo>
                  <a:lnTo>
                    <a:pt x="5072253" y="109727"/>
                  </a:lnTo>
                  <a:lnTo>
                    <a:pt x="5075809" y="115823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49"/>
                  </a:lnTo>
                  <a:lnTo>
                    <a:pt x="5153025" y="69849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49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49"/>
                  </a:lnTo>
                  <a:lnTo>
                    <a:pt x="5159502" y="69849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7"/>
                  </a:lnTo>
                  <a:lnTo>
                    <a:pt x="5068697" y="14096"/>
                  </a:lnTo>
                  <a:lnTo>
                    <a:pt x="5070729" y="21970"/>
                  </a:lnTo>
                  <a:lnTo>
                    <a:pt x="5076825" y="25399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14344" y="5120639"/>
              <a:ext cx="244601" cy="2446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64636" y="5149596"/>
              <a:ext cx="146303" cy="1432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9873" y="5144833"/>
              <a:ext cx="155828" cy="15278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015" y="5120639"/>
              <a:ext cx="241541" cy="24460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5308" y="5149596"/>
              <a:ext cx="143256" cy="1432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0545" y="5144833"/>
              <a:ext cx="152781" cy="15278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5120639"/>
              <a:ext cx="241541" cy="24460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5668" y="5149596"/>
              <a:ext cx="143256" cy="1432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0905" y="5144833"/>
              <a:ext cx="152781" cy="1527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7960" y="5120639"/>
              <a:ext cx="244601" cy="24460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8251" y="5149596"/>
              <a:ext cx="146303" cy="1432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3489" y="5144833"/>
              <a:ext cx="155828" cy="15278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3960" y="4139184"/>
              <a:ext cx="945641" cy="122910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60823" y="4163314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60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3"/>
                  </a:lnTo>
                  <a:lnTo>
                    <a:pt x="684784" y="968248"/>
                  </a:lnTo>
                  <a:lnTo>
                    <a:pt x="683131" y="948055"/>
                  </a:lnTo>
                  <a:lnTo>
                    <a:pt x="647573" y="948055"/>
                  </a:lnTo>
                  <a:lnTo>
                    <a:pt x="607257" y="890393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257" y="890393"/>
                  </a:moveTo>
                  <a:lnTo>
                    <a:pt x="647573" y="948055"/>
                  </a:lnTo>
                  <a:lnTo>
                    <a:pt x="660910" y="938784"/>
                  </a:lnTo>
                  <a:lnTo>
                    <a:pt x="644143" y="938784"/>
                  </a:lnTo>
                  <a:lnTo>
                    <a:pt x="641475" y="906163"/>
                  </a:lnTo>
                  <a:lnTo>
                    <a:pt x="607257" y="890393"/>
                  </a:lnTo>
                  <a:close/>
                </a:path>
                <a:path w="685164" h="968375">
                  <a:moveTo>
                    <a:pt x="650748" y="786384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1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055"/>
                  </a:lnTo>
                  <a:lnTo>
                    <a:pt x="683131" y="948055"/>
                  </a:lnTo>
                  <a:lnTo>
                    <a:pt x="671322" y="803783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4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4"/>
                  </a:lnTo>
                  <a:lnTo>
                    <a:pt x="671194" y="919861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1"/>
                  </a:lnTo>
                  <a:lnTo>
                    <a:pt x="644143" y="938784"/>
                  </a:lnTo>
                  <a:lnTo>
                    <a:pt x="660910" y="938784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3"/>
                  </a:lnTo>
                  <a:lnTo>
                    <a:pt x="607257" y="890393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2119" y="2889504"/>
              <a:ext cx="241541" cy="24460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412" y="2918460"/>
              <a:ext cx="143255" cy="1432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649" y="2913697"/>
              <a:ext cx="152780" cy="1527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1112" y="2889504"/>
              <a:ext cx="241541" cy="2446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404" y="2918460"/>
              <a:ext cx="143255" cy="1432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6641" y="2913697"/>
              <a:ext cx="152780" cy="1527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1504" y="2889504"/>
              <a:ext cx="2164842" cy="233857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696842" y="3082925"/>
              <a:ext cx="1907539" cy="2080260"/>
            </a:xfrm>
            <a:custGeom>
              <a:avLst/>
              <a:gdLst/>
              <a:ahLst/>
              <a:cxnLst/>
              <a:rect l="l" t="t" r="r" b="b"/>
              <a:pathLst>
                <a:path w="1907539" h="2080260">
                  <a:moveTo>
                    <a:pt x="1856424" y="55783"/>
                  </a:moveTo>
                  <a:lnTo>
                    <a:pt x="1820421" y="66963"/>
                  </a:lnTo>
                  <a:lnTo>
                    <a:pt x="0" y="2054352"/>
                  </a:lnTo>
                  <a:lnTo>
                    <a:pt x="28194" y="2080133"/>
                  </a:lnTo>
                  <a:lnTo>
                    <a:pt x="1848416" y="92702"/>
                  </a:lnTo>
                  <a:lnTo>
                    <a:pt x="1856424" y="55783"/>
                  </a:lnTo>
                  <a:close/>
                </a:path>
                <a:path w="1907539" h="2080260">
                  <a:moveTo>
                    <a:pt x="1904140" y="15112"/>
                  </a:moveTo>
                  <a:lnTo>
                    <a:pt x="1867916" y="15112"/>
                  </a:lnTo>
                  <a:lnTo>
                    <a:pt x="1895983" y="40766"/>
                  </a:lnTo>
                  <a:lnTo>
                    <a:pt x="1848416" y="92702"/>
                  </a:lnTo>
                  <a:lnTo>
                    <a:pt x="1835277" y="153288"/>
                  </a:lnTo>
                  <a:lnTo>
                    <a:pt x="1835148" y="160785"/>
                  </a:lnTo>
                  <a:lnTo>
                    <a:pt x="1837864" y="167544"/>
                  </a:lnTo>
                  <a:lnTo>
                    <a:pt x="1842938" y="172827"/>
                  </a:lnTo>
                  <a:lnTo>
                    <a:pt x="1849882" y="175895"/>
                  </a:lnTo>
                  <a:lnTo>
                    <a:pt x="1857450" y="175970"/>
                  </a:lnTo>
                  <a:lnTo>
                    <a:pt x="1864233" y="173259"/>
                  </a:lnTo>
                  <a:lnTo>
                    <a:pt x="1869491" y="168215"/>
                  </a:lnTo>
                  <a:lnTo>
                    <a:pt x="1872488" y="161289"/>
                  </a:lnTo>
                  <a:lnTo>
                    <a:pt x="1904140" y="15112"/>
                  </a:lnTo>
                  <a:close/>
                </a:path>
                <a:path w="1907539" h="2080260">
                  <a:moveTo>
                    <a:pt x="1877503" y="23875"/>
                  </a:moveTo>
                  <a:lnTo>
                    <a:pt x="1863344" y="23875"/>
                  </a:lnTo>
                  <a:lnTo>
                    <a:pt x="1887601" y="46100"/>
                  </a:lnTo>
                  <a:lnTo>
                    <a:pt x="1856424" y="55783"/>
                  </a:lnTo>
                  <a:lnTo>
                    <a:pt x="1848416" y="92702"/>
                  </a:lnTo>
                  <a:lnTo>
                    <a:pt x="1895983" y="40766"/>
                  </a:lnTo>
                  <a:lnTo>
                    <a:pt x="1877503" y="23875"/>
                  </a:lnTo>
                  <a:close/>
                </a:path>
                <a:path w="1907539" h="2080260">
                  <a:moveTo>
                    <a:pt x="1907413" y="0"/>
                  </a:moveTo>
                  <a:lnTo>
                    <a:pt x="1749933" y="49022"/>
                  </a:lnTo>
                  <a:lnTo>
                    <a:pt x="1743289" y="52627"/>
                  </a:lnTo>
                  <a:lnTo>
                    <a:pt x="1738693" y="58340"/>
                  </a:lnTo>
                  <a:lnTo>
                    <a:pt x="1736574" y="65363"/>
                  </a:lnTo>
                  <a:lnTo>
                    <a:pt x="1737360" y="72898"/>
                  </a:lnTo>
                  <a:lnTo>
                    <a:pt x="1741019" y="79521"/>
                  </a:lnTo>
                  <a:lnTo>
                    <a:pt x="1746726" y="84074"/>
                  </a:lnTo>
                  <a:lnTo>
                    <a:pt x="1753719" y="86149"/>
                  </a:lnTo>
                  <a:lnTo>
                    <a:pt x="1761236" y="85344"/>
                  </a:lnTo>
                  <a:lnTo>
                    <a:pt x="1820421" y="66963"/>
                  </a:lnTo>
                  <a:lnTo>
                    <a:pt x="1867916" y="15112"/>
                  </a:lnTo>
                  <a:lnTo>
                    <a:pt x="1904140" y="15112"/>
                  </a:lnTo>
                  <a:lnTo>
                    <a:pt x="1907413" y="0"/>
                  </a:lnTo>
                  <a:close/>
                </a:path>
                <a:path w="1907539" h="2080260">
                  <a:moveTo>
                    <a:pt x="1867916" y="15112"/>
                  </a:moveTo>
                  <a:lnTo>
                    <a:pt x="1820421" y="66963"/>
                  </a:lnTo>
                  <a:lnTo>
                    <a:pt x="1856424" y="55783"/>
                  </a:lnTo>
                  <a:lnTo>
                    <a:pt x="1863344" y="23875"/>
                  </a:lnTo>
                  <a:lnTo>
                    <a:pt x="1877503" y="23875"/>
                  </a:lnTo>
                  <a:lnTo>
                    <a:pt x="1867916" y="15112"/>
                  </a:lnTo>
                  <a:close/>
                </a:path>
                <a:path w="1907539" h="2080260">
                  <a:moveTo>
                    <a:pt x="1863344" y="23875"/>
                  </a:moveTo>
                  <a:lnTo>
                    <a:pt x="1856424" y="55783"/>
                  </a:lnTo>
                  <a:lnTo>
                    <a:pt x="1887601" y="46100"/>
                  </a:lnTo>
                  <a:lnTo>
                    <a:pt x="1863344" y="238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27123" y="3861638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27123" y="5023561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1647" y="1361313"/>
            <a:ext cx="6853555" cy="1720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400" spc="-5" dirty="0">
                <a:latin typeface="Calibri"/>
                <a:cs typeface="Calibri"/>
              </a:rPr>
              <a:t>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asegura:</a:t>
            </a:r>
            <a:endParaRPr sz="24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000" spc="-5" dirty="0">
                <a:latin typeface="Calibri"/>
                <a:cs typeface="Calibri"/>
              </a:rPr>
              <a:t>Que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entonces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LC</a:t>
            </a:r>
            <a:r>
              <a:rPr sz="2025" b="1" spc="-22" baseline="-20576" dirty="0">
                <a:latin typeface="Calibri"/>
                <a:cs typeface="Calibri"/>
              </a:rPr>
              <a:t>a</a:t>
            </a:r>
            <a:r>
              <a:rPr sz="2025" b="1" spc="217" baseline="-20576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&lt;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LC</a:t>
            </a:r>
            <a:r>
              <a:rPr sz="2025" b="1" spc="-22" baseline="-20576" dirty="0">
                <a:latin typeface="Calibri"/>
                <a:cs typeface="Calibri"/>
              </a:rPr>
              <a:t>b</a:t>
            </a:r>
            <a:endParaRPr sz="2025" baseline="-20576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000" spc="-25" dirty="0">
                <a:latin typeface="Calibri"/>
                <a:cs typeface="Calibri"/>
              </a:rPr>
              <a:t>Pero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LC</a:t>
            </a:r>
            <a:r>
              <a:rPr sz="2025" b="1" spc="-22" baseline="-20576" dirty="0">
                <a:latin typeface="Calibri"/>
                <a:cs typeface="Calibri"/>
              </a:rPr>
              <a:t>a</a:t>
            </a:r>
            <a:r>
              <a:rPr sz="2025" b="1" spc="232" baseline="-20576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&lt;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LC</a:t>
            </a:r>
            <a:r>
              <a:rPr sz="2025" b="1" spc="-22" baseline="-20576" dirty="0">
                <a:latin typeface="Calibri"/>
                <a:cs typeface="Calibri"/>
              </a:rPr>
              <a:t>b</a:t>
            </a:r>
            <a:r>
              <a:rPr sz="2025" b="1" spc="217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implica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(pueden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concurrentes)</a:t>
            </a:r>
            <a:endParaRPr sz="2000">
              <a:latin typeface="Calibri"/>
              <a:cs typeface="Calibri"/>
            </a:endParaRPr>
          </a:p>
          <a:p>
            <a:pPr marL="2016125">
              <a:lnSpc>
                <a:spcPts val="1895"/>
              </a:lnSpc>
              <a:spcBef>
                <a:spcPts val="1860"/>
              </a:spcBef>
              <a:tabLst>
                <a:tab pos="2664460" algn="l"/>
                <a:tab pos="4969510" algn="l"/>
                <a:tab pos="6049645" algn="l"/>
              </a:tabLst>
            </a:pPr>
            <a:r>
              <a:rPr sz="2700" baseline="1543" dirty="0">
                <a:latin typeface="Calibri"/>
                <a:cs typeface="Calibri"/>
              </a:rPr>
              <a:t>1	</a:t>
            </a:r>
            <a:r>
              <a:rPr sz="1800" dirty="0">
                <a:latin typeface="Calibri"/>
                <a:cs typeface="Calibri"/>
              </a:rPr>
              <a:t>2	4	6</a:t>
            </a:r>
            <a:endParaRPr sz="1800">
              <a:latin typeface="Calibri"/>
              <a:cs typeface="Calibri"/>
            </a:endParaRPr>
          </a:p>
          <a:p>
            <a:pPr marL="1007744">
              <a:lnSpc>
                <a:spcPts val="1895"/>
              </a:lnSpc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83711" y="3664153"/>
            <a:ext cx="2519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690" algn="l"/>
                <a:tab pos="1812925" algn="l"/>
                <a:tab pos="2389505" algn="l"/>
              </a:tabLst>
            </a:pPr>
            <a:r>
              <a:rPr sz="2700" baseline="1543" dirty="0">
                <a:latin typeface="Calibri"/>
                <a:cs typeface="Calibri"/>
              </a:rPr>
              <a:t>1	3	</a:t>
            </a:r>
            <a:r>
              <a:rPr sz="1800" dirty="0">
                <a:latin typeface="Calibri"/>
                <a:cs typeface="Calibri"/>
              </a:rPr>
              <a:t>4	</a:t>
            </a:r>
            <a:r>
              <a:rPr sz="2700" baseline="1543" dirty="0">
                <a:latin typeface="Calibri"/>
                <a:cs typeface="Calibri"/>
              </a:rPr>
              <a:t>5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51530" y="5288991"/>
            <a:ext cx="80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18944" y="5117591"/>
            <a:ext cx="241935" cy="245110"/>
            <a:chOff x="2218944" y="5117591"/>
            <a:chExt cx="241935" cy="245110"/>
          </a:xfrm>
        </p:grpSpPr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8944" y="5117591"/>
              <a:ext cx="241541" cy="24460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69236" y="5146547"/>
              <a:ext cx="143256" cy="14325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4473" y="5141785"/>
              <a:ext cx="152781" cy="15278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275077" y="5312155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</a:tabLst>
            </a:pPr>
            <a:r>
              <a:rPr sz="1800" dirty="0">
                <a:latin typeface="Calibri"/>
                <a:cs typeface="Calibri"/>
              </a:rPr>
              <a:t>i	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09488" y="2846832"/>
            <a:ext cx="1085850" cy="1238250"/>
            <a:chOff x="5809488" y="2846832"/>
            <a:chExt cx="1085850" cy="1238250"/>
          </a:xfrm>
        </p:grpSpPr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09488" y="2846832"/>
              <a:ext cx="1085850" cy="12382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854319" y="3040253"/>
              <a:ext cx="828040" cy="979169"/>
            </a:xfrm>
            <a:custGeom>
              <a:avLst/>
              <a:gdLst/>
              <a:ahLst/>
              <a:cxnLst/>
              <a:rect l="l" t="t" r="r" b="b"/>
              <a:pathLst>
                <a:path w="828040" h="979170">
                  <a:moveTo>
                    <a:pt x="779151" y="57952"/>
                  </a:moveTo>
                  <a:lnTo>
                    <a:pt x="743593" y="70639"/>
                  </a:lnTo>
                  <a:lnTo>
                    <a:pt x="0" y="954405"/>
                  </a:lnTo>
                  <a:lnTo>
                    <a:pt x="29209" y="978916"/>
                  </a:lnTo>
                  <a:lnTo>
                    <a:pt x="772670" y="95308"/>
                  </a:lnTo>
                  <a:lnTo>
                    <a:pt x="779151" y="57952"/>
                  </a:lnTo>
                  <a:close/>
                </a:path>
                <a:path w="828040" h="979170">
                  <a:moveTo>
                    <a:pt x="824893" y="16763"/>
                  </a:moveTo>
                  <a:lnTo>
                    <a:pt x="788924" y="16763"/>
                  </a:lnTo>
                  <a:lnTo>
                    <a:pt x="818133" y="41275"/>
                  </a:lnTo>
                  <a:lnTo>
                    <a:pt x="772670" y="95308"/>
                  </a:lnTo>
                  <a:lnTo>
                    <a:pt x="762126" y="156083"/>
                  </a:lnTo>
                  <a:lnTo>
                    <a:pt x="762351" y="163679"/>
                  </a:lnTo>
                  <a:lnTo>
                    <a:pt x="765349" y="170370"/>
                  </a:lnTo>
                  <a:lnTo>
                    <a:pt x="770610" y="175442"/>
                  </a:lnTo>
                  <a:lnTo>
                    <a:pt x="777621" y="178181"/>
                  </a:lnTo>
                  <a:lnTo>
                    <a:pt x="785217" y="177956"/>
                  </a:lnTo>
                  <a:lnTo>
                    <a:pt x="791908" y="174958"/>
                  </a:lnTo>
                  <a:lnTo>
                    <a:pt x="796980" y="169697"/>
                  </a:lnTo>
                  <a:lnTo>
                    <a:pt x="799719" y="162687"/>
                  </a:lnTo>
                  <a:lnTo>
                    <a:pt x="824893" y="16763"/>
                  </a:lnTo>
                  <a:close/>
                </a:path>
                <a:path w="828040" h="979170">
                  <a:moveTo>
                    <a:pt x="799669" y="25781"/>
                  </a:moveTo>
                  <a:lnTo>
                    <a:pt x="784732" y="25781"/>
                  </a:lnTo>
                  <a:lnTo>
                    <a:pt x="809878" y="46989"/>
                  </a:lnTo>
                  <a:lnTo>
                    <a:pt x="779151" y="57952"/>
                  </a:lnTo>
                  <a:lnTo>
                    <a:pt x="772670" y="95308"/>
                  </a:lnTo>
                  <a:lnTo>
                    <a:pt x="818133" y="41275"/>
                  </a:lnTo>
                  <a:lnTo>
                    <a:pt x="799669" y="25781"/>
                  </a:lnTo>
                  <a:close/>
                </a:path>
                <a:path w="828040" h="979170">
                  <a:moveTo>
                    <a:pt x="827785" y="0"/>
                  </a:moveTo>
                  <a:lnTo>
                    <a:pt x="672464" y="55625"/>
                  </a:lnTo>
                  <a:lnTo>
                    <a:pt x="665980" y="59523"/>
                  </a:lnTo>
                  <a:lnTo>
                    <a:pt x="661638" y="65373"/>
                  </a:lnTo>
                  <a:lnTo>
                    <a:pt x="659820" y="72413"/>
                  </a:lnTo>
                  <a:lnTo>
                    <a:pt x="660907" y="79883"/>
                  </a:lnTo>
                  <a:lnTo>
                    <a:pt x="664825" y="86367"/>
                  </a:lnTo>
                  <a:lnTo>
                    <a:pt x="670718" y="90709"/>
                  </a:lnTo>
                  <a:lnTo>
                    <a:pt x="677802" y="92527"/>
                  </a:lnTo>
                  <a:lnTo>
                    <a:pt x="685291" y="91439"/>
                  </a:lnTo>
                  <a:lnTo>
                    <a:pt x="743593" y="70639"/>
                  </a:lnTo>
                  <a:lnTo>
                    <a:pt x="788924" y="16763"/>
                  </a:lnTo>
                  <a:lnTo>
                    <a:pt x="824893" y="16763"/>
                  </a:lnTo>
                  <a:lnTo>
                    <a:pt x="827785" y="0"/>
                  </a:lnTo>
                  <a:close/>
                </a:path>
                <a:path w="828040" h="979170">
                  <a:moveTo>
                    <a:pt x="788924" y="16763"/>
                  </a:moveTo>
                  <a:lnTo>
                    <a:pt x="743593" y="70639"/>
                  </a:lnTo>
                  <a:lnTo>
                    <a:pt x="779151" y="57952"/>
                  </a:lnTo>
                  <a:lnTo>
                    <a:pt x="784732" y="25781"/>
                  </a:lnTo>
                  <a:lnTo>
                    <a:pt x="799669" y="25781"/>
                  </a:lnTo>
                  <a:lnTo>
                    <a:pt x="788924" y="16763"/>
                  </a:lnTo>
                  <a:close/>
                </a:path>
                <a:path w="828040" h="979170">
                  <a:moveTo>
                    <a:pt x="784732" y="25781"/>
                  </a:moveTo>
                  <a:lnTo>
                    <a:pt x="779151" y="57952"/>
                  </a:lnTo>
                  <a:lnTo>
                    <a:pt x="809878" y="46989"/>
                  </a:lnTo>
                  <a:lnTo>
                    <a:pt x="784732" y="2578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660897" y="3015818"/>
            <a:ext cx="122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635376" y="3078860"/>
            <a:ext cx="417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0400" algn="l"/>
                <a:tab pos="4046220" algn="l"/>
              </a:tabLst>
            </a:pPr>
            <a:r>
              <a:rPr sz="2700" baseline="1543" dirty="0">
                <a:latin typeface="Calibri"/>
                <a:cs typeface="Calibri"/>
              </a:rPr>
              <a:t>a	</a:t>
            </a:r>
            <a:r>
              <a:rPr sz="1800" dirty="0">
                <a:latin typeface="Calibri"/>
                <a:cs typeface="Calibri"/>
              </a:rPr>
              <a:t>b	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83711" y="4096334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76191" y="411708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41494" y="4076141"/>
            <a:ext cx="13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32779" y="4132579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51530" y="480740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71747" y="481710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05042" y="481710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28892" y="481710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75077" y="481710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1208" y="5852261"/>
            <a:ext cx="38258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25412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Symbol"/>
                <a:cs typeface="Symbol"/>
              </a:rPr>
              <a:t>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m,	</a:t>
            </a:r>
            <a:r>
              <a:rPr sz="2800" spc="-10" dirty="0">
                <a:latin typeface="Calibri"/>
                <a:cs typeface="Calibri"/>
              </a:rPr>
              <a:t>LC</a:t>
            </a:r>
            <a:r>
              <a:rPr sz="2775" spc="-15" baseline="-19519" dirty="0">
                <a:latin typeface="Calibri"/>
                <a:cs typeface="Calibri"/>
              </a:rPr>
              <a:t>a</a:t>
            </a:r>
            <a:r>
              <a:rPr sz="2775" spc="322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LC</a:t>
            </a:r>
            <a:r>
              <a:rPr sz="2775" spc="-15" baseline="-19519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92D050"/>
                </a:solidFill>
                <a:latin typeface="Segoe UI Symbol"/>
                <a:cs typeface="Segoe UI Symbol"/>
              </a:rPr>
              <a:t>✓</a:t>
            </a:r>
            <a:endParaRPr sz="2800">
              <a:latin typeface="Segoe UI Symbol"/>
              <a:cs typeface="Segoe UI 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81753" y="5229762"/>
            <a:ext cx="3218180" cy="10960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35355">
              <a:lnSpc>
                <a:spcPct val="100000"/>
              </a:lnSpc>
              <a:spcBef>
                <a:spcPts val="745"/>
              </a:spcBef>
              <a:tabLst>
                <a:tab pos="1759585" algn="l"/>
              </a:tabLst>
            </a:pPr>
            <a:r>
              <a:rPr sz="1800" dirty="0">
                <a:latin typeface="Calibri"/>
                <a:cs typeface="Calibri"/>
              </a:rPr>
              <a:t>l	m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305"/>
              </a:spcBef>
            </a:pP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775" spc="15" baseline="-19519" dirty="0">
                <a:latin typeface="Calibri"/>
                <a:cs typeface="Calibri"/>
              </a:rPr>
              <a:t>a</a:t>
            </a:r>
            <a:r>
              <a:rPr sz="2775" baseline="-19519" dirty="0">
                <a:latin typeface="Calibri"/>
                <a:cs typeface="Calibri"/>
              </a:rPr>
              <a:t> </a:t>
            </a:r>
            <a:r>
              <a:rPr sz="2775" spc="-300" baseline="-195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775" spc="-7" baseline="-19519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 &lt;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165" dirty="0">
                <a:latin typeface="Symbol"/>
                <a:cs typeface="Symbol"/>
              </a:rPr>
              <a:t></a:t>
            </a:r>
            <a:r>
              <a:rPr sz="5400" baseline="-1543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5400" spc="142" baseline="-15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153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Relojes</a:t>
            </a:r>
            <a:r>
              <a:rPr spc="-65" dirty="0"/>
              <a:t> </a:t>
            </a:r>
            <a:r>
              <a:rPr spc="-5" dirty="0"/>
              <a:t>lógicos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005583" y="2682239"/>
            <a:ext cx="5386705" cy="2548890"/>
            <a:chOff x="2005583" y="2682239"/>
            <a:chExt cx="5386705" cy="2548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2682239"/>
              <a:ext cx="5386578" cy="317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1303" y="2763519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4"/>
                  </a:lnTo>
                  <a:lnTo>
                    <a:pt x="5068697" y="103758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7"/>
                  </a:lnTo>
                  <a:lnTo>
                    <a:pt x="5068697" y="14096"/>
                  </a:lnTo>
                  <a:lnTo>
                    <a:pt x="5070729" y="21970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607" y="2721851"/>
              <a:ext cx="241541" cy="247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900" y="2750819"/>
              <a:ext cx="143256" cy="1463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137" y="2746057"/>
              <a:ext cx="152781" cy="1558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2721851"/>
              <a:ext cx="241541" cy="2476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8123" y="2750819"/>
              <a:ext cx="143255" cy="1463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2746057"/>
              <a:ext cx="152780" cy="1558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3761231"/>
              <a:ext cx="5386578" cy="31775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51303" y="3842511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8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7"/>
                  </a:lnTo>
                  <a:lnTo>
                    <a:pt x="5068697" y="14096"/>
                  </a:lnTo>
                  <a:lnTo>
                    <a:pt x="5070729" y="21970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0311" y="3803903"/>
              <a:ext cx="241541" cy="244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0604" y="3832859"/>
              <a:ext cx="143256" cy="143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5841" y="3828097"/>
              <a:ext cx="152781" cy="1527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7831" y="3803903"/>
              <a:ext cx="241541" cy="2446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8123" y="3832859"/>
              <a:ext cx="143255" cy="1432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3361" y="3828097"/>
              <a:ext cx="152780" cy="1527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2895" y="3803903"/>
              <a:ext cx="241541" cy="2446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3188" y="3832859"/>
              <a:ext cx="143256" cy="1432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8425" y="3828097"/>
              <a:ext cx="152781" cy="1527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5375" y="3803903"/>
              <a:ext cx="241541" cy="2446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5668" y="3832859"/>
              <a:ext cx="143256" cy="1432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0905" y="3828097"/>
              <a:ext cx="152781" cy="15278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8895" y="2862071"/>
              <a:ext cx="945641" cy="122910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05758" y="2886201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60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3"/>
                  </a:lnTo>
                  <a:lnTo>
                    <a:pt x="684783" y="968248"/>
                  </a:lnTo>
                  <a:lnTo>
                    <a:pt x="683131" y="948055"/>
                  </a:lnTo>
                  <a:lnTo>
                    <a:pt x="647573" y="948055"/>
                  </a:lnTo>
                  <a:lnTo>
                    <a:pt x="607257" y="890393"/>
                  </a:lnTo>
                  <a:lnTo>
                    <a:pt x="551052" y="864489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257" y="890393"/>
                  </a:moveTo>
                  <a:lnTo>
                    <a:pt x="647573" y="948055"/>
                  </a:lnTo>
                  <a:lnTo>
                    <a:pt x="660910" y="938784"/>
                  </a:lnTo>
                  <a:lnTo>
                    <a:pt x="644143" y="938784"/>
                  </a:lnTo>
                  <a:lnTo>
                    <a:pt x="641475" y="906163"/>
                  </a:lnTo>
                  <a:lnTo>
                    <a:pt x="607257" y="890393"/>
                  </a:lnTo>
                  <a:close/>
                </a:path>
                <a:path w="685164" h="968375">
                  <a:moveTo>
                    <a:pt x="650748" y="786384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1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055"/>
                  </a:lnTo>
                  <a:lnTo>
                    <a:pt x="683131" y="948055"/>
                  </a:lnTo>
                  <a:lnTo>
                    <a:pt x="671321" y="803783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4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4"/>
                  </a:lnTo>
                  <a:lnTo>
                    <a:pt x="671194" y="919861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1"/>
                  </a:lnTo>
                  <a:lnTo>
                    <a:pt x="644143" y="938784"/>
                  </a:lnTo>
                  <a:lnTo>
                    <a:pt x="660910" y="938784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4"/>
                  </a:lnTo>
                  <a:lnTo>
                    <a:pt x="607257" y="890393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4913375"/>
              <a:ext cx="5386578" cy="3177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1303" y="4994655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8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8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8"/>
                  </a:lnTo>
                  <a:lnTo>
                    <a:pt x="5159502" y="71628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8"/>
                  </a:lnTo>
                  <a:close/>
                </a:path>
                <a:path w="5184775" h="118110">
                  <a:moveTo>
                    <a:pt x="511253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112530" y="71628"/>
                  </a:lnTo>
                  <a:lnTo>
                    <a:pt x="5134301" y="58928"/>
                  </a:lnTo>
                  <a:lnTo>
                    <a:pt x="5112530" y="46228"/>
                  </a:lnTo>
                  <a:close/>
                </a:path>
                <a:path w="5184775" h="118110">
                  <a:moveTo>
                    <a:pt x="5162859" y="46228"/>
                  </a:moveTo>
                  <a:lnTo>
                    <a:pt x="5159502" y="46228"/>
                  </a:lnTo>
                  <a:lnTo>
                    <a:pt x="5159502" y="71628"/>
                  </a:lnTo>
                  <a:lnTo>
                    <a:pt x="5162860" y="71628"/>
                  </a:lnTo>
                  <a:lnTo>
                    <a:pt x="5184648" y="58928"/>
                  </a:lnTo>
                  <a:lnTo>
                    <a:pt x="5162859" y="46228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8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8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8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8"/>
                  </a:lnTo>
                  <a:lnTo>
                    <a:pt x="5162859" y="46228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4344" y="4956047"/>
              <a:ext cx="244601" cy="2446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4636" y="4985004"/>
              <a:ext cx="146303" cy="1432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59873" y="4980241"/>
              <a:ext cx="155828" cy="15278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5015" y="4956047"/>
              <a:ext cx="241541" cy="2446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45308" y="4985004"/>
              <a:ext cx="143256" cy="1432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40545" y="4980241"/>
              <a:ext cx="152781" cy="15278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5375" y="4956047"/>
              <a:ext cx="241541" cy="24460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5668" y="4985004"/>
              <a:ext cx="143256" cy="1432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0905" y="4980241"/>
              <a:ext cx="152781" cy="1527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37960" y="4956047"/>
              <a:ext cx="244601" cy="2446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8251" y="4985004"/>
              <a:ext cx="146303" cy="1432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3489" y="4980241"/>
              <a:ext cx="155828" cy="15278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3960" y="3974591"/>
              <a:ext cx="945641" cy="122910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60823" y="3998722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59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2"/>
                  </a:lnTo>
                  <a:lnTo>
                    <a:pt x="684784" y="968247"/>
                  </a:lnTo>
                  <a:lnTo>
                    <a:pt x="683141" y="948182"/>
                  </a:lnTo>
                  <a:lnTo>
                    <a:pt x="647573" y="948182"/>
                  </a:lnTo>
                  <a:lnTo>
                    <a:pt x="607135" y="890336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135" y="890336"/>
                  </a:moveTo>
                  <a:lnTo>
                    <a:pt x="647573" y="948182"/>
                  </a:lnTo>
                  <a:lnTo>
                    <a:pt x="661014" y="938783"/>
                  </a:lnTo>
                  <a:lnTo>
                    <a:pt x="644143" y="938783"/>
                  </a:lnTo>
                  <a:lnTo>
                    <a:pt x="641475" y="906163"/>
                  </a:lnTo>
                  <a:lnTo>
                    <a:pt x="607135" y="890336"/>
                  </a:lnTo>
                  <a:close/>
                </a:path>
                <a:path w="685164" h="968375">
                  <a:moveTo>
                    <a:pt x="650748" y="786383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0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182"/>
                  </a:lnTo>
                  <a:lnTo>
                    <a:pt x="683141" y="948182"/>
                  </a:lnTo>
                  <a:lnTo>
                    <a:pt x="671322" y="803782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3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3"/>
                  </a:lnTo>
                  <a:lnTo>
                    <a:pt x="671194" y="919860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0"/>
                  </a:lnTo>
                  <a:lnTo>
                    <a:pt x="644143" y="938783"/>
                  </a:lnTo>
                  <a:lnTo>
                    <a:pt x="661014" y="938783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3"/>
                  </a:lnTo>
                  <a:lnTo>
                    <a:pt x="607135" y="890336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2119" y="2721851"/>
              <a:ext cx="241541" cy="24766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412" y="2750819"/>
              <a:ext cx="143255" cy="14630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649" y="2746057"/>
              <a:ext cx="152780" cy="15582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1112" y="2721851"/>
              <a:ext cx="241541" cy="24766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404" y="2750819"/>
              <a:ext cx="143255" cy="1463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6641" y="2746057"/>
              <a:ext cx="152780" cy="15582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51504" y="2724911"/>
              <a:ext cx="2164842" cy="233857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696842" y="2918332"/>
              <a:ext cx="1907539" cy="2080260"/>
            </a:xfrm>
            <a:custGeom>
              <a:avLst/>
              <a:gdLst/>
              <a:ahLst/>
              <a:cxnLst/>
              <a:rect l="l" t="t" r="r" b="b"/>
              <a:pathLst>
                <a:path w="1907539" h="2080260">
                  <a:moveTo>
                    <a:pt x="1856424" y="55783"/>
                  </a:moveTo>
                  <a:lnTo>
                    <a:pt x="1820421" y="66963"/>
                  </a:lnTo>
                  <a:lnTo>
                    <a:pt x="0" y="2054352"/>
                  </a:lnTo>
                  <a:lnTo>
                    <a:pt x="28194" y="2080133"/>
                  </a:lnTo>
                  <a:lnTo>
                    <a:pt x="1848416" y="92702"/>
                  </a:lnTo>
                  <a:lnTo>
                    <a:pt x="1856424" y="55783"/>
                  </a:lnTo>
                  <a:close/>
                </a:path>
                <a:path w="1907539" h="2080260">
                  <a:moveTo>
                    <a:pt x="1904140" y="15112"/>
                  </a:moveTo>
                  <a:lnTo>
                    <a:pt x="1867916" y="15112"/>
                  </a:lnTo>
                  <a:lnTo>
                    <a:pt x="1895983" y="40766"/>
                  </a:lnTo>
                  <a:lnTo>
                    <a:pt x="1848416" y="92702"/>
                  </a:lnTo>
                  <a:lnTo>
                    <a:pt x="1835277" y="153288"/>
                  </a:lnTo>
                  <a:lnTo>
                    <a:pt x="1835148" y="160785"/>
                  </a:lnTo>
                  <a:lnTo>
                    <a:pt x="1837864" y="167544"/>
                  </a:lnTo>
                  <a:lnTo>
                    <a:pt x="1842938" y="172827"/>
                  </a:lnTo>
                  <a:lnTo>
                    <a:pt x="1849882" y="175894"/>
                  </a:lnTo>
                  <a:lnTo>
                    <a:pt x="1857450" y="175970"/>
                  </a:lnTo>
                  <a:lnTo>
                    <a:pt x="1864233" y="173259"/>
                  </a:lnTo>
                  <a:lnTo>
                    <a:pt x="1869491" y="168215"/>
                  </a:lnTo>
                  <a:lnTo>
                    <a:pt x="1872488" y="161289"/>
                  </a:lnTo>
                  <a:lnTo>
                    <a:pt x="1904140" y="15112"/>
                  </a:lnTo>
                  <a:close/>
                </a:path>
                <a:path w="1907539" h="2080260">
                  <a:moveTo>
                    <a:pt x="1877503" y="23875"/>
                  </a:moveTo>
                  <a:lnTo>
                    <a:pt x="1863344" y="23875"/>
                  </a:lnTo>
                  <a:lnTo>
                    <a:pt x="1887601" y="46100"/>
                  </a:lnTo>
                  <a:lnTo>
                    <a:pt x="1856424" y="55783"/>
                  </a:lnTo>
                  <a:lnTo>
                    <a:pt x="1848416" y="92702"/>
                  </a:lnTo>
                  <a:lnTo>
                    <a:pt x="1895983" y="40766"/>
                  </a:lnTo>
                  <a:lnTo>
                    <a:pt x="1877503" y="23875"/>
                  </a:lnTo>
                  <a:close/>
                </a:path>
                <a:path w="1907539" h="2080260">
                  <a:moveTo>
                    <a:pt x="1907413" y="0"/>
                  </a:moveTo>
                  <a:lnTo>
                    <a:pt x="1749933" y="49021"/>
                  </a:lnTo>
                  <a:lnTo>
                    <a:pt x="1743289" y="52609"/>
                  </a:lnTo>
                  <a:lnTo>
                    <a:pt x="1738693" y="58292"/>
                  </a:lnTo>
                  <a:lnTo>
                    <a:pt x="1736574" y="65309"/>
                  </a:lnTo>
                  <a:lnTo>
                    <a:pt x="1737360" y="72897"/>
                  </a:lnTo>
                  <a:lnTo>
                    <a:pt x="1741019" y="79521"/>
                  </a:lnTo>
                  <a:lnTo>
                    <a:pt x="1746726" y="84073"/>
                  </a:lnTo>
                  <a:lnTo>
                    <a:pt x="1753719" y="86149"/>
                  </a:lnTo>
                  <a:lnTo>
                    <a:pt x="1761236" y="85343"/>
                  </a:lnTo>
                  <a:lnTo>
                    <a:pt x="1820421" y="66963"/>
                  </a:lnTo>
                  <a:lnTo>
                    <a:pt x="1867916" y="15112"/>
                  </a:lnTo>
                  <a:lnTo>
                    <a:pt x="1904140" y="15112"/>
                  </a:lnTo>
                  <a:lnTo>
                    <a:pt x="1907413" y="0"/>
                  </a:lnTo>
                  <a:close/>
                </a:path>
                <a:path w="1907539" h="2080260">
                  <a:moveTo>
                    <a:pt x="1867916" y="15112"/>
                  </a:moveTo>
                  <a:lnTo>
                    <a:pt x="1820421" y="66963"/>
                  </a:lnTo>
                  <a:lnTo>
                    <a:pt x="1856424" y="55783"/>
                  </a:lnTo>
                  <a:lnTo>
                    <a:pt x="1863344" y="23875"/>
                  </a:lnTo>
                  <a:lnTo>
                    <a:pt x="1877503" y="23875"/>
                  </a:lnTo>
                  <a:lnTo>
                    <a:pt x="1867916" y="15112"/>
                  </a:lnTo>
                  <a:close/>
                </a:path>
                <a:path w="1907539" h="2080260">
                  <a:moveTo>
                    <a:pt x="1863344" y="23875"/>
                  </a:moveTo>
                  <a:lnTo>
                    <a:pt x="1856424" y="55783"/>
                  </a:lnTo>
                  <a:lnTo>
                    <a:pt x="1887601" y="46100"/>
                  </a:lnTo>
                  <a:lnTo>
                    <a:pt x="1863344" y="238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27123" y="3696970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27123" y="4858892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6244" y="1355217"/>
            <a:ext cx="8010525" cy="15614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6870" marR="353695" indent="-344805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10" dirty="0">
                <a:latin typeface="Calibri"/>
                <a:cs typeface="Calibri"/>
              </a:rPr>
              <a:t>Relojes lógicos sólo representan </a:t>
            </a:r>
            <a:r>
              <a:rPr sz="2600" spc="-5" dirty="0">
                <a:latin typeface="Calibri"/>
                <a:cs typeface="Calibri"/>
              </a:rPr>
              <a:t>una relación </a:t>
            </a:r>
            <a:r>
              <a:rPr sz="2600" spc="-10" dirty="0">
                <a:latin typeface="Calibri"/>
                <a:cs typeface="Calibri"/>
              </a:rPr>
              <a:t>de orden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parcial.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  <a:tabLst>
                <a:tab pos="756285" algn="l"/>
              </a:tabLst>
            </a:pPr>
            <a:r>
              <a:rPr sz="2200" spc="5" dirty="0">
                <a:latin typeface="Arial MT"/>
                <a:cs typeface="Arial MT"/>
              </a:rPr>
              <a:t>–	</a:t>
            </a:r>
            <a:r>
              <a:rPr sz="2200" spc="-5" dirty="0">
                <a:latin typeface="Calibri"/>
                <a:cs typeface="Calibri"/>
              </a:rPr>
              <a:t>Orden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total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eventos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añade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número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procesador</a:t>
            </a:r>
            <a:endParaRPr sz="2200">
              <a:latin typeface="Calibri"/>
              <a:cs typeface="Calibri"/>
            </a:endParaRPr>
          </a:p>
          <a:p>
            <a:pPr marL="362585" algn="ctr">
              <a:lnSpc>
                <a:spcPts val="1895"/>
              </a:lnSpc>
              <a:spcBef>
                <a:spcPts val="40"/>
              </a:spcBef>
              <a:tabLst>
                <a:tab pos="1010919" algn="l"/>
                <a:tab pos="3316604" algn="l"/>
                <a:tab pos="4396740" algn="l"/>
              </a:tabLst>
            </a:pPr>
            <a:r>
              <a:rPr sz="2700" baseline="1543" dirty="0">
                <a:latin typeface="Calibri"/>
                <a:cs typeface="Calibri"/>
              </a:rPr>
              <a:t>1	</a:t>
            </a:r>
            <a:r>
              <a:rPr sz="1800" dirty="0">
                <a:latin typeface="Calibri"/>
                <a:cs typeface="Calibri"/>
              </a:rPr>
              <a:t>2	4	6</a:t>
            </a:r>
            <a:endParaRPr sz="1800">
              <a:latin typeface="Calibri"/>
              <a:cs typeface="Calibri"/>
            </a:endParaRPr>
          </a:p>
          <a:p>
            <a:pPr marL="1102995">
              <a:lnSpc>
                <a:spcPts val="1895"/>
              </a:lnSpc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83711" y="3499484"/>
            <a:ext cx="251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690" algn="l"/>
                <a:tab pos="1812925" algn="l"/>
                <a:tab pos="2389505" algn="l"/>
              </a:tabLst>
            </a:pPr>
            <a:r>
              <a:rPr sz="2700" baseline="1543" dirty="0">
                <a:latin typeface="Calibri"/>
                <a:cs typeface="Calibri"/>
              </a:rPr>
              <a:t>1	3	</a:t>
            </a:r>
            <a:r>
              <a:rPr sz="1800" dirty="0">
                <a:latin typeface="Calibri"/>
                <a:cs typeface="Calibri"/>
              </a:rPr>
              <a:t>4	</a:t>
            </a:r>
            <a:r>
              <a:rPr sz="2700" baseline="1543" dirty="0">
                <a:latin typeface="Calibri"/>
                <a:cs typeface="Calibri"/>
              </a:rPr>
              <a:t>5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51530" y="5124450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18944" y="4949939"/>
            <a:ext cx="241935" cy="248285"/>
            <a:chOff x="2218944" y="4949939"/>
            <a:chExt cx="241935" cy="248285"/>
          </a:xfrm>
        </p:grpSpPr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8944" y="4949939"/>
              <a:ext cx="241541" cy="24766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69236" y="4978908"/>
              <a:ext cx="143256" cy="1463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64473" y="4974145"/>
              <a:ext cx="152781" cy="15582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275077" y="5147309"/>
            <a:ext cx="456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3542029" algn="l"/>
                <a:tab pos="4366260" algn="l"/>
              </a:tabLst>
            </a:pPr>
            <a:r>
              <a:rPr sz="1800" dirty="0">
                <a:latin typeface="Calibri"/>
                <a:cs typeface="Calibri"/>
              </a:rPr>
              <a:t>i	k	l	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09488" y="2682239"/>
            <a:ext cx="1085850" cy="1238250"/>
            <a:chOff x="5809488" y="2682239"/>
            <a:chExt cx="1085850" cy="1238250"/>
          </a:xfrm>
        </p:grpSpPr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09488" y="2682239"/>
              <a:ext cx="1085850" cy="12382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854319" y="2875660"/>
              <a:ext cx="828040" cy="979169"/>
            </a:xfrm>
            <a:custGeom>
              <a:avLst/>
              <a:gdLst/>
              <a:ahLst/>
              <a:cxnLst/>
              <a:rect l="l" t="t" r="r" b="b"/>
              <a:pathLst>
                <a:path w="828040" h="979170">
                  <a:moveTo>
                    <a:pt x="779151" y="57952"/>
                  </a:moveTo>
                  <a:lnTo>
                    <a:pt x="743593" y="70639"/>
                  </a:lnTo>
                  <a:lnTo>
                    <a:pt x="0" y="954405"/>
                  </a:lnTo>
                  <a:lnTo>
                    <a:pt x="29209" y="978915"/>
                  </a:lnTo>
                  <a:lnTo>
                    <a:pt x="772670" y="95308"/>
                  </a:lnTo>
                  <a:lnTo>
                    <a:pt x="779151" y="57952"/>
                  </a:lnTo>
                  <a:close/>
                </a:path>
                <a:path w="828040" h="979170">
                  <a:moveTo>
                    <a:pt x="824893" y="16763"/>
                  </a:moveTo>
                  <a:lnTo>
                    <a:pt x="788924" y="16763"/>
                  </a:lnTo>
                  <a:lnTo>
                    <a:pt x="818133" y="41275"/>
                  </a:lnTo>
                  <a:lnTo>
                    <a:pt x="772670" y="95308"/>
                  </a:lnTo>
                  <a:lnTo>
                    <a:pt x="762126" y="156083"/>
                  </a:lnTo>
                  <a:lnTo>
                    <a:pt x="762351" y="163679"/>
                  </a:lnTo>
                  <a:lnTo>
                    <a:pt x="765349" y="170370"/>
                  </a:lnTo>
                  <a:lnTo>
                    <a:pt x="770610" y="175442"/>
                  </a:lnTo>
                  <a:lnTo>
                    <a:pt x="777621" y="178180"/>
                  </a:lnTo>
                  <a:lnTo>
                    <a:pt x="785217" y="177956"/>
                  </a:lnTo>
                  <a:lnTo>
                    <a:pt x="791908" y="174958"/>
                  </a:lnTo>
                  <a:lnTo>
                    <a:pt x="796980" y="169697"/>
                  </a:lnTo>
                  <a:lnTo>
                    <a:pt x="799719" y="162687"/>
                  </a:lnTo>
                  <a:lnTo>
                    <a:pt x="824893" y="16763"/>
                  </a:lnTo>
                  <a:close/>
                </a:path>
                <a:path w="828040" h="979170">
                  <a:moveTo>
                    <a:pt x="799669" y="25780"/>
                  </a:moveTo>
                  <a:lnTo>
                    <a:pt x="784732" y="25780"/>
                  </a:lnTo>
                  <a:lnTo>
                    <a:pt x="809878" y="46989"/>
                  </a:lnTo>
                  <a:lnTo>
                    <a:pt x="779151" y="57952"/>
                  </a:lnTo>
                  <a:lnTo>
                    <a:pt x="772670" y="95308"/>
                  </a:lnTo>
                  <a:lnTo>
                    <a:pt x="818133" y="41275"/>
                  </a:lnTo>
                  <a:lnTo>
                    <a:pt x="799669" y="25780"/>
                  </a:lnTo>
                  <a:close/>
                </a:path>
                <a:path w="828040" h="979170">
                  <a:moveTo>
                    <a:pt x="827785" y="0"/>
                  </a:moveTo>
                  <a:lnTo>
                    <a:pt x="672464" y="55625"/>
                  </a:lnTo>
                  <a:lnTo>
                    <a:pt x="665980" y="59523"/>
                  </a:lnTo>
                  <a:lnTo>
                    <a:pt x="661638" y="65373"/>
                  </a:lnTo>
                  <a:lnTo>
                    <a:pt x="659820" y="72413"/>
                  </a:lnTo>
                  <a:lnTo>
                    <a:pt x="660907" y="79883"/>
                  </a:lnTo>
                  <a:lnTo>
                    <a:pt x="664825" y="86367"/>
                  </a:lnTo>
                  <a:lnTo>
                    <a:pt x="670718" y="90709"/>
                  </a:lnTo>
                  <a:lnTo>
                    <a:pt x="677802" y="92527"/>
                  </a:lnTo>
                  <a:lnTo>
                    <a:pt x="685291" y="91439"/>
                  </a:lnTo>
                  <a:lnTo>
                    <a:pt x="743593" y="70639"/>
                  </a:lnTo>
                  <a:lnTo>
                    <a:pt x="788924" y="16763"/>
                  </a:lnTo>
                  <a:lnTo>
                    <a:pt x="824893" y="16763"/>
                  </a:lnTo>
                  <a:lnTo>
                    <a:pt x="827785" y="0"/>
                  </a:lnTo>
                  <a:close/>
                </a:path>
                <a:path w="828040" h="979170">
                  <a:moveTo>
                    <a:pt x="788924" y="16763"/>
                  </a:moveTo>
                  <a:lnTo>
                    <a:pt x="743593" y="70639"/>
                  </a:lnTo>
                  <a:lnTo>
                    <a:pt x="779151" y="57952"/>
                  </a:lnTo>
                  <a:lnTo>
                    <a:pt x="784732" y="25780"/>
                  </a:lnTo>
                  <a:lnTo>
                    <a:pt x="799669" y="25780"/>
                  </a:lnTo>
                  <a:lnTo>
                    <a:pt x="788924" y="16763"/>
                  </a:lnTo>
                  <a:close/>
                </a:path>
                <a:path w="828040" h="979170">
                  <a:moveTo>
                    <a:pt x="784732" y="25780"/>
                  </a:moveTo>
                  <a:lnTo>
                    <a:pt x="779151" y="57952"/>
                  </a:lnTo>
                  <a:lnTo>
                    <a:pt x="809878" y="46989"/>
                  </a:lnTo>
                  <a:lnTo>
                    <a:pt x="784732" y="2578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660897" y="2851150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635376" y="2913710"/>
            <a:ext cx="4179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0400" algn="l"/>
                <a:tab pos="4046220" algn="l"/>
              </a:tabLst>
            </a:pPr>
            <a:r>
              <a:rPr sz="2700" baseline="1543" dirty="0">
                <a:latin typeface="Calibri"/>
                <a:cs typeface="Calibri"/>
              </a:rPr>
              <a:t>a	</a:t>
            </a:r>
            <a:r>
              <a:rPr sz="1800" dirty="0">
                <a:latin typeface="Calibri"/>
                <a:cs typeface="Calibri"/>
              </a:rPr>
              <a:t>b	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83711" y="393166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76191" y="3951554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41494" y="3911600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32779" y="396773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51530" y="46428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71747" y="465226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05042" y="465226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28892" y="465226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75077" y="465226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00734" y="5578953"/>
            <a:ext cx="6666865" cy="8788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200" spc="-5" dirty="0">
                <a:latin typeface="Calibri"/>
                <a:cs typeface="Calibri"/>
              </a:rPr>
              <a:t>Orden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parcial: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 a,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 </a:t>
            </a:r>
            <a:r>
              <a:rPr sz="2200" spc="-5" dirty="0">
                <a:latin typeface="Calibri"/>
                <a:cs typeface="Calibri"/>
              </a:rPr>
              <a:t>},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b,</a:t>
            </a:r>
            <a:r>
              <a:rPr sz="2200" dirty="0">
                <a:latin typeface="Calibri"/>
                <a:cs typeface="Calibri"/>
              </a:rPr>
              <a:t> j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},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75" dirty="0">
                <a:latin typeface="Calibri"/>
                <a:cs typeface="Calibri"/>
              </a:rPr>
              <a:t>f,</a:t>
            </a:r>
            <a:r>
              <a:rPr sz="2200" dirty="0">
                <a:latin typeface="Calibri"/>
                <a:cs typeface="Calibri"/>
              </a:rPr>
              <a:t> 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},</a:t>
            </a:r>
            <a:r>
              <a:rPr sz="2200" dirty="0">
                <a:latin typeface="Calibri"/>
                <a:cs typeface="Calibri"/>
              </a:rPr>
              <a:t> {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},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 </a:t>
            </a:r>
            <a:r>
              <a:rPr sz="2200" spc="-5" dirty="0">
                <a:latin typeface="Calibri"/>
                <a:cs typeface="Calibri"/>
              </a:rPr>
              <a:t>},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  <a:spcBef>
                <a:spcPts val="720"/>
              </a:spcBef>
            </a:pPr>
            <a:r>
              <a:rPr sz="2200" spc="-5" dirty="0">
                <a:latin typeface="Calibri"/>
                <a:cs typeface="Calibri"/>
              </a:rPr>
              <a:t>Orden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total: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b, </a:t>
            </a:r>
            <a:r>
              <a:rPr sz="2200" dirty="0">
                <a:latin typeface="Calibri"/>
                <a:cs typeface="Calibri"/>
              </a:rPr>
              <a:t>j,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75" dirty="0">
                <a:latin typeface="Calibri"/>
                <a:cs typeface="Calibri"/>
              </a:rPr>
              <a:t>f,</a:t>
            </a:r>
            <a:r>
              <a:rPr sz="2200" dirty="0">
                <a:latin typeface="Calibri"/>
                <a:cs typeface="Calibri"/>
              </a:rPr>
              <a:t> k,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c, </a:t>
            </a:r>
            <a:r>
              <a:rPr sz="2200" spc="10" dirty="0">
                <a:latin typeface="Calibri"/>
                <a:cs typeface="Calibri"/>
              </a:rPr>
              <a:t>g,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l, </a:t>
            </a:r>
            <a:r>
              <a:rPr sz="2200" spc="-5" dirty="0">
                <a:latin typeface="Calibri"/>
                <a:cs typeface="Calibri"/>
              </a:rPr>
              <a:t>d,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6621271"/>
            <a:ext cx="248729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1400" spc="-10">
                <a:solidFill>
                  <a:srgbClr val="17375E"/>
                </a:solidFill>
                <a:latin typeface="Palatino Linotype"/>
                <a:cs typeface="Palatino Linotype"/>
              </a:rPr>
              <a:t>Sincronización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000999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Relojes</a:t>
            </a:r>
            <a:r>
              <a:rPr spc="-30" dirty="0"/>
              <a:t> </a:t>
            </a:r>
            <a:r>
              <a:rPr spc="-5" dirty="0"/>
              <a:t>lógicos</a:t>
            </a:r>
            <a:r>
              <a:rPr spc="-25" dirty="0"/>
              <a:t> </a:t>
            </a:r>
            <a:r>
              <a:rPr spc="-10" dirty="0"/>
              <a:t>(Lamport)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7804" y="6640169"/>
            <a:ext cx="1337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368" y="2414694"/>
            <a:ext cx="3432175" cy="3740785"/>
            <a:chOff x="530368" y="2414694"/>
            <a:chExt cx="3432175" cy="3740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731" y="2549964"/>
              <a:ext cx="3096182" cy="34261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0459" y="2415780"/>
              <a:ext cx="3295015" cy="3738245"/>
            </a:xfrm>
            <a:custGeom>
              <a:avLst/>
              <a:gdLst/>
              <a:ahLst/>
              <a:cxnLst/>
              <a:rect l="l" t="t" r="r" b="b"/>
              <a:pathLst>
                <a:path w="3295015" h="3738245">
                  <a:moveTo>
                    <a:pt x="0" y="0"/>
                  </a:moveTo>
                  <a:lnTo>
                    <a:pt x="432204" y="0"/>
                  </a:lnTo>
                  <a:lnTo>
                    <a:pt x="432204" y="3701060"/>
                  </a:lnTo>
                  <a:lnTo>
                    <a:pt x="0" y="3701060"/>
                  </a:lnTo>
                  <a:lnTo>
                    <a:pt x="0" y="0"/>
                  </a:lnTo>
                </a:path>
                <a:path w="3295015" h="3738245">
                  <a:moveTo>
                    <a:pt x="1368257" y="34838"/>
                  </a:moveTo>
                  <a:lnTo>
                    <a:pt x="1798313" y="34838"/>
                  </a:lnTo>
                  <a:lnTo>
                    <a:pt x="1798313" y="3738027"/>
                  </a:lnTo>
                  <a:lnTo>
                    <a:pt x="1368257" y="3738027"/>
                  </a:lnTo>
                  <a:lnTo>
                    <a:pt x="1368257" y="34838"/>
                  </a:lnTo>
                </a:path>
                <a:path w="3295015" h="3738245">
                  <a:moveTo>
                    <a:pt x="2862586" y="34838"/>
                  </a:moveTo>
                  <a:lnTo>
                    <a:pt x="3294726" y="34838"/>
                  </a:lnTo>
                  <a:lnTo>
                    <a:pt x="3294726" y="3738027"/>
                  </a:lnTo>
                  <a:lnTo>
                    <a:pt x="2862586" y="3738027"/>
                  </a:lnTo>
                  <a:lnTo>
                    <a:pt x="2862586" y="34838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6655" y="4628769"/>
              <a:ext cx="2032000" cy="556260"/>
            </a:xfrm>
            <a:custGeom>
              <a:avLst/>
              <a:gdLst/>
              <a:ahLst/>
              <a:cxnLst/>
              <a:rect l="l" t="t" r="r" b="b"/>
              <a:pathLst>
                <a:path w="2032000" h="556260">
                  <a:moveTo>
                    <a:pt x="28" y="440562"/>
                  </a:moveTo>
                  <a:lnTo>
                    <a:pt x="14880" y="389555"/>
                  </a:lnTo>
                  <a:lnTo>
                    <a:pt x="48574" y="353644"/>
                  </a:lnTo>
                  <a:lnTo>
                    <a:pt x="99754" y="316823"/>
                  </a:lnTo>
                  <a:lnTo>
                    <a:pt x="167096" y="279615"/>
                  </a:lnTo>
                  <a:lnTo>
                    <a:pt x="206414" y="261030"/>
                  </a:lnTo>
                  <a:lnTo>
                    <a:pt x="249275" y="242546"/>
                  </a:lnTo>
                  <a:lnTo>
                    <a:pt x="295514" y="224228"/>
                  </a:lnTo>
                  <a:lnTo>
                    <a:pt x="344965" y="206141"/>
                  </a:lnTo>
                  <a:lnTo>
                    <a:pt x="397463" y="188351"/>
                  </a:lnTo>
                  <a:lnTo>
                    <a:pt x="452842" y="170925"/>
                  </a:lnTo>
                  <a:lnTo>
                    <a:pt x="510936" y="153926"/>
                  </a:lnTo>
                  <a:lnTo>
                    <a:pt x="571579" y="137422"/>
                  </a:lnTo>
                  <a:lnTo>
                    <a:pt x="634607" y="121478"/>
                  </a:lnTo>
                  <a:lnTo>
                    <a:pt x="699853" y="106159"/>
                  </a:lnTo>
                  <a:lnTo>
                    <a:pt x="767151" y="91531"/>
                  </a:lnTo>
                  <a:lnTo>
                    <a:pt x="836337" y="77660"/>
                  </a:lnTo>
                  <a:lnTo>
                    <a:pt x="907243" y="64611"/>
                  </a:lnTo>
                  <a:lnTo>
                    <a:pt x="979706" y="52450"/>
                  </a:lnTo>
                  <a:lnTo>
                    <a:pt x="1052334" y="41407"/>
                  </a:lnTo>
                  <a:lnTo>
                    <a:pt x="1123763" y="31692"/>
                  </a:lnTo>
                  <a:lnTo>
                    <a:pt x="1193815" y="23296"/>
                  </a:lnTo>
                  <a:lnTo>
                    <a:pt x="1262311" y="16207"/>
                  </a:lnTo>
                  <a:lnTo>
                    <a:pt x="1329075" y="10415"/>
                  </a:lnTo>
                  <a:lnTo>
                    <a:pt x="1393927" y="5908"/>
                  </a:lnTo>
                  <a:lnTo>
                    <a:pt x="1456689" y="2678"/>
                  </a:lnTo>
                  <a:lnTo>
                    <a:pt x="1517185" y="712"/>
                  </a:lnTo>
                  <a:lnTo>
                    <a:pt x="1575235" y="0"/>
                  </a:lnTo>
                  <a:lnTo>
                    <a:pt x="1630662" y="531"/>
                  </a:lnTo>
                  <a:lnTo>
                    <a:pt x="1683288" y="2294"/>
                  </a:lnTo>
                  <a:lnTo>
                    <a:pt x="1732935" y="5280"/>
                  </a:lnTo>
                  <a:lnTo>
                    <a:pt x="1779425" y="9476"/>
                  </a:lnTo>
                  <a:lnTo>
                    <a:pt x="1822579" y="14873"/>
                  </a:lnTo>
                  <a:lnTo>
                    <a:pt x="1862221" y="21460"/>
                  </a:lnTo>
                  <a:lnTo>
                    <a:pt x="1930252" y="38159"/>
                  </a:lnTo>
                  <a:lnTo>
                    <a:pt x="1982095" y="59489"/>
                  </a:lnTo>
                  <a:lnTo>
                    <a:pt x="2016326" y="85363"/>
                  </a:lnTo>
                  <a:lnTo>
                    <a:pt x="2031548" y="132231"/>
                  </a:lnTo>
                  <a:lnTo>
                    <a:pt x="2026542" y="149255"/>
                  </a:lnTo>
                  <a:lnTo>
                    <a:pt x="2002089" y="184513"/>
                  </a:lnTo>
                  <a:lnTo>
                    <a:pt x="1959487" y="220944"/>
                  </a:lnTo>
                  <a:lnTo>
                    <a:pt x="1900060" y="258025"/>
                  </a:lnTo>
                  <a:lnTo>
                    <a:pt x="1864452" y="276644"/>
                  </a:lnTo>
                  <a:lnTo>
                    <a:pt x="1825134" y="295229"/>
                  </a:lnTo>
                  <a:lnTo>
                    <a:pt x="1782273" y="313713"/>
                  </a:lnTo>
                  <a:lnTo>
                    <a:pt x="1736034" y="332031"/>
                  </a:lnTo>
                  <a:lnTo>
                    <a:pt x="1686583" y="350118"/>
                  </a:lnTo>
                  <a:lnTo>
                    <a:pt x="1634085" y="367908"/>
                  </a:lnTo>
                  <a:lnTo>
                    <a:pt x="1578706" y="385334"/>
                  </a:lnTo>
                  <a:lnTo>
                    <a:pt x="1520612" y="402333"/>
                  </a:lnTo>
                  <a:lnTo>
                    <a:pt x="1459968" y="418837"/>
                  </a:lnTo>
                  <a:lnTo>
                    <a:pt x="1396941" y="434781"/>
                  </a:lnTo>
                  <a:lnTo>
                    <a:pt x="1331695" y="450100"/>
                  </a:lnTo>
                  <a:lnTo>
                    <a:pt x="1264397" y="464728"/>
                  </a:lnTo>
                  <a:lnTo>
                    <a:pt x="1195211" y="478599"/>
                  </a:lnTo>
                  <a:lnTo>
                    <a:pt x="1124304" y="491648"/>
                  </a:lnTo>
                  <a:lnTo>
                    <a:pt x="1051842" y="503808"/>
                  </a:lnTo>
                  <a:lnTo>
                    <a:pt x="979214" y="514852"/>
                  </a:lnTo>
                  <a:lnTo>
                    <a:pt x="907785" y="524567"/>
                  </a:lnTo>
                  <a:lnTo>
                    <a:pt x="837733" y="532963"/>
                  </a:lnTo>
                  <a:lnTo>
                    <a:pt x="769236" y="540052"/>
                  </a:lnTo>
                  <a:lnTo>
                    <a:pt x="702473" y="545844"/>
                  </a:lnTo>
                  <a:lnTo>
                    <a:pt x="637621" y="550350"/>
                  </a:lnTo>
                  <a:lnTo>
                    <a:pt x="574858" y="553581"/>
                  </a:lnTo>
                  <a:lnTo>
                    <a:pt x="514363" y="555547"/>
                  </a:lnTo>
                  <a:lnTo>
                    <a:pt x="456312" y="556259"/>
                  </a:lnTo>
                  <a:lnTo>
                    <a:pt x="400885" y="555728"/>
                  </a:lnTo>
                  <a:lnTo>
                    <a:pt x="348259" y="553965"/>
                  </a:lnTo>
                  <a:lnTo>
                    <a:pt x="298612" y="550979"/>
                  </a:lnTo>
                  <a:lnTo>
                    <a:pt x="252123" y="546783"/>
                  </a:lnTo>
                  <a:lnTo>
                    <a:pt x="208968" y="541386"/>
                  </a:lnTo>
                  <a:lnTo>
                    <a:pt x="169327" y="534799"/>
                  </a:lnTo>
                  <a:lnTo>
                    <a:pt x="101296" y="518100"/>
                  </a:lnTo>
                  <a:lnTo>
                    <a:pt x="49453" y="496770"/>
                  </a:lnTo>
                  <a:lnTo>
                    <a:pt x="15222" y="470896"/>
                  </a:lnTo>
                  <a:lnTo>
                    <a:pt x="28" y="44056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655" y="4881751"/>
              <a:ext cx="1882775" cy="946150"/>
            </a:xfrm>
            <a:custGeom>
              <a:avLst/>
              <a:gdLst/>
              <a:ahLst/>
              <a:cxnLst/>
              <a:rect l="l" t="t" r="r" b="b"/>
              <a:pathLst>
                <a:path w="1882775" h="946150">
                  <a:moveTo>
                    <a:pt x="4390" y="897967"/>
                  </a:moveTo>
                  <a:lnTo>
                    <a:pt x="0" y="882033"/>
                  </a:lnTo>
                  <a:lnTo>
                    <a:pt x="336" y="864294"/>
                  </a:lnTo>
                  <a:lnTo>
                    <a:pt x="5256" y="844858"/>
                  </a:lnTo>
                  <a:lnTo>
                    <a:pt x="28279" y="801325"/>
                  </a:lnTo>
                  <a:lnTo>
                    <a:pt x="67929" y="752291"/>
                  </a:lnTo>
                  <a:lnTo>
                    <a:pt x="123066" y="698613"/>
                  </a:lnTo>
                  <a:lnTo>
                    <a:pt x="156086" y="670301"/>
                  </a:lnTo>
                  <a:lnTo>
                    <a:pt x="192550" y="641150"/>
                  </a:lnTo>
                  <a:lnTo>
                    <a:pt x="232315" y="611267"/>
                  </a:lnTo>
                  <a:lnTo>
                    <a:pt x="275240" y="580760"/>
                  </a:lnTo>
                  <a:lnTo>
                    <a:pt x="321181" y="549735"/>
                  </a:lnTo>
                  <a:lnTo>
                    <a:pt x="369996" y="518300"/>
                  </a:lnTo>
                  <a:lnTo>
                    <a:pt x="421543" y="486562"/>
                  </a:lnTo>
                  <a:lnTo>
                    <a:pt x="475679" y="454628"/>
                  </a:lnTo>
                  <a:lnTo>
                    <a:pt x="532261" y="422606"/>
                  </a:lnTo>
                  <a:lnTo>
                    <a:pt x="591148" y="390603"/>
                  </a:lnTo>
                  <a:lnTo>
                    <a:pt x="652196" y="358726"/>
                  </a:lnTo>
                  <a:lnTo>
                    <a:pt x="715262" y="327082"/>
                  </a:lnTo>
                  <a:lnTo>
                    <a:pt x="780206" y="295778"/>
                  </a:lnTo>
                  <a:lnTo>
                    <a:pt x="846883" y="264923"/>
                  </a:lnTo>
                  <a:lnTo>
                    <a:pt x="914024" y="235097"/>
                  </a:lnTo>
                  <a:lnTo>
                    <a:pt x="980359" y="206869"/>
                  </a:lnTo>
                  <a:lnTo>
                    <a:pt x="1045712" y="180277"/>
                  </a:lnTo>
                  <a:lnTo>
                    <a:pt x="1109910" y="155355"/>
                  </a:lnTo>
                  <a:lnTo>
                    <a:pt x="1172778" y="132142"/>
                  </a:lnTo>
                  <a:lnTo>
                    <a:pt x="1234141" y="110673"/>
                  </a:lnTo>
                  <a:lnTo>
                    <a:pt x="1293826" y="90985"/>
                  </a:lnTo>
                  <a:lnTo>
                    <a:pt x="1351657" y="73115"/>
                  </a:lnTo>
                  <a:lnTo>
                    <a:pt x="1407461" y="57100"/>
                  </a:lnTo>
                  <a:lnTo>
                    <a:pt x="1461062" y="42976"/>
                  </a:lnTo>
                  <a:lnTo>
                    <a:pt x="1512287" y="30780"/>
                  </a:lnTo>
                  <a:lnTo>
                    <a:pt x="1560960" y="20549"/>
                  </a:lnTo>
                  <a:lnTo>
                    <a:pt x="1606909" y="12318"/>
                  </a:lnTo>
                  <a:lnTo>
                    <a:pt x="1649957" y="6125"/>
                  </a:lnTo>
                  <a:lnTo>
                    <a:pt x="1689932" y="2007"/>
                  </a:lnTo>
                  <a:lnTo>
                    <a:pt x="1726657" y="0"/>
                  </a:lnTo>
                  <a:lnTo>
                    <a:pt x="1759960" y="140"/>
                  </a:lnTo>
                  <a:lnTo>
                    <a:pt x="1815598" y="7010"/>
                  </a:lnTo>
                  <a:lnTo>
                    <a:pt x="1855451" y="22910"/>
                  </a:lnTo>
                  <a:lnTo>
                    <a:pt x="1882505" y="64079"/>
                  </a:lnTo>
                  <a:lnTo>
                    <a:pt x="1882162" y="81827"/>
                  </a:lnTo>
                  <a:lnTo>
                    <a:pt x="1867870" y="122303"/>
                  </a:lnTo>
                  <a:lnTo>
                    <a:pt x="1836387" y="168705"/>
                  </a:lnTo>
                  <a:lnTo>
                    <a:pt x="1788851" y="220176"/>
                  </a:lnTo>
                  <a:lnTo>
                    <a:pt x="1759419" y="247544"/>
                  </a:lnTo>
                  <a:lnTo>
                    <a:pt x="1726401" y="275857"/>
                  </a:lnTo>
                  <a:lnTo>
                    <a:pt x="1689940" y="305009"/>
                  </a:lnTo>
                  <a:lnTo>
                    <a:pt x="1650177" y="334892"/>
                  </a:lnTo>
                  <a:lnTo>
                    <a:pt x="1607255" y="365400"/>
                  </a:lnTo>
                  <a:lnTo>
                    <a:pt x="1561316" y="396424"/>
                  </a:lnTo>
                  <a:lnTo>
                    <a:pt x="1512503" y="427859"/>
                  </a:lnTo>
                  <a:lnTo>
                    <a:pt x="1460958" y="459596"/>
                  </a:lnTo>
                  <a:lnTo>
                    <a:pt x="1406823" y="491528"/>
                  </a:lnTo>
                  <a:lnTo>
                    <a:pt x="1350241" y="523549"/>
                  </a:lnTo>
                  <a:lnTo>
                    <a:pt x="1291354" y="555551"/>
                  </a:lnTo>
                  <a:lnTo>
                    <a:pt x="1230305" y="587427"/>
                  </a:lnTo>
                  <a:lnTo>
                    <a:pt x="1167235" y="619071"/>
                  </a:lnTo>
                  <a:lnTo>
                    <a:pt x="1102288" y="650373"/>
                  </a:lnTo>
                  <a:lnTo>
                    <a:pt x="1035605" y="681229"/>
                  </a:lnTo>
                  <a:lnTo>
                    <a:pt x="968469" y="711054"/>
                  </a:lnTo>
                  <a:lnTo>
                    <a:pt x="902139" y="739282"/>
                  </a:lnTo>
                  <a:lnTo>
                    <a:pt x="836789" y="765875"/>
                  </a:lnTo>
                  <a:lnTo>
                    <a:pt x="772594" y="790796"/>
                  </a:lnTo>
                  <a:lnTo>
                    <a:pt x="709727" y="814009"/>
                  </a:lnTo>
                  <a:lnTo>
                    <a:pt x="648365" y="835478"/>
                  </a:lnTo>
                  <a:lnTo>
                    <a:pt x="588680" y="855165"/>
                  </a:lnTo>
                  <a:lnTo>
                    <a:pt x="530848" y="873034"/>
                  </a:lnTo>
                  <a:lnTo>
                    <a:pt x="475044" y="889048"/>
                  </a:lnTo>
                  <a:lnTo>
                    <a:pt x="421441" y="903171"/>
                  </a:lnTo>
                  <a:lnTo>
                    <a:pt x="370215" y="915366"/>
                  </a:lnTo>
                  <a:lnTo>
                    <a:pt x="321539" y="925596"/>
                  </a:lnTo>
                  <a:lnTo>
                    <a:pt x="275589" y="933824"/>
                  </a:lnTo>
                  <a:lnTo>
                    <a:pt x="232539" y="940015"/>
                  </a:lnTo>
                  <a:lnTo>
                    <a:pt x="192564" y="944130"/>
                  </a:lnTo>
                  <a:lnTo>
                    <a:pt x="155838" y="946135"/>
                  </a:lnTo>
                  <a:lnTo>
                    <a:pt x="122535" y="945991"/>
                  </a:lnTo>
                  <a:lnTo>
                    <a:pt x="66899" y="939113"/>
                  </a:lnTo>
                  <a:lnTo>
                    <a:pt x="27052" y="923203"/>
                  </a:lnTo>
                  <a:lnTo>
                    <a:pt x="4390" y="897967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228091" y="2451710"/>
            <a:ext cx="3297554" cy="3773170"/>
            <a:chOff x="5228091" y="2451710"/>
            <a:chExt cx="3297554" cy="37731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8449" y="2563029"/>
              <a:ext cx="3096264" cy="34239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29177" y="2452796"/>
              <a:ext cx="3295015" cy="3770629"/>
            </a:xfrm>
            <a:custGeom>
              <a:avLst/>
              <a:gdLst/>
              <a:ahLst/>
              <a:cxnLst/>
              <a:rect l="l" t="t" r="r" b="b"/>
              <a:pathLst>
                <a:path w="3295015" h="3770629">
                  <a:moveTo>
                    <a:pt x="0" y="69586"/>
                  </a:moveTo>
                  <a:lnTo>
                    <a:pt x="432230" y="69586"/>
                  </a:lnTo>
                  <a:lnTo>
                    <a:pt x="432230" y="3770596"/>
                  </a:lnTo>
                  <a:lnTo>
                    <a:pt x="0" y="3770596"/>
                  </a:lnTo>
                  <a:lnTo>
                    <a:pt x="0" y="69586"/>
                  </a:lnTo>
                </a:path>
                <a:path w="3295015" h="3770629">
                  <a:moveTo>
                    <a:pt x="1366163" y="0"/>
                  </a:moveTo>
                  <a:lnTo>
                    <a:pt x="1798394" y="0"/>
                  </a:lnTo>
                  <a:lnTo>
                    <a:pt x="1798394" y="3701011"/>
                  </a:lnTo>
                  <a:lnTo>
                    <a:pt x="1366163" y="3701011"/>
                  </a:lnTo>
                  <a:lnTo>
                    <a:pt x="1366163" y="0"/>
                  </a:lnTo>
                </a:path>
                <a:path w="3295015" h="3770629">
                  <a:moveTo>
                    <a:pt x="2862576" y="45635"/>
                  </a:moveTo>
                  <a:lnTo>
                    <a:pt x="3294807" y="45635"/>
                  </a:lnTo>
                  <a:lnTo>
                    <a:pt x="3294807" y="3748850"/>
                  </a:lnTo>
                  <a:lnTo>
                    <a:pt x="2862576" y="3748850"/>
                  </a:lnTo>
                  <a:lnTo>
                    <a:pt x="2862576" y="45635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01995" y="4853940"/>
              <a:ext cx="1676400" cy="969644"/>
            </a:xfrm>
            <a:custGeom>
              <a:avLst/>
              <a:gdLst/>
              <a:ahLst/>
              <a:cxnLst/>
              <a:rect l="l" t="t" r="r" b="b"/>
              <a:pathLst>
                <a:path w="1676400" h="969645">
                  <a:moveTo>
                    <a:pt x="1371600" y="152400"/>
                  </a:moveTo>
                  <a:lnTo>
                    <a:pt x="1379366" y="104217"/>
                  </a:lnTo>
                  <a:lnTo>
                    <a:pt x="1400994" y="62380"/>
                  </a:lnTo>
                  <a:lnTo>
                    <a:pt x="1433980" y="29394"/>
                  </a:lnTo>
                  <a:lnTo>
                    <a:pt x="1475817" y="7766"/>
                  </a:lnTo>
                  <a:lnTo>
                    <a:pt x="1524000" y="0"/>
                  </a:lnTo>
                  <a:lnTo>
                    <a:pt x="1572182" y="7766"/>
                  </a:lnTo>
                  <a:lnTo>
                    <a:pt x="1614019" y="29394"/>
                  </a:lnTo>
                  <a:lnTo>
                    <a:pt x="1647005" y="62380"/>
                  </a:lnTo>
                  <a:lnTo>
                    <a:pt x="1668633" y="104217"/>
                  </a:lnTo>
                  <a:lnTo>
                    <a:pt x="1676400" y="152400"/>
                  </a:lnTo>
                  <a:lnTo>
                    <a:pt x="1668633" y="200582"/>
                  </a:lnTo>
                  <a:lnTo>
                    <a:pt x="1647005" y="242419"/>
                  </a:lnTo>
                  <a:lnTo>
                    <a:pt x="1614019" y="275405"/>
                  </a:lnTo>
                  <a:lnTo>
                    <a:pt x="1572182" y="297033"/>
                  </a:lnTo>
                  <a:lnTo>
                    <a:pt x="1524000" y="304800"/>
                  </a:lnTo>
                  <a:lnTo>
                    <a:pt x="1475817" y="297033"/>
                  </a:lnTo>
                  <a:lnTo>
                    <a:pt x="1433980" y="275405"/>
                  </a:lnTo>
                  <a:lnTo>
                    <a:pt x="1400994" y="242419"/>
                  </a:lnTo>
                  <a:lnTo>
                    <a:pt x="1379366" y="200582"/>
                  </a:lnTo>
                  <a:lnTo>
                    <a:pt x="1371600" y="152400"/>
                  </a:lnTo>
                  <a:close/>
                </a:path>
                <a:path w="1676400" h="969645">
                  <a:moveTo>
                    <a:pt x="0" y="816864"/>
                  </a:moveTo>
                  <a:lnTo>
                    <a:pt x="7766" y="768681"/>
                  </a:lnTo>
                  <a:lnTo>
                    <a:pt x="29394" y="726844"/>
                  </a:lnTo>
                  <a:lnTo>
                    <a:pt x="62380" y="693858"/>
                  </a:lnTo>
                  <a:lnTo>
                    <a:pt x="104217" y="672230"/>
                  </a:lnTo>
                  <a:lnTo>
                    <a:pt x="152400" y="664464"/>
                  </a:lnTo>
                  <a:lnTo>
                    <a:pt x="200582" y="672230"/>
                  </a:lnTo>
                  <a:lnTo>
                    <a:pt x="242419" y="693858"/>
                  </a:lnTo>
                  <a:lnTo>
                    <a:pt x="275405" y="726844"/>
                  </a:lnTo>
                  <a:lnTo>
                    <a:pt x="297033" y="768681"/>
                  </a:lnTo>
                  <a:lnTo>
                    <a:pt x="304800" y="816864"/>
                  </a:lnTo>
                  <a:lnTo>
                    <a:pt x="297033" y="865032"/>
                  </a:lnTo>
                  <a:lnTo>
                    <a:pt x="275405" y="906867"/>
                  </a:lnTo>
                  <a:lnTo>
                    <a:pt x="242419" y="939858"/>
                  </a:lnTo>
                  <a:lnTo>
                    <a:pt x="200582" y="961494"/>
                  </a:lnTo>
                  <a:lnTo>
                    <a:pt x="152400" y="969264"/>
                  </a:lnTo>
                  <a:lnTo>
                    <a:pt x="104217" y="961494"/>
                  </a:lnTo>
                  <a:lnTo>
                    <a:pt x="62380" y="939858"/>
                  </a:lnTo>
                  <a:lnTo>
                    <a:pt x="29394" y="906867"/>
                  </a:lnTo>
                  <a:lnTo>
                    <a:pt x="7766" y="865032"/>
                  </a:lnTo>
                  <a:lnTo>
                    <a:pt x="0" y="816864"/>
                  </a:lnTo>
                  <a:close/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88251" y="4652772"/>
              <a:ext cx="1567180" cy="551815"/>
            </a:xfrm>
            <a:custGeom>
              <a:avLst/>
              <a:gdLst/>
              <a:ahLst/>
              <a:cxnLst/>
              <a:rect l="l" t="t" r="r" b="b"/>
              <a:pathLst>
                <a:path w="1567179" h="551814">
                  <a:moveTo>
                    <a:pt x="1566672" y="94487"/>
                  </a:moveTo>
                  <a:lnTo>
                    <a:pt x="1542288" y="0"/>
                  </a:lnTo>
                </a:path>
                <a:path w="1567179" h="551814">
                  <a:moveTo>
                    <a:pt x="42672" y="551688"/>
                  </a:moveTo>
                  <a:lnTo>
                    <a:pt x="0" y="466344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2265" y="4419345"/>
              <a:ext cx="2715895" cy="1085850"/>
            </a:xfrm>
            <a:custGeom>
              <a:avLst/>
              <a:gdLst/>
              <a:ahLst/>
              <a:cxnLst/>
              <a:rect l="l" t="t" r="r" b="b"/>
              <a:pathLst>
                <a:path w="2715895" h="1085850">
                  <a:moveTo>
                    <a:pt x="1175131" y="702310"/>
                  </a:moveTo>
                  <a:lnTo>
                    <a:pt x="1161656" y="656971"/>
                  </a:lnTo>
                  <a:lnTo>
                    <a:pt x="1135634" y="624205"/>
                  </a:lnTo>
                  <a:lnTo>
                    <a:pt x="1098029" y="593344"/>
                  </a:lnTo>
                  <a:lnTo>
                    <a:pt x="1050290" y="564769"/>
                  </a:lnTo>
                  <a:lnTo>
                    <a:pt x="1013333" y="547116"/>
                  </a:lnTo>
                  <a:lnTo>
                    <a:pt x="973074" y="530733"/>
                  </a:lnTo>
                  <a:lnTo>
                    <a:pt x="929767" y="515874"/>
                  </a:lnTo>
                  <a:lnTo>
                    <a:pt x="883666" y="502666"/>
                  </a:lnTo>
                  <a:lnTo>
                    <a:pt x="810514" y="486283"/>
                  </a:lnTo>
                  <a:lnTo>
                    <a:pt x="767067" y="479044"/>
                  </a:lnTo>
                  <a:lnTo>
                    <a:pt x="759460" y="477774"/>
                  </a:lnTo>
                  <a:lnTo>
                    <a:pt x="707136" y="471551"/>
                  </a:lnTo>
                  <a:lnTo>
                    <a:pt x="654050" y="467741"/>
                  </a:lnTo>
                  <a:lnTo>
                    <a:pt x="600583" y="466344"/>
                  </a:lnTo>
                  <a:lnTo>
                    <a:pt x="573659" y="467233"/>
                  </a:lnTo>
                  <a:lnTo>
                    <a:pt x="519811" y="474218"/>
                  </a:lnTo>
                  <a:lnTo>
                    <a:pt x="466598" y="487807"/>
                  </a:lnTo>
                  <a:lnTo>
                    <a:pt x="414655" y="507619"/>
                  </a:lnTo>
                  <a:lnTo>
                    <a:pt x="363982" y="533019"/>
                  </a:lnTo>
                  <a:lnTo>
                    <a:pt x="315468" y="563499"/>
                  </a:lnTo>
                  <a:lnTo>
                    <a:pt x="269240" y="598932"/>
                  </a:lnTo>
                  <a:lnTo>
                    <a:pt x="225806" y="638556"/>
                  </a:lnTo>
                  <a:lnTo>
                    <a:pt x="185420" y="681863"/>
                  </a:lnTo>
                  <a:lnTo>
                    <a:pt x="148717" y="728726"/>
                  </a:lnTo>
                  <a:lnTo>
                    <a:pt x="115951" y="778510"/>
                  </a:lnTo>
                  <a:lnTo>
                    <a:pt x="87630" y="830834"/>
                  </a:lnTo>
                  <a:lnTo>
                    <a:pt x="64008" y="885063"/>
                  </a:lnTo>
                  <a:lnTo>
                    <a:pt x="45720" y="941070"/>
                  </a:lnTo>
                  <a:lnTo>
                    <a:pt x="33147" y="998347"/>
                  </a:lnTo>
                  <a:lnTo>
                    <a:pt x="32016" y="1009065"/>
                  </a:lnTo>
                  <a:lnTo>
                    <a:pt x="0" y="1006602"/>
                  </a:lnTo>
                  <a:lnTo>
                    <a:pt x="32131" y="1085469"/>
                  </a:lnTo>
                  <a:lnTo>
                    <a:pt x="69773" y="1022731"/>
                  </a:lnTo>
                  <a:lnTo>
                    <a:pt x="75946" y="1012444"/>
                  </a:lnTo>
                  <a:lnTo>
                    <a:pt x="44627" y="1010043"/>
                  </a:lnTo>
                  <a:lnTo>
                    <a:pt x="45593" y="1000760"/>
                  </a:lnTo>
                  <a:lnTo>
                    <a:pt x="51054" y="972693"/>
                  </a:lnTo>
                  <a:lnTo>
                    <a:pt x="66167" y="917194"/>
                  </a:lnTo>
                  <a:lnTo>
                    <a:pt x="86741" y="863092"/>
                  </a:lnTo>
                  <a:lnTo>
                    <a:pt x="112268" y="810641"/>
                  </a:lnTo>
                  <a:lnTo>
                    <a:pt x="142240" y="760476"/>
                  </a:lnTo>
                  <a:lnTo>
                    <a:pt x="176403" y="712978"/>
                  </a:lnTo>
                  <a:lnTo>
                    <a:pt x="214376" y="668528"/>
                  </a:lnTo>
                  <a:lnTo>
                    <a:pt x="255524" y="627634"/>
                  </a:lnTo>
                  <a:lnTo>
                    <a:pt x="299466" y="590931"/>
                  </a:lnTo>
                  <a:lnTo>
                    <a:pt x="345948" y="558546"/>
                  </a:lnTo>
                  <a:lnTo>
                    <a:pt x="394462" y="531114"/>
                  </a:lnTo>
                  <a:lnTo>
                    <a:pt x="444627" y="509016"/>
                  </a:lnTo>
                  <a:lnTo>
                    <a:pt x="495808" y="492633"/>
                  </a:lnTo>
                  <a:lnTo>
                    <a:pt x="547878" y="482473"/>
                  </a:lnTo>
                  <a:lnTo>
                    <a:pt x="600456" y="479044"/>
                  </a:lnTo>
                  <a:lnTo>
                    <a:pt x="626872" y="479425"/>
                  </a:lnTo>
                  <a:lnTo>
                    <a:pt x="679577" y="481965"/>
                  </a:lnTo>
                  <a:lnTo>
                    <a:pt x="731774" y="487045"/>
                  </a:lnTo>
                  <a:lnTo>
                    <a:pt x="807847" y="498729"/>
                  </a:lnTo>
                  <a:lnTo>
                    <a:pt x="856742" y="509016"/>
                  </a:lnTo>
                  <a:lnTo>
                    <a:pt x="903351" y="521208"/>
                  </a:lnTo>
                  <a:lnTo>
                    <a:pt x="947547" y="535178"/>
                  </a:lnTo>
                  <a:lnTo>
                    <a:pt x="988695" y="550418"/>
                  </a:lnTo>
                  <a:lnTo>
                    <a:pt x="1026541" y="567182"/>
                  </a:lnTo>
                  <a:lnTo>
                    <a:pt x="1060704" y="584962"/>
                  </a:lnTo>
                  <a:lnTo>
                    <a:pt x="1103630" y="613283"/>
                  </a:lnTo>
                  <a:lnTo>
                    <a:pt x="1135761" y="642747"/>
                  </a:lnTo>
                  <a:lnTo>
                    <a:pt x="1159383" y="682625"/>
                  </a:lnTo>
                  <a:lnTo>
                    <a:pt x="1162558" y="703326"/>
                  </a:lnTo>
                  <a:lnTo>
                    <a:pt x="1175131" y="702310"/>
                  </a:lnTo>
                  <a:close/>
                </a:path>
                <a:path w="2715895" h="1085850">
                  <a:moveTo>
                    <a:pt x="2714574" y="226187"/>
                  </a:moveTo>
                  <a:lnTo>
                    <a:pt x="2714498" y="224917"/>
                  </a:lnTo>
                  <a:lnTo>
                    <a:pt x="2714371" y="224536"/>
                  </a:lnTo>
                  <a:lnTo>
                    <a:pt x="2714371" y="224282"/>
                  </a:lnTo>
                  <a:lnTo>
                    <a:pt x="2693543" y="179324"/>
                  </a:lnTo>
                  <a:lnTo>
                    <a:pt x="2661666" y="147193"/>
                  </a:lnTo>
                  <a:lnTo>
                    <a:pt x="2618359" y="117094"/>
                  </a:lnTo>
                  <a:lnTo>
                    <a:pt x="2583688" y="98298"/>
                  </a:lnTo>
                  <a:lnTo>
                    <a:pt x="2544826" y="80772"/>
                  </a:lnTo>
                  <a:lnTo>
                    <a:pt x="2502408" y="64389"/>
                  </a:lnTo>
                  <a:lnTo>
                    <a:pt x="2456688" y="49530"/>
                  </a:lnTo>
                  <a:lnTo>
                    <a:pt x="2408174" y="36322"/>
                  </a:lnTo>
                  <a:lnTo>
                    <a:pt x="2330958" y="19939"/>
                  </a:lnTo>
                  <a:lnTo>
                    <a:pt x="2285352" y="12700"/>
                  </a:lnTo>
                  <a:lnTo>
                    <a:pt x="2277364" y="11430"/>
                  </a:lnTo>
                  <a:lnTo>
                    <a:pt x="2222246" y="5207"/>
                  </a:lnTo>
                  <a:lnTo>
                    <a:pt x="2166239" y="1397"/>
                  </a:lnTo>
                  <a:lnTo>
                    <a:pt x="2109851" y="0"/>
                  </a:lnTo>
                  <a:lnTo>
                    <a:pt x="2081530" y="635"/>
                  </a:lnTo>
                  <a:lnTo>
                    <a:pt x="2025015" y="5969"/>
                  </a:lnTo>
                  <a:lnTo>
                    <a:pt x="1969135" y="16129"/>
                  </a:lnTo>
                  <a:lnTo>
                    <a:pt x="1914398" y="30988"/>
                  </a:lnTo>
                  <a:lnTo>
                    <a:pt x="1861312" y="49911"/>
                  </a:lnTo>
                  <a:lnTo>
                    <a:pt x="1810131" y="72771"/>
                  </a:lnTo>
                  <a:lnTo>
                    <a:pt x="1761490" y="99314"/>
                  </a:lnTo>
                  <a:lnTo>
                    <a:pt x="1715643" y="129159"/>
                  </a:lnTo>
                  <a:lnTo>
                    <a:pt x="1673098" y="161671"/>
                  </a:lnTo>
                  <a:lnTo>
                    <a:pt x="1634363" y="196977"/>
                  </a:lnTo>
                  <a:lnTo>
                    <a:pt x="1599692" y="234442"/>
                  </a:lnTo>
                  <a:lnTo>
                    <a:pt x="1569720" y="273812"/>
                  </a:lnTo>
                  <a:lnTo>
                    <a:pt x="1544828" y="314833"/>
                  </a:lnTo>
                  <a:lnTo>
                    <a:pt x="1525270" y="357124"/>
                  </a:lnTo>
                  <a:lnTo>
                    <a:pt x="1515465" y="390461"/>
                  </a:lnTo>
                  <a:lnTo>
                    <a:pt x="1483233" y="385953"/>
                  </a:lnTo>
                  <a:lnTo>
                    <a:pt x="1510411" y="466725"/>
                  </a:lnTo>
                  <a:lnTo>
                    <a:pt x="1552816" y="405003"/>
                  </a:lnTo>
                  <a:lnTo>
                    <a:pt x="1558671" y="396494"/>
                  </a:lnTo>
                  <a:lnTo>
                    <a:pt x="1527962" y="392214"/>
                  </a:lnTo>
                  <a:lnTo>
                    <a:pt x="1529842" y="382905"/>
                  </a:lnTo>
                  <a:lnTo>
                    <a:pt x="1537081" y="362077"/>
                  </a:lnTo>
                  <a:lnTo>
                    <a:pt x="1555877" y="321183"/>
                  </a:lnTo>
                  <a:lnTo>
                    <a:pt x="1580007" y="281305"/>
                  </a:lnTo>
                  <a:lnTo>
                    <a:pt x="1609217" y="242824"/>
                  </a:lnTo>
                  <a:lnTo>
                    <a:pt x="1643126" y="206248"/>
                  </a:lnTo>
                  <a:lnTo>
                    <a:pt x="1681099" y="171577"/>
                  </a:lnTo>
                  <a:lnTo>
                    <a:pt x="1722755" y="139573"/>
                  </a:lnTo>
                  <a:lnTo>
                    <a:pt x="1767713" y="110363"/>
                  </a:lnTo>
                  <a:lnTo>
                    <a:pt x="1815592" y="84328"/>
                  </a:lnTo>
                  <a:lnTo>
                    <a:pt x="1865884" y="61849"/>
                  </a:lnTo>
                  <a:lnTo>
                    <a:pt x="1917954" y="43053"/>
                  </a:lnTo>
                  <a:lnTo>
                    <a:pt x="1971675" y="28575"/>
                  </a:lnTo>
                  <a:lnTo>
                    <a:pt x="2026412" y="18542"/>
                  </a:lnTo>
                  <a:lnTo>
                    <a:pt x="2081784" y="13335"/>
                  </a:lnTo>
                  <a:lnTo>
                    <a:pt x="2109597" y="12700"/>
                  </a:lnTo>
                  <a:lnTo>
                    <a:pt x="2137664" y="13081"/>
                  </a:lnTo>
                  <a:lnTo>
                    <a:pt x="2193290" y="15621"/>
                  </a:lnTo>
                  <a:lnTo>
                    <a:pt x="2248281" y="20701"/>
                  </a:lnTo>
                  <a:lnTo>
                    <a:pt x="2328545" y="32385"/>
                  </a:lnTo>
                  <a:lnTo>
                    <a:pt x="2379980" y="42672"/>
                  </a:lnTo>
                  <a:lnTo>
                    <a:pt x="2429256" y="54991"/>
                  </a:lnTo>
                  <a:lnTo>
                    <a:pt x="2475992" y="68834"/>
                  </a:lnTo>
                  <a:lnTo>
                    <a:pt x="2519426" y="84201"/>
                  </a:lnTo>
                  <a:lnTo>
                    <a:pt x="2559304" y="100838"/>
                  </a:lnTo>
                  <a:lnTo>
                    <a:pt x="2595372" y="118618"/>
                  </a:lnTo>
                  <a:lnTo>
                    <a:pt x="2640711" y="147066"/>
                  </a:lnTo>
                  <a:lnTo>
                    <a:pt x="2674620" y="176530"/>
                  </a:lnTo>
                  <a:lnTo>
                    <a:pt x="2699385" y="216408"/>
                  </a:lnTo>
                  <a:lnTo>
                    <a:pt x="2701798" y="226187"/>
                  </a:lnTo>
                  <a:lnTo>
                    <a:pt x="2714574" y="226187"/>
                  </a:lnTo>
                  <a:close/>
                </a:path>
                <a:path w="2715895" h="1085850">
                  <a:moveTo>
                    <a:pt x="2715387" y="235966"/>
                  </a:moveTo>
                  <a:lnTo>
                    <a:pt x="2714663" y="227203"/>
                  </a:lnTo>
                  <a:lnTo>
                    <a:pt x="2702052" y="227203"/>
                  </a:lnTo>
                  <a:lnTo>
                    <a:pt x="2701874" y="227203"/>
                  </a:lnTo>
                  <a:lnTo>
                    <a:pt x="2702687" y="236982"/>
                  </a:lnTo>
                  <a:lnTo>
                    <a:pt x="2715387" y="23596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98575" y="1782521"/>
            <a:ext cx="65176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67885" algn="l"/>
              </a:tabLst>
            </a:pPr>
            <a:r>
              <a:rPr sz="2800" spc="1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oni</a:t>
            </a:r>
            <a:r>
              <a:rPr sz="2800" spc="-60" dirty="0">
                <a:latin typeface="Calibri"/>
                <a:cs typeface="Calibri"/>
              </a:rPr>
              <a:t>z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Sin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oni</a:t>
            </a:r>
            <a:r>
              <a:rPr sz="2800" spc="-60" dirty="0">
                <a:latin typeface="Calibri"/>
                <a:cs typeface="Calibri"/>
              </a:rPr>
              <a:t>z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8298" y="4005043"/>
            <a:ext cx="1658620" cy="9398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308100">
              <a:lnSpc>
                <a:spcPct val="100000"/>
              </a:lnSpc>
              <a:spcBef>
                <a:spcPts val="1175"/>
              </a:spcBef>
            </a:pPr>
            <a:r>
              <a:rPr sz="2100" spc="-70" dirty="0">
                <a:solidFill>
                  <a:srgbClr val="0000FF"/>
                </a:solidFill>
                <a:latin typeface="Arial Black"/>
                <a:cs typeface="Arial Black"/>
              </a:rPr>
              <a:t>+1</a:t>
            </a:r>
            <a:endParaRPr sz="2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100" spc="-75" dirty="0">
                <a:solidFill>
                  <a:srgbClr val="0000FF"/>
                </a:solidFill>
                <a:latin typeface="Arial Black"/>
                <a:cs typeface="Arial Black"/>
              </a:rPr>
              <a:t>+1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38200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40" dirty="0"/>
              <a:t>Vectores</a:t>
            </a:r>
            <a:r>
              <a:rPr sz="3600" b="1" dirty="0"/>
              <a:t> </a:t>
            </a:r>
            <a:r>
              <a:rPr sz="3600" b="1" spc="-10" dirty="0"/>
              <a:t>de</a:t>
            </a:r>
            <a:r>
              <a:rPr sz="3600" b="1" spc="10" dirty="0"/>
              <a:t> </a:t>
            </a:r>
            <a:r>
              <a:rPr sz="3600" b="1" spc="-15" dirty="0"/>
              <a:t>relojes</a:t>
            </a:r>
            <a:r>
              <a:rPr sz="3600" b="1" spc="10" dirty="0"/>
              <a:t> </a:t>
            </a:r>
            <a:r>
              <a:rPr sz="3600" b="1" spc="-5" dirty="0"/>
              <a:t>lógicos</a:t>
            </a:r>
            <a:r>
              <a:rPr sz="3600" b="1" spc="-10" dirty="0"/>
              <a:t> </a:t>
            </a:r>
            <a:r>
              <a:rPr sz="3600" b="1" spc="-15" dirty="0"/>
              <a:t>(Mattern</a:t>
            </a:r>
            <a:r>
              <a:rPr sz="3600" b="1" spc="45" dirty="0"/>
              <a:t> </a:t>
            </a:r>
            <a:r>
              <a:rPr sz="3600" b="1" spc="-5" dirty="0"/>
              <a:t>y</a:t>
            </a:r>
            <a:r>
              <a:rPr sz="3600" b="1" spc="-10" dirty="0"/>
              <a:t> Fidge)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4401" y="6134696"/>
            <a:ext cx="290385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6515">
              <a:lnSpc>
                <a:spcPts val="2305"/>
              </a:lnSpc>
              <a:tabLst>
                <a:tab pos="1555750" algn="l"/>
              </a:tabLst>
            </a:pPr>
            <a:r>
              <a:rPr sz="2000" spc="-5" dirty="0">
                <a:latin typeface="Arial MT"/>
                <a:cs typeface="Arial MT"/>
              </a:rPr>
              <a:t>•	</a:t>
            </a:r>
            <a:r>
              <a:rPr sz="2000" b="1" spc="-10" dirty="0">
                <a:latin typeface="Calibri"/>
                <a:cs typeface="Calibri"/>
              </a:rPr>
              <a:t>V</a:t>
            </a:r>
            <a:r>
              <a:rPr sz="2025" b="1" spc="-15" baseline="-20576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[i]=V</a:t>
            </a:r>
            <a:r>
              <a:rPr sz="2025" b="1" spc="-15" baseline="-20576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[i]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+ 1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lang="es-ES" sz="1400" spc="-10">
                <a:solidFill>
                  <a:srgbClr val="17375E"/>
                </a:solidFill>
                <a:latin typeface="Palatino Linotype"/>
                <a:cs typeface="Palatino Linotype"/>
              </a:rPr>
              <a:t>Sincronización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44" y="1817877"/>
            <a:ext cx="8089900" cy="4244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94970" marR="65405" indent="-344805">
              <a:lnSpc>
                <a:spcPts val="2810"/>
              </a:lnSpc>
              <a:spcBef>
                <a:spcPts val="440"/>
              </a:spcBef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600" spc="-20" dirty="0">
                <a:latin typeface="Calibri"/>
                <a:cs typeface="Calibri"/>
              </a:rPr>
              <a:t>Mattern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(1989)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y </a:t>
            </a:r>
            <a:r>
              <a:rPr sz="2600" spc="-10" dirty="0">
                <a:latin typeface="Calibri"/>
                <a:cs typeface="Calibri"/>
              </a:rPr>
              <a:t>Fidge</a:t>
            </a:r>
            <a:r>
              <a:rPr sz="2600" spc="-5" dirty="0">
                <a:latin typeface="Calibri"/>
                <a:cs typeface="Calibri"/>
              </a:rPr>
              <a:t> (1991)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independientemente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propusieron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una solución </a:t>
            </a:r>
            <a:r>
              <a:rPr sz="2600" spc="-15" dirty="0">
                <a:latin typeface="Calibri"/>
                <a:cs typeface="Calibri"/>
              </a:rPr>
              <a:t>para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evitar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casos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 los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050">
              <a:latin typeface="Calibri"/>
              <a:cs typeface="Calibri"/>
            </a:endParaRPr>
          </a:p>
          <a:p>
            <a:pPr marL="467359" algn="ctr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LC</a:t>
            </a:r>
            <a:r>
              <a:rPr sz="2175" b="1" spc="-7" baseline="-21072" dirty="0">
                <a:latin typeface="Calibri"/>
                <a:cs typeface="Calibri"/>
              </a:rPr>
              <a:t>a</a:t>
            </a:r>
            <a:r>
              <a:rPr sz="2175" b="1" spc="202" baseline="-21072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&lt;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LC</a:t>
            </a:r>
            <a:r>
              <a:rPr sz="2175" b="1" spc="-7" baseline="-21072" dirty="0">
                <a:latin typeface="Calibri"/>
                <a:cs typeface="Calibri"/>
              </a:rPr>
              <a:t>b</a:t>
            </a:r>
            <a:r>
              <a:rPr sz="2175" b="1" spc="187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implica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a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Symbol"/>
                <a:cs typeface="Symbol"/>
              </a:rPr>
              <a:t>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394970" marR="758825" indent="-344805">
              <a:lnSpc>
                <a:spcPts val="2810"/>
              </a:lnSpc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600" spc="-5" dirty="0">
                <a:latin typeface="Calibri"/>
                <a:cs typeface="Calibri"/>
              </a:rPr>
              <a:t>Cada </a:t>
            </a:r>
            <a:r>
              <a:rPr sz="2600" spc="-10" dirty="0">
                <a:latin typeface="Calibri"/>
                <a:cs typeface="Calibri"/>
              </a:rPr>
              <a:t>reloj</a:t>
            </a:r>
            <a:r>
              <a:rPr sz="2600" spc="-5" dirty="0">
                <a:latin typeface="Calibri"/>
                <a:cs typeface="Calibri"/>
              </a:rPr>
              <a:t> 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array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V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N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siendo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N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número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procesadores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(nodos) </a:t>
            </a:r>
            <a:r>
              <a:rPr sz="2600" spc="-10" dirty="0">
                <a:latin typeface="Calibri"/>
                <a:cs typeface="Calibri"/>
              </a:rPr>
              <a:t>del</a:t>
            </a:r>
            <a:r>
              <a:rPr sz="2600" spc="-15" dirty="0">
                <a:latin typeface="Calibri"/>
                <a:cs typeface="Calibri"/>
              </a:rPr>
              <a:t> sistema.</a:t>
            </a:r>
            <a:endParaRPr sz="2600">
              <a:latin typeface="Calibri"/>
              <a:cs typeface="Calibri"/>
            </a:endParaRPr>
          </a:p>
          <a:p>
            <a:pPr marL="812800" lvl="1" indent="-287655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200" spc="-5" dirty="0">
                <a:latin typeface="Calibri"/>
                <a:cs typeface="Calibri"/>
              </a:rPr>
              <a:t>Inicialmente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-21072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[j]=0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todo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i="1" dirty="0">
                <a:latin typeface="Calibri"/>
                <a:cs typeface="Calibri"/>
              </a:rPr>
              <a:t>j</a:t>
            </a:r>
            <a:endParaRPr sz="2200">
              <a:latin typeface="Calibri"/>
              <a:cs typeface="Calibri"/>
            </a:endParaRPr>
          </a:p>
          <a:p>
            <a:pPr marL="812800" lvl="1" indent="-287655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200" spc="-5" dirty="0">
                <a:latin typeface="Calibri"/>
                <a:cs typeface="Calibri"/>
              </a:rPr>
              <a:t>Cuando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evento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-21072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[i]=V</a:t>
            </a:r>
            <a:r>
              <a:rPr sz="2175" b="1" baseline="-21072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[i]+1</a:t>
            </a:r>
            <a:endParaRPr sz="2200">
              <a:latin typeface="Calibri"/>
              <a:cs typeface="Calibri"/>
            </a:endParaRPr>
          </a:p>
          <a:p>
            <a:pPr marL="812800" lvl="1" indent="-287655">
              <a:lnSpc>
                <a:spcPts val="2510"/>
              </a:lnSpc>
              <a:spcBef>
                <a:spcPts val="260"/>
              </a:spcBef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200" spc="-5" dirty="0">
                <a:latin typeface="Calibri"/>
                <a:cs typeface="Calibri"/>
              </a:rPr>
              <a:t>Cuando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 nodo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 </a:t>
            </a:r>
            <a:r>
              <a:rPr sz="2200" spc="-5" dirty="0">
                <a:latin typeface="Calibri"/>
                <a:cs typeface="Calibri"/>
              </a:rPr>
              <a:t>recibe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mensaje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j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vector</a:t>
            </a:r>
            <a:endParaRPr sz="2200">
              <a:latin typeface="Calibri"/>
              <a:cs typeface="Calibri"/>
            </a:endParaRPr>
          </a:p>
          <a:p>
            <a:pPr marL="812800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tiempo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entonces:</a:t>
            </a:r>
            <a:endParaRPr sz="2200">
              <a:latin typeface="Calibri"/>
              <a:cs typeface="Calibri"/>
            </a:endParaRPr>
          </a:p>
          <a:p>
            <a:pPr marL="1233170" lvl="2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233170" algn="l"/>
                <a:tab pos="1233805" algn="l"/>
              </a:tabLst>
            </a:pPr>
            <a:r>
              <a:rPr sz="1900" spc="-10" dirty="0">
                <a:latin typeface="Calibri"/>
                <a:cs typeface="Calibri"/>
              </a:rPr>
              <a:t>para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todo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k</a:t>
            </a:r>
            <a:r>
              <a:rPr sz="1900" spc="-5" dirty="0">
                <a:latin typeface="Calibri"/>
                <a:cs typeface="Calibri"/>
              </a:rPr>
              <a:t>: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V</a:t>
            </a:r>
            <a:r>
              <a:rPr sz="1875" b="1" spc="-7" baseline="-20000" dirty="0">
                <a:latin typeface="Calibri"/>
                <a:cs typeface="Calibri"/>
              </a:rPr>
              <a:t>i</a:t>
            </a:r>
            <a:r>
              <a:rPr sz="1900" b="1" spc="-5" dirty="0">
                <a:latin typeface="Calibri"/>
                <a:cs typeface="Calibri"/>
              </a:rPr>
              <a:t>[k]=max(V</a:t>
            </a:r>
            <a:r>
              <a:rPr sz="1875" b="1" spc="-7" baseline="-20000" dirty="0">
                <a:latin typeface="Calibri"/>
                <a:cs typeface="Calibri"/>
              </a:rPr>
              <a:t>i</a:t>
            </a:r>
            <a:r>
              <a:rPr sz="1900" b="1" spc="-5" dirty="0">
                <a:latin typeface="Calibri"/>
                <a:cs typeface="Calibri"/>
              </a:rPr>
              <a:t>[k],t[k])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(operación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mezcla)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4763" y="4607774"/>
            <a:ext cx="7328534" cy="14966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325120" algn="l"/>
              </a:tabLst>
            </a:pPr>
            <a:r>
              <a:rPr sz="2400" dirty="0">
                <a:latin typeface="Calibri"/>
                <a:cs typeface="Calibri"/>
              </a:rPr>
              <a:t>Cuando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10" dirty="0">
                <a:latin typeface="Calibri"/>
                <a:cs typeface="Calibri"/>
              </a:rPr>
              <a:t> evento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</a:t>
            </a:r>
            <a:r>
              <a:rPr sz="2400" b="1" spc="-15" baseline="-20833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[i]=V</a:t>
            </a:r>
            <a:r>
              <a:rPr sz="2400" b="1" spc="-15" baseline="-20833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[i]+1</a:t>
            </a:r>
            <a:endParaRPr sz="2400">
              <a:latin typeface="Calibri"/>
              <a:cs typeface="Calibri"/>
            </a:endParaRPr>
          </a:p>
          <a:p>
            <a:pPr marL="324485" indent="-287020">
              <a:lnSpc>
                <a:spcPts val="2735"/>
              </a:lnSpc>
              <a:spcBef>
                <a:spcPts val="285"/>
              </a:spcBef>
              <a:buFont typeface="Arial MT"/>
              <a:buChar char="–"/>
              <a:tabLst>
                <a:tab pos="325120" algn="l"/>
              </a:tabLst>
            </a:pPr>
            <a:r>
              <a:rPr sz="2400" dirty="0">
                <a:latin typeface="Calibri"/>
                <a:cs typeface="Calibri"/>
              </a:rPr>
              <a:t>Cuando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recibe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mensaje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j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</a:t>
            </a:r>
            <a:endParaRPr sz="2400">
              <a:latin typeface="Calibri"/>
              <a:cs typeface="Calibri"/>
            </a:endParaRPr>
          </a:p>
          <a:p>
            <a:pPr marL="32448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un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tiempo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entonces:</a:t>
            </a:r>
            <a:endParaRPr sz="2400">
              <a:latin typeface="Calibri"/>
              <a:cs typeface="Calibri"/>
            </a:endParaRPr>
          </a:p>
          <a:p>
            <a:pPr marL="745490" lvl="1" indent="-22987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744855" algn="l"/>
                <a:tab pos="746125" algn="l"/>
              </a:tabLst>
            </a:pP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</a:t>
            </a:r>
            <a:r>
              <a:rPr sz="2025" b="1" spc="-15" baseline="-20576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[k]=max(V</a:t>
            </a:r>
            <a:r>
              <a:rPr sz="2025" b="1" spc="-15" baseline="-20576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[k],t[k])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(operación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20" dirty="0">
                <a:latin typeface="Calibri"/>
                <a:cs typeface="Calibri"/>
              </a:rPr>
              <a:t>mezcla)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5583" y="1767839"/>
            <a:ext cx="5386705" cy="2548890"/>
            <a:chOff x="2005583" y="1767839"/>
            <a:chExt cx="5386705" cy="25488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1767839"/>
              <a:ext cx="5386578" cy="3177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51303" y="1849119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4"/>
                  </a:lnTo>
                  <a:lnTo>
                    <a:pt x="5068697" y="103758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7"/>
                  </a:lnTo>
                  <a:lnTo>
                    <a:pt x="5068697" y="14096"/>
                  </a:lnTo>
                  <a:lnTo>
                    <a:pt x="5070729" y="21970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607" y="1807463"/>
              <a:ext cx="241541" cy="2446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900" y="1836419"/>
              <a:ext cx="143256" cy="1432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137" y="1831657"/>
              <a:ext cx="152781" cy="1527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1807463"/>
              <a:ext cx="241541" cy="2446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8123" y="1836419"/>
              <a:ext cx="143255" cy="1432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1831657"/>
              <a:ext cx="152780" cy="1527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2846831"/>
              <a:ext cx="5386578" cy="3177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51303" y="2928111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7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1" y="2889503"/>
              <a:ext cx="241541" cy="2446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0604" y="2918459"/>
              <a:ext cx="143256" cy="1432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5841" y="2913697"/>
              <a:ext cx="152781" cy="1527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2889503"/>
              <a:ext cx="241541" cy="2446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8123" y="2918459"/>
              <a:ext cx="143255" cy="143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2913697"/>
              <a:ext cx="152780" cy="1527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2895" y="2889503"/>
              <a:ext cx="241541" cy="2446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3188" y="2918459"/>
              <a:ext cx="143256" cy="1432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425" y="2913697"/>
              <a:ext cx="152781" cy="1527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2889503"/>
              <a:ext cx="241541" cy="2446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5668" y="2918459"/>
              <a:ext cx="143256" cy="1432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0905" y="2913697"/>
              <a:ext cx="152781" cy="1527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8895" y="1944623"/>
              <a:ext cx="945641" cy="12291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05758" y="1968753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60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3"/>
                  </a:lnTo>
                  <a:lnTo>
                    <a:pt x="684783" y="968248"/>
                  </a:lnTo>
                  <a:lnTo>
                    <a:pt x="683131" y="948055"/>
                  </a:lnTo>
                  <a:lnTo>
                    <a:pt x="647573" y="948055"/>
                  </a:lnTo>
                  <a:lnTo>
                    <a:pt x="607257" y="890393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257" y="890393"/>
                  </a:moveTo>
                  <a:lnTo>
                    <a:pt x="647573" y="948055"/>
                  </a:lnTo>
                  <a:lnTo>
                    <a:pt x="660910" y="938784"/>
                  </a:lnTo>
                  <a:lnTo>
                    <a:pt x="644143" y="938784"/>
                  </a:lnTo>
                  <a:lnTo>
                    <a:pt x="641475" y="906163"/>
                  </a:lnTo>
                  <a:lnTo>
                    <a:pt x="607257" y="890393"/>
                  </a:lnTo>
                  <a:close/>
                </a:path>
                <a:path w="685164" h="968375">
                  <a:moveTo>
                    <a:pt x="650748" y="786384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1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055"/>
                  </a:lnTo>
                  <a:lnTo>
                    <a:pt x="683131" y="948055"/>
                  </a:lnTo>
                  <a:lnTo>
                    <a:pt x="671321" y="803783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4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4"/>
                  </a:lnTo>
                  <a:lnTo>
                    <a:pt x="671194" y="919861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1"/>
                  </a:lnTo>
                  <a:lnTo>
                    <a:pt x="644143" y="938784"/>
                  </a:lnTo>
                  <a:lnTo>
                    <a:pt x="660910" y="938784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4"/>
                  </a:lnTo>
                  <a:lnTo>
                    <a:pt x="607257" y="890393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3998975"/>
              <a:ext cx="5386578" cy="3177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051303" y="4080255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8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8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8"/>
                  </a:lnTo>
                  <a:lnTo>
                    <a:pt x="5159502" y="71628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8"/>
                  </a:lnTo>
                  <a:close/>
                </a:path>
                <a:path w="5184775" h="118110">
                  <a:moveTo>
                    <a:pt x="511253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112530" y="71628"/>
                  </a:lnTo>
                  <a:lnTo>
                    <a:pt x="5134301" y="58928"/>
                  </a:lnTo>
                  <a:lnTo>
                    <a:pt x="5112530" y="46228"/>
                  </a:lnTo>
                  <a:close/>
                </a:path>
                <a:path w="5184775" h="118110">
                  <a:moveTo>
                    <a:pt x="5162859" y="46228"/>
                  </a:moveTo>
                  <a:lnTo>
                    <a:pt x="5159502" y="46228"/>
                  </a:lnTo>
                  <a:lnTo>
                    <a:pt x="5159502" y="71628"/>
                  </a:lnTo>
                  <a:lnTo>
                    <a:pt x="5162860" y="71628"/>
                  </a:lnTo>
                  <a:lnTo>
                    <a:pt x="5184648" y="58928"/>
                  </a:lnTo>
                  <a:lnTo>
                    <a:pt x="5162859" y="46228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8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8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8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8"/>
                  </a:lnTo>
                  <a:lnTo>
                    <a:pt x="5162859" y="46228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4344" y="4041647"/>
              <a:ext cx="244601" cy="2446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4636" y="4070604"/>
              <a:ext cx="146303" cy="1432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9873" y="4065841"/>
              <a:ext cx="155828" cy="15278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015" y="4041647"/>
              <a:ext cx="241541" cy="24460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5308" y="4070604"/>
              <a:ext cx="143256" cy="14325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0545" y="4065841"/>
              <a:ext cx="152781" cy="15278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4041647"/>
              <a:ext cx="241541" cy="24460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5668" y="4070604"/>
              <a:ext cx="143256" cy="14325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0905" y="4065841"/>
              <a:ext cx="152781" cy="1527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7960" y="4041647"/>
              <a:ext cx="244601" cy="24460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8251" y="4070604"/>
              <a:ext cx="146303" cy="1432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3489" y="4065841"/>
              <a:ext cx="155828" cy="15278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3960" y="3060191"/>
              <a:ext cx="945641" cy="122910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60823" y="3084322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59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2"/>
                  </a:lnTo>
                  <a:lnTo>
                    <a:pt x="684784" y="968247"/>
                  </a:lnTo>
                  <a:lnTo>
                    <a:pt x="683141" y="948182"/>
                  </a:lnTo>
                  <a:lnTo>
                    <a:pt x="647573" y="948182"/>
                  </a:lnTo>
                  <a:lnTo>
                    <a:pt x="607135" y="890336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135" y="890336"/>
                  </a:moveTo>
                  <a:lnTo>
                    <a:pt x="647573" y="948182"/>
                  </a:lnTo>
                  <a:lnTo>
                    <a:pt x="661014" y="938783"/>
                  </a:lnTo>
                  <a:lnTo>
                    <a:pt x="644143" y="938783"/>
                  </a:lnTo>
                  <a:lnTo>
                    <a:pt x="641475" y="906163"/>
                  </a:lnTo>
                  <a:lnTo>
                    <a:pt x="607135" y="890336"/>
                  </a:lnTo>
                  <a:close/>
                </a:path>
                <a:path w="685164" h="968375">
                  <a:moveTo>
                    <a:pt x="650748" y="786383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0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182"/>
                  </a:lnTo>
                  <a:lnTo>
                    <a:pt x="683141" y="948182"/>
                  </a:lnTo>
                  <a:lnTo>
                    <a:pt x="671322" y="803782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3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3"/>
                  </a:lnTo>
                  <a:lnTo>
                    <a:pt x="671194" y="919860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0"/>
                  </a:lnTo>
                  <a:lnTo>
                    <a:pt x="644143" y="938783"/>
                  </a:lnTo>
                  <a:lnTo>
                    <a:pt x="661014" y="938783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3"/>
                  </a:lnTo>
                  <a:lnTo>
                    <a:pt x="607135" y="890336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2119" y="1807463"/>
              <a:ext cx="241541" cy="24460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412" y="1836419"/>
              <a:ext cx="143255" cy="1432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649" y="1831657"/>
              <a:ext cx="152780" cy="15278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1112" y="1807463"/>
              <a:ext cx="241541" cy="2446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404" y="1836419"/>
              <a:ext cx="143255" cy="14325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6641" y="1831657"/>
              <a:ext cx="152780" cy="15278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1504" y="1807463"/>
              <a:ext cx="2164842" cy="233857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96842" y="2000884"/>
              <a:ext cx="1907539" cy="2080260"/>
            </a:xfrm>
            <a:custGeom>
              <a:avLst/>
              <a:gdLst/>
              <a:ahLst/>
              <a:cxnLst/>
              <a:rect l="l" t="t" r="r" b="b"/>
              <a:pathLst>
                <a:path w="1907539" h="2080260">
                  <a:moveTo>
                    <a:pt x="1856424" y="55783"/>
                  </a:moveTo>
                  <a:lnTo>
                    <a:pt x="1820421" y="66963"/>
                  </a:lnTo>
                  <a:lnTo>
                    <a:pt x="0" y="2054352"/>
                  </a:lnTo>
                  <a:lnTo>
                    <a:pt x="28194" y="2080133"/>
                  </a:lnTo>
                  <a:lnTo>
                    <a:pt x="1848416" y="92702"/>
                  </a:lnTo>
                  <a:lnTo>
                    <a:pt x="1856424" y="55783"/>
                  </a:lnTo>
                  <a:close/>
                </a:path>
                <a:path w="1907539" h="2080260">
                  <a:moveTo>
                    <a:pt x="1904140" y="15112"/>
                  </a:moveTo>
                  <a:lnTo>
                    <a:pt x="1867916" y="15112"/>
                  </a:lnTo>
                  <a:lnTo>
                    <a:pt x="1895983" y="40766"/>
                  </a:lnTo>
                  <a:lnTo>
                    <a:pt x="1848416" y="92702"/>
                  </a:lnTo>
                  <a:lnTo>
                    <a:pt x="1835277" y="153288"/>
                  </a:lnTo>
                  <a:lnTo>
                    <a:pt x="1835148" y="160785"/>
                  </a:lnTo>
                  <a:lnTo>
                    <a:pt x="1837864" y="167544"/>
                  </a:lnTo>
                  <a:lnTo>
                    <a:pt x="1842938" y="172827"/>
                  </a:lnTo>
                  <a:lnTo>
                    <a:pt x="1849882" y="175894"/>
                  </a:lnTo>
                  <a:lnTo>
                    <a:pt x="1857450" y="175970"/>
                  </a:lnTo>
                  <a:lnTo>
                    <a:pt x="1864233" y="173259"/>
                  </a:lnTo>
                  <a:lnTo>
                    <a:pt x="1869491" y="168215"/>
                  </a:lnTo>
                  <a:lnTo>
                    <a:pt x="1872488" y="161289"/>
                  </a:lnTo>
                  <a:lnTo>
                    <a:pt x="1904140" y="15112"/>
                  </a:lnTo>
                  <a:close/>
                </a:path>
                <a:path w="1907539" h="2080260">
                  <a:moveTo>
                    <a:pt x="1877503" y="23875"/>
                  </a:moveTo>
                  <a:lnTo>
                    <a:pt x="1863344" y="23875"/>
                  </a:lnTo>
                  <a:lnTo>
                    <a:pt x="1887601" y="46100"/>
                  </a:lnTo>
                  <a:lnTo>
                    <a:pt x="1856424" y="55783"/>
                  </a:lnTo>
                  <a:lnTo>
                    <a:pt x="1848416" y="92702"/>
                  </a:lnTo>
                  <a:lnTo>
                    <a:pt x="1895983" y="40766"/>
                  </a:lnTo>
                  <a:lnTo>
                    <a:pt x="1877503" y="23875"/>
                  </a:lnTo>
                  <a:close/>
                </a:path>
                <a:path w="1907539" h="2080260">
                  <a:moveTo>
                    <a:pt x="1907413" y="0"/>
                  </a:moveTo>
                  <a:lnTo>
                    <a:pt x="1749933" y="49022"/>
                  </a:lnTo>
                  <a:lnTo>
                    <a:pt x="1743289" y="52609"/>
                  </a:lnTo>
                  <a:lnTo>
                    <a:pt x="1738693" y="58292"/>
                  </a:lnTo>
                  <a:lnTo>
                    <a:pt x="1736574" y="65309"/>
                  </a:lnTo>
                  <a:lnTo>
                    <a:pt x="1737360" y="72898"/>
                  </a:lnTo>
                  <a:lnTo>
                    <a:pt x="1741019" y="79521"/>
                  </a:lnTo>
                  <a:lnTo>
                    <a:pt x="1746726" y="84073"/>
                  </a:lnTo>
                  <a:lnTo>
                    <a:pt x="1753719" y="86149"/>
                  </a:lnTo>
                  <a:lnTo>
                    <a:pt x="1761236" y="85343"/>
                  </a:lnTo>
                  <a:lnTo>
                    <a:pt x="1820421" y="66963"/>
                  </a:lnTo>
                  <a:lnTo>
                    <a:pt x="1867916" y="15112"/>
                  </a:lnTo>
                  <a:lnTo>
                    <a:pt x="1904140" y="15112"/>
                  </a:lnTo>
                  <a:lnTo>
                    <a:pt x="1907413" y="0"/>
                  </a:lnTo>
                  <a:close/>
                </a:path>
                <a:path w="1907539" h="2080260">
                  <a:moveTo>
                    <a:pt x="1867916" y="15112"/>
                  </a:moveTo>
                  <a:lnTo>
                    <a:pt x="1820421" y="66963"/>
                  </a:lnTo>
                  <a:lnTo>
                    <a:pt x="1856424" y="55783"/>
                  </a:lnTo>
                  <a:lnTo>
                    <a:pt x="1863344" y="23875"/>
                  </a:lnTo>
                  <a:lnTo>
                    <a:pt x="1877503" y="23875"/>
                  </a:lnTo>
                  <a:lnTo>
                    <a:pt x="1867916" y="15112"/>
                  </a:lnTo>
                  <a:close/>
                </a:path>
                <a:path w="1907539" h="2080260">
                  <a:moveTo>
                    <a:pt x="1863344" y="23875"/>
                  </a:moveTo>
                  <a:lnTo>
                    <a:pt x="1856424" y="55783"/>
                  </a:lnTo>
                  <a:lnTo>
                    <a:pt x="1887601" y="46100"/>
                  </a:lnTo>
                  <a:lnTo>
                    <a:pt x="1863344" y="238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627123" y="2781427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27123" y="3943045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67557" y="2583941"/>
            <a:ext cx="167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2700" spc="7" baseline="1543" dirty="0">
                <a:latin typeface="Calibri"/>
                <a:cs typeface="Calibri"/>
              </a:rPr>
              <a:t>(</a:t>
            </a:r>
            <a:r>
              <a:rPr sz="2700" baseline="1543" dirty="0">
                <a:latin typeface="Calibri"/>
                <a:cs typeface="Calibri"/>
              </a:rPr>
              <a:t>0,1</a:t>
            </a:r>
            <a:r>
              <a:rPr sz="2700" spc="7" baseline="1543" dirty="0">
                <a:latin typeface="Calibri"/>
                <a:cs typeface="Calibri"/>
              </a:rPr>
              <a:t>,</a:t>
            </a:r>
            <a:r>
              <a:rPr sz="2700" baseline="1543" dirty="0">
                <a:latin typeface="Calibri"/>
                <a:cs typeface="Calibri"/>
              </a:rPr>
              <a:t>0)	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2,2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51530" y="4208779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18944" y="4035552"/>
            <a:ext cx="241935" cy="245110"/>
            <a:chOff x="2218944" y="4035552"/>
            <a:chExt cx="241935" cy="245110"/>
          </a:xfrm>
        </p:grpSpPr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8944" y="4035552"/>
              <a:ext cx="241541" cy="24460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69236" y="4064508"/>
              <a:ext cx="143256" cy="1432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64473" y="4059745"/>
              <a:ext cx="152781" cy="152781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275077" y="4231640"/>
            <a:ext cx="456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3542029" algn="l"/>
                <a:tab pos="4366260" algn="l"/>
              </a:tabLst>
            </a:pPr>
            <a:r>
              <a:rPr sz="1800" dirty="0">
                <a:latin typeface="Calibri"/>
                <a:cs typeface="Calibri"/>
              </a:rPr>
              <a:t>i	k	l	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09488" y="1767839"/>
            <a:ext cx="1085850" cy="1238250"/>
            <a:chOff x="5809488" y="1767839"/>
            <a:chExt cx="1085850" cy="1238250"/>
          </a:xfrm>
        </p:grpSpPr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09488" y="1767839"/>
              <a:ext cx="1085850" cy="12382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854319" y="1961260"/>
              <a:ext cx="828040" cy="979169"/>
            </a:xfrm>
            <a:custGeom>
              <a:avLst/>
              <a:gdLst/>
              <a:ahLst/>
              <a:cxnLst/>
              <a:rect l="l" t="t" r="r" b="b"/>
              <a:pathLst>
                <a:path w="828040" h="979169">
                  <a:moveTo>
                    <a:pt x="779151" y="57952"/>
                  </a:moveTo>
                  <a:lnTo>
                    <a:pt x="743593" y="70639"/>
                  </a:lnTo>
                  <a:lnTo>
                    <a:pt x="0" y="954404"/>
                  </a:lnTo>
                  <a:lnTo>
                    <a:pt x="29209" y="978915"/>
                  </a:lnTo>
                  <a:lnTo>
                    <a:pt x="772670" y="95308"/>
                  </a:lnTo>
                  <a:lnTo>
                    <a:pt x="779151" y="57952"/>
                  </a:lnTo>
                  <a:close/>
                </a:path>
                <a:path w="828040" h="979169">
                  <a:moveTo>
                    <a:pt x="824893" y="16763"/>
                  </a:moveTo>
                  <a:lnTo>
                    <a:pt x="788924" y="16763"/>
                  </a:lnTo>
                  <a:lnTo>
                    <a:pt x="818133" y="41275"/>
                  </a:lnTo>
                  <a:lnTo>
                    <a:pt x="772670" y="95308"/>
                  </a:lnTo>
                  <a:lnTo>
                    <a:pt x="762126" y="156083"/>
                  </a:lnTo>
                  <a:lnTo>
                    <a:pt x="762351" y="163679"/>
                  </a:lnTo>
                  <a:lnTo>
                    <a:pt x="765349" y="170370"/>
                  </a:lnTo>
                  <a:lnTo>
                    <a:pt x="770610" y="175442"/>
                  </a:lnTo>
                  <a:lnTo>
                    <a:pt x="777621" y="178180"/>
                  </a:lnTo>
                  <a:lnTo>
                    <a:pt x="785217" y="177956"/>
                  </a:lnTo>
                  <a:lnTo>
                    <a:pt x="791908" y="174958"/>
                  </a:lnTo>
                  <a:lnTo>
                    <a:pt x="796980" y="169697"/>
                  </a:lnTo>
                  <a:lnTo>
                    <a:pt x="799719" y="162687"/>
                  </a:lnTo>
                  <a:lnTo>
                    <a:pt x="824893" y="16763"/>
                  </a:lnTo>
                  <a:close/>
                </a:path>
                <a:path w="828040" h="979169">
                  <a:moveTo>
                    <a:pt x="799669" y="25780"/>
                  </a:moveTo>
                  <a:lnTo>
                    <a:pt x="784732" y="25780"/>
                  </a:lnTo>
                  <a:lnTo>
                    <a:pt x="809878" y="46989"/>
                  </a:lnTo>
                  <a:lnTo>
                    <a:pt x="779151" y="57952"/>
                  </a:lnTo>
                  <a:lnTo>
                    <a:pt x="772670" y="95308"/>
                  </a:lnTo>
                  <a:lnTo>
                    <a:pt x="818133" y="41275"/>
                  </a:lnTo>
                  <a:lnTo>
                    <a:pt x="799669" y="25780"/>
                  </a:lnTo>
                  <a:close/>
                </a:path>
                <a:path w="828040" h="979169">
                  <a:moveTo>
                    <a:pt x="827785" y="0"/>
                  </a:moveTo>
                  <a:lnTo>
                    <a:pt x="672464" y="55625"/>
                  </a:lnTo>
                  <a:lnTo>
                    <a:pt x="665980" y="59523"/>
                  </a:lnTo>
                  <a:lnTo>
                    <a:pt x="661638" y="65373"/>
                  </a:lnTo>
                  <a:lnTo>
                    <a:pt x="659820" y="72413"/>
                  </a:lnTo>
                  <a:lnTo>
                    <a:pt x="660907" y="79883"/>
                  </a:lnTo>
                  <a:lnTo>
                    <a:pt x="664825" y="86367"/>
                  </a:lnTo>
                  <a:lnTo>
                    <a:pt x="670718" y="90709"/>
                  </a:lnTo>
                  <a:lnTo>
                    <a:pt x="677802" y="92527"/>
                  </a:lnTo>
                  <a:lnTo>
                    <a:pt x="685291" y="91439"/>
                  </a:lnTo>
                  <a:lnTo>
                    <a:pt x="743593" y="70639"/>
                  </a:lnTo>
                  <a:lnTo>
                    <a:pt x="788924" y="16763"/>
                  </a:lnTo>
                  <a:lnTo>
                    <a:pt x="824893" y="16763"/>
                  </a:lnTo>
                  <a:lnTo>
                    <a:pt x="827785" y="0"/>
                  </a:lnTo>
                  <a:close/>
                </a:path>
                <a:path w="828040" h="979169">
                  <a:moveTo>
                    <a:pt x="788924" y="16763"/>
                  </a:moveTo>
                  <a:lnTo>
                    <a:pt x="743593" y="70639"/>
                  </a:lnTo>
                  <a:lnTo>
                    <a:pt x="779151" y="57952"/>
                  </a:lnTo>
                  <a:lnTo>
                    <a:pt x="784732" y="25780"/>
                  </a:lnTo>
                  <a:lnTo>
                    <a:pt x="799669" y="25780"/>
                  </a:lnTo>
                  <a:lnTo>
                    <a:pt x="788924" y="16763"/>
                  </a:lnTo>
                  <a:close/>
                </a:path>
                <a:path w="828040" h="979169">
                  <a:moveTo>
                    <a:pt x="784732" y="25780"/>
                  </a:moveTo>
                  <a:lnTo>
                    <a:pt x="779151" y="57952"/>
                  </a:lnTo>
                  <a:lnTo>
                    <a:pt x="809878" y="46989"/>
                  </a:lnTo>
                  <a:lnTo>
                    <a:pt x="784732" y="2578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660897" y="1935607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4401" y="6134696"/>
            <a:ext cx="290385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6515">
              <a:lnSpc>
                <a:spcPts val="2305"/>
              </a:lnSpc>
              <a:tabLst>
                <a:tab pos="1555750" algn="l"/>
              </a:tabLst>
            </a:pPr>
            <a:r>
              <a:rPr sz="2000" spc="-5" dirty="0">
                <a:latin typeface="Arial MT"/>
                <a:cs typeface="Arial MT"/>
              </a:rPr>
              <a:t>•	</a:t>
            </a:r>
            <a:r>
              <a:rPr sz="2000" b="1" spc="-10" dirty="0">
                <a:latin typeface="Calibri"/>
                <a:cs typeface="Calibri"/>
              </a:rPr>
              <a:t>V</a:t>
            </a:r>
            <a:r>
              <a:rPr sz="2025" b="1" spc="-15" baseline="-20576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[i]=V</a:t>
            </a:r>
            <a:r>
              <a:rPr sz="2025" b="1" spc="-15" baseline="-20576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[i]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+ 1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lang="es-ES" sz="1400" spc="-10">
                <a:solidFill>
                  <a:srgbClr val="17375E"/>
                </a:solidFill>
                <a:latin typeface="Palatino Linotype"/>
                <a:cs typeface="Palatino Linotype"/>
              </a:rPr>
              <a:t>Sincronización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635376" y="1998040"/>
            <a:ext cx="4179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0400" algn="l"/>
                <a:tab pos="4046220" algn="l"/>
              </a:tabLst>
            </a:pPr>
            <a:r>
              <a:rPr sz="2700" baseline="1543" dirty="0">
                <a:latin typeface="Calibri"/>
                <a:cs typeface="Calibri"/>
              </a:rPr>
              <a:t>a	</a:t>
            </a:r>
            <a:r>
              <a:rPr sz="1800" dirty="0">
                <a:latin typeface="Calibri"/>
                <a:cs typeface="Calibri"/>
              </a:rPr>
              <a:t>b	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83711" y="301612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76191" y="3035884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45558" y="2996946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32779" y="3052064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12060" y="3729685"/>
            <a:ext cx="1276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(0,0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0,0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003928" y="37365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0,0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43094" y="2596972"/>
            <a:ext cx="628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(2,3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27123" y="1503121"/>
            <a:ext cx="54552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790">
              <a:lnSpc>
                <a:spcPts val="1855"/>
              </a:lnSpc>
              <a:spcBef>
                <a:spcPts val="100"/>
              </a:spcBef>
              <a:tabLst>
                <a:tab pos="3736975" algn="l"/>
                <a:tab pos="4838065" algn="l"/>
              </a:tabLst>
            </a:pPr>
            <a:r>
              <a:rPr sz="2700" spc="7" baseline="4629" dirty="0">
                <a:latin typeface="Calibri"/>
                <a:cs typeface="Calibri"/>
              </a:rPr>
              <a:t>(</a:t>
            </a:r>
            <a:r>
              <a:rPr sz="2700" baseline="4629" dirty="0">
                <a:latin typeface="Calibri"/>
                <a:cs typeface="Calibri"/>
              </a:rPr>
              <a:t>1,0</a:t>
            </a:r>
            <a:r>
              <a:rPr sz="2700" spc="7" baseline="4629" dirty="0">
                <a:latin typeface="Calibri"/>
                <a:cs typeface="Calibri"/>
              </a:rPr>
              <a:t>,</a:t>
            </a:r>
            <a:r>
              <a:rPr sz="2700" baseline="4629" dirty="0">
                <a:latin typeface="Calibri"/>
                <a:cs typeface="Calibri"/>
              </a:rPr>
              <a:t>0) </a:t>
            </a:r>
            <a:r>
              <a:rPr sz="2700" spc="165" baseline="4629" dirty="0">
                <a:latin typeface="Calibri"/>
                <a:cs typeface="Calibri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(2,0</a:t>
            </a:r>
            <a:r>
              <a:rPr sz="2700" spc="7" baseline="1543" dirty="0">
                <a:latin typeface="Calibri"/>
                <a:cs typeface="Calibri"/>
              </a:rPr>
              <a:t>,</a:t>
            </a:r>
            <a:r>
              <a:rPr sz="2700" baseline="1543" dirty="0">
                <a:latin typeface="Calibri"/>
                <a:cs typeface="Calibri"/>
              </a:rPr>
              <a:t>0)	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3,0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3)	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55"/>
              </a:lnSpc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117082" y="2613152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2,4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05042" y="3726891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(2,3,4)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(2,3,5)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38200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40" dirty="0"/>
              <a:t>Vectores</a:t>
            </a:r>
            <a:r>
              <a:rPr sz="3600" b="1" dirty="0"/>
              <a:t> </a:t>
            </a:r>
            <a:r>
              <a:rPr sz="3600" b="1" spc="-10" dirty="0"/>
              <a:t>de</a:t>
            </a:r>
            <a:r>
              <a:rPr sz="3600" b="1" spc="10" dirty="0"/>
              <a:t> </a:t>
            </a:r>
            <a:r>
              <a:rPr sz="3600" b="1" spc="-15" dirty="0"/>
              <a:t>relojes</a:t>
            </a:r>
            <a:r>
              <a:rPr sz="3600" b="1" spc="10" dirty="0"/>
              <a:t> </a:t>
            </a:r>
            <a:r>
              <a:rPr sz="3600" b="1" spc="-5" dirty="0"/>
              <a:t>lógicos</a:t>
            </a:r>
            <a:r>
              <a:rPr sz="3600" b="1" spc="-10" dirty="0"/>
              <a:t> </a:t>
            </a:r>
            <a:r>
              <a:rPr sz="3600" b="1" spc="-15" dirty="0"/>
              <a:t>(Mattern</a:t>
            </a:r>
            <a:r>
              <a:rPr sz="3600" b="1" spc="45" dirty="0"/>
              <a:t> </a:t>
            </a:r>
            <a:r>
              <a:rPr sz="3600" b="1" spc="-5" dirty="0"/>
              <a:t>y</a:t>
            </a:r>
            <a:r>
              <a:rPr sz="3600" b="1" spc="-10" dirty="0"/>
              <a:t> Fidge)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3124200" y="6429908"/>
            <a:ext cx="289560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5868" y="1529283"/>
            <a:ext cx="8023859" cy="11347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3695" marR="5080" indent="-341630">
              <a:lnSpc>
                <a:spcPts val="2810"/>
              </a:lnSpc>
              <a:spcBef>
                <a:spcPts val="44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2600" spc="-20" dirty="0">
                <a:latin typeface="Calibri"/>
                <a:cs typeface="Calibri"/>
              </a:rPr>
              <a:t>Por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este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mecanismo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siempre</a:t>
            </a:r>
            <a:r>
              <a:rPr sz="2600" spc="-5" dirty="0">
                <a:latin typeface="Calibri"/>
                <a:cs typeface="Calibri"/>
              </a:rPr>
              <a:t> 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posible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evaluar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marcas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tiempo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tienen 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 </a:t>
            </a:r>
            <a:r>
              <a:rPr sz="2600" spc="-5" dirty="0">
                <a:latin typeface="Calibri"/>
                <a:cs typeface="Calibri"/>
              </a:rPr>
              <a:t>relación </a:t>
            </a:r>
            <a:r>
              <a:rPr sz="2600" spc="-1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 precedencia.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9358" y="2572003"/>
            <a:ext cx="107314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8440" y="2428748"/>
            <a:ext cx="173608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⇔</a:t>
            </a:r>
            <a:r>
              <a:rPr sz="2000" spc="45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5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8750" y="2572003"/>
            <a:ext cx="11557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2077" y="2733071"/>
            <a:ext cx="238950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506095" algn="just">
              <a:lnSpc>
                <a:spcPct val="150100"/>
              </a:lnSpc>
              <a:spcBef>
                <a:spcPts val="95"/>
              </a:spcBef>
            </a:pPr>
            <a:r>
              <a:rPr sz="2000" spc="-70" dirty="0">
                <a:latin typeface="Calibri"/>
                <a:cs typeface="Calibri"/>
              </a:rPr>
              <a:t>V</a:t>
            </a:r>
            <a:r>
              <a:rPr sz="2025" spc="-104" baseline="-20576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&lt;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25" spc="-15" baseline="-20576" dirty="0">
                <a:latin typeface="Calibri"/>
                <a:cs typeface="Calibri"/>
              </a:rPr>
              <a:t>b </a:t>
            </a:r>
            <a:r>
              <a:rPr sz="2000" spc="-10" dirty="0">
                <a:latin typeface="Cambria Math"/>
                <a:cs typeface="Cambria Math"/>
              </a:rPr>
              <a:t>⇔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70" dirty="0">
                <a:latin typeface="Calibri"/>
                <a:cs typeface="Calibri"/>
              </a:rPr>
              <a:t>V</a:t>
            </a:r>
            <a:r>
              <a:rPr sz="2025" spc="-104" baseline="-20576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≤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25" spc="-15" baseline="-20576" dirty="0">
                <a:latin typeface="Calibri"/>
                <a:cs typeface="Calibri"/>
              </a:rPr>
              <a:t>b </a:t>
            </a:r>
            <a:r>
              <a:rPr sz="2025" spc="-7" baseline="-20576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V</a:t>
            </a:r>
            <a:r>
              <a:rPr sz="2025" spc="-104" baseline="-20576" dirty="0">
                <a:latin typeface="Calibri"/>
                <a:cs typeface="Calibri"/>
              </a:rPr>
              <a:t>a</a:t>
            </a:r>
            <a:r>
              <a:rPr sz="2025" spc="-97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≤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25" spc="-15" baseline="-20576" dirty="0">
                <a:latin typeface="Calibri"/>
                <a:cs typeface="Calibri"/>
              </a:rPr>
              <a:t>b </a:t>
            </a:r>
            <a:r>
              <a:rPr sz="2000" spc="-10" dirty="0">
                <a:latin typeface="Cambria Math"/>
                <a:cs typeface="Cambria Math"/>
              </a:rPr>
              <a:t>⇔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25" spc="-52" baseline="-20576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[i] </a:t>
            </a:r>
            <a:r>
              <a:rPr sz="2000" spc="-5" dirty="0">
                <a:latin typeface="Calibri"/>
                <a:cs typeface="Calibri"/>
              </a:rPr>
              <a:t>≤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25" spc="-15" baseline="-20576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[i],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V</a:t>
            </a:r>
            <a:r>
              <a:rPr sz="2025" spc="-104" baseline="-20576" dirty="0">
                <a:latin typeface="Calibri"/>
                <a:cs typeface="Calibri"/>
              </a:rPr>
              <a:t>a</a:t>
            </a:r>
            <a:r>
              <a:rPr sz="2025" spc="225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V</a:t>
            </a:r>
            <a:r>
              <a:rPr sz="2025" spc="-15" baseline="-20576" dirty="0">
                <a:latin typeface="Calibri"/>
                <a:cs typeface="Calibri"/>
              </a:rPr>
              <a:t>b</a:t>
            </a:r>
            <a:r>
              <a:rPr sz="2025" spc="232" baseline="-20576" dirty="0">
                <a:latin typeface="Calibri"/>
                <a:cs typeface="Calibri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⇔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25" spc="-52" baseline="-20576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[i]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25" spc="-22" baseline="-20576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[i],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4514" y="2733071"/>
            <a:ext cx="160210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95"/>
              </a:spcBef>
              <a:tabLst>
                <a:tab pos="370205" algn="l"/>
              </a:tabLst>
            </a:pPr>
            <a:r>
              <a:rPr sz="2000" spc="30" dirty="0">
                <a:latin typeface="Cambria Math"/>
                <a:cs typeface="Cambria Math"/>
              </a:rPr>
              <a:t>𝖠	</a:t>
            </a:r>
            <a:r>
              <a:rPr sz="2000" spc="-70" dirty="0">
                <a:latin typeface="Calibri"/>
                <a:cs typeface="Calibri"/>
              </a:rPr>
              <a:t>V</a:t>
            </a:r>
            <a:r>
              <a:rPr sz="2025" spc="-104" baseline="-20576" dirty="0">
                <a:latin typeface="Calibri"/>
                <a:cs typeface="Calibri"/>
              </a:rPr>
              <a:t>a</a:t>
            </a:r>
            <a:r>
              <a:rPr sz="2025" spc="187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≠</a:t>
            </a:r>
            <a:r>
              <a:rPr sz="2000" spc="-10" dirty="0">
                <a:latin typeface="Calibri"/>
                <a:cs typeface="Calibri"/>
              </a:rPr>
              <a:t> V</a:t>
            </a:r>
            <a:r>
              <a:rPr sz="2025" spc="-15" baseline="-20576" dirty="0">
                <a:latin typeface="Calibri"/>
                <a:cs typeface="Calibri"/>
              </a:rPr>
              <a:t>b</a:t>
            </a:r>
            <a:endParaRPr sz="2025" baseline="-20576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mbria Math"/>
                <a:cs typeface="Cambria Math"/>
              </a:rPr>
              <a:t>∀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∈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libri"/>
                <a:cs typeface="Calibri"/>
              </a:rPr>
              <a:t>[1,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…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N]</a:t>
            </a:r>
            <a:endParaRPr sz="20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Cambria Math"/>
                <a:cs typeface="Cambria Math"/>
              </a:rPr>
              <a:t>∀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∈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libri"/>
                <a:cs typeface="Calibri"/>
              </a:rPr>
              <a:t>[1,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…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831" y="4378833"/>
            <a:ext cx="7979409" cy="16662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095" marR="43180" indent="-34163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2600" spc="-25" dirty="0">
                <a:latin typeface="Calibri"/>
                <a:cs typeface="Calibri"/>
              </a:rPr>
              <a:t>Por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tanto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mediante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vectores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relojes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puede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establecer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precedencia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concurrencia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dos</a:t>
            </a:r>
            <a:r>
              <a:rPr sz="2600" spc="-20" dirty="0">
                <a:latin typeface="Calibri"/>
                <a:cs typeface="Calibri"/>
              </a:rPr>
              <a:t> eventos</a:t>
            </a:r>
            <a:endParaRPr sz="2600">
              <a:latin typeface="Calibri"/>
              <a:cs typeface="Calibri"/>
            </a:endParaRPr>
          </a:p>
          <a:p>
            <a:pPr marL="2890520" marR="3394710">
              <a:lnSpc>
                <a:spcPts val="3360"/>
              </a:lnSpc>
              <a:spcBef>
                <a:spcPts val="70"/>
              </a:spcBef>
            </a:pPr>
            <a:r>
              <a:rPr sz="2000" spc="-70" dirty="0">
                <a:latin typeface="Calibri"/>
                <a:cs typeface="Calibri"/>
              </a:rPr>
              <a:t>V</a:t>
            </a:r>
            <a:r>
              <a:rPr sz="2025" spc="-104" baseline="-20576" dirty="0">
                <a:latin typeface="Calibri"/>
                <a:cs typeface="Calibri"/>
              </a:rPr>
              <a:t>a</a:t>
            </a:r>
            <a:r>
              <a:rPr sz="2025" spc="202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25" spc="-15" baseline="-20576" dirty="0">
                <a:latin typeface="Calibri"/>
                <a:cs typeface="Calibri"/>
              </a:rPr>
              <a:t>b</a:t>
            </a:r>
            <a:r>
              <a:rPr sz="2025" spc="225" baseline="-20576" dirty="0">
                <a:latin typeface="Calibri"/>
                <a:cs typeface="Calibri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⇔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25" spc="-15" baseline="-20576" dirty="0">
                <a:latin typeface="Calibri"/>
                <a:cs typeface="Calibri"/>
              </a:rPr>
              <a:t>b</a:t>
            </a:r>
            <a:r>
              <a:rPr sz="2025" spc="187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V</a:t>
            </a:r>
            <a:r>
              <a:rPr sz="2025" spc="-97" baseline="-20576" dirty="0">
                <a:latin typeface="Calibri"/>
                <a:cs typeface="Calibri"/>
              </a:rPr>
              <a:t>a</a:t>
            </a:r>
            <a:r>
              <a:rPr sz="2025" spc="202" baseline="-20576" dirty="0">
                <a:latin typeface="Calibri"/>
                <a:cs typeface="Calibri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⇔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b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0708" y="619505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8460" y="619505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13482" y="6201504"/>
            <a:ext cx="316547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V</a:t>
            </a:r>
            <a:r>
              <a:rPr sz="2025" spc="-97" baseline="-20576" dirty="0">
                <a:latin typeface="Calibri"/>
                <a:cs typeface="Calibri"/>
              </a:rPr>
              <a:t>a</a:t>
            </a:r>
            <a:r>
              <a:rPr sz="2025" spc="217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25" spc="-7" baseline="-20576" dirty="0">
                <a:latin typeface="Calibri"/>
                <a:cs typeface="Calibri"/>
              </a:rPr>
              <a:t>b</a:t>
            </a:r>
            <a:r>
              <a:rPr sz="2025" spc="195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𝖠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25" spc="-7" baseline="-20576" dirty="0">
                <a:latin typeface="Calibri"/>
                <a:cs typeface="Calibri"/>
              </a:rPr>
              <a:t>b</a:t>
            </a:r>
            <a:r>
              <a:rPr sz="2025" spc="232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V</a:t>
            </a:r>
            <a:r>
              <a:rPr sz="2025" spc="-97" baseline="-20576" dirty="0">
                <a:latin typeface="Calibri"/>
                <a:cs typeface="Calibri"/>
              </a:rPr>
              <a:t>a</a:t>
            </a:r>
            <a:r>
              <a:rPr sz="2025" spc="7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spc="-10" dirty="0">
                <a:latin typeface="Cambria Math"/>
                <a:cs typeface="Cambria Math"/>
              </a:rPr>
              <a:t>⇔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||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38200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40" dirty="0"/>
              <a:t>Vectores</a:t>
            </a:r>
            <a:r>
              <a:rPr sz="3600" b="1" dirty="0"/>
              <a:t> </a:t>
            </a:r>
            <a:r>
              <a:rPr sz="3600" b="1" spc="-10" dirty="0"/>
              <a:t>de</a:t>
            </a:r>
            <a:r>
              <a:rPr sz="3600" b="1" spc="10" dirty="0"/>
              <a:t> </a:t>
            </a:r>
            <a:r>
              <a:rPr sz="3600" b="1" spc="-15" dirty="0"/>
              <a:t>relojes</a:t>
            </a:r>
            <a:r>
              <a:rPr sz="3600" b="1" spc="10" dirty="0"/>
              <a:t> </a:t>
            </a:r>
            <a:r>
              <a:rPr sz="3600" b="1" spc="-5" dirty="0"/>
              <a:t>lógicos</a:t>
            </a:r>
            <a:r>
              <a:rPr sz="3600" b="1" spc="-10" dirty="0"/>
              <a:t> </a:t>
            </a:r>
            <a:r>
              <a:rPr sz="3600" b="1" spc="-15" dirty="0"/>
              <a:t>(Mattern</a:t>
            </a:r>
            <a:r>
              <a:rPr sz="3600" b="1" spc="45" dirty="0"/>
              <a:t> </a:t>
            </a:r>
            <a:r>
              <a:rPr sz="3600" b="1" spc="-5" dirty="0"/>
              <a:t>y</a:t>
            </a:r>
            <a:r>
              <a:rPr sz="3600" b="1" spc="-10" dirty="0"/>
              <a:t> Fidge)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005583" y="1767839"/>
            <a:ext cx="5386705" cy="2548890"/>
            <a:chOff x="2005583" y="1767839"/>
            <a:chExt cx="5386705" cy="2548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1767839"/>
              <a:ext cx="5386578" cy="317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1303" y="1849119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4"/>
                  </a:lnTo>
                  <a:lnTo>
                    <a:pt x="5068697" y="103758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7"/>
                  </a:lnTo>
                  <a:lnTo>
                    <a:pt x="5068697" y="14096"/>
                  </a:lnTo>
                  <a:lnTo>
                    <a:pt x="5070729" y="21970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607" y="1807463"/>
              <a:ext cx="241541" cy="2446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900" y="1836419"/>
              <a:ext cx="143256" cy="1432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137" y="1831657"/>
              <a:ext cx="152781" cy="1527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1807463"/>
              <a:ext cx="241541" cy="2446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8123" y="1836419"/>
              <a:ext cx="143255" cy="1432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1831657"/>
              <a:ext cx="152780" cy="1527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2846831"/>
              <a:ext cx="5386578" cy="3177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51303" y="2928111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7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1" y="2889503"/>
              <a:ext cx="241541" cy="244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0604" y="2918459"/>
              <a:ext cx="143256" cy="1432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5841" y="2913697"/>
              <a:ext cx="152781" cy="1527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2889503"/>
              <a:ext cx="241541" cy="2446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8123" y="2918459"/>
              <a:ext cx="143255" cy="1432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361" y="2913697"/>
              <a:ext cx="152780" cy="1527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2895" y="2889503"/>
              <a:ext cx="241541" cy="2446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3188" y="2918459"/>
              <a:ext cx="143256" cy="14325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8425" y="2913697"/>
              <a:ext cx="152781" cy="1527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2889503"/>
              <a:ext cx="241541" cy="2446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5668" y="2918459"/>
              <a:ext cx="143256" cy="14325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0905" y="2913697"/>
              <a:ext cx="152781" cy="1527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8895" y="1944623"/>
              <a:ext cx="945641" cy="122910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05758" y="1968753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60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3"/>
                  </a:lnTo>
                  <a:lnTo>
                    <a:pt x="684783" y="968248"/>
                  </a:lnTo>
                  <a:lnTo>
                    <a:pt x="683131" y="948055"/>
                  </a:lnTo>
                  <a:lnTo>
                    <a:pt x="647573" y="948055"/>
                  </a:lnTo>
                  <a:lnTo>
                    <a:pt x="607257" y="890393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257" y="890393"/>
                  </a:moveTo>
                  <a:lnTo>
                    <a:pt x="647573" y="948055"/>
                  </a:lnTo>
                  <a:lnTo>
                    <a:pt x="660910" y="938784"/>
                  </a:lnTo>
                  <a:lnTo>
                    <a:pt x="644143" y="938784"/>
                  </a:lnTo>
                  <a:lnTo>
                    <a:pt x="641475" y="906163"/>
                  </a:lnTo>
                  <a:lnTo>
                    <a:pt x="607257" y="890393"/>
                  </a:lnTo>
                  <a:close/>
                </a:path>
                <a:path w="685164" h="968375">
                  <a:moveTo>
                    <a:pt x="650748" y="786384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1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055"/>
                  </a:lnTo>
                  <a:lnTo>
                    <a:pt x="683131" y="948055"/>
                  </a:lnTo>
                  <a:lnTo>
                    <a:pt x="671321" y="803783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4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4"/>
                  </a:lnTo>
                  <a:lnTo>
                    <a:pt x="671194" y="919861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1"/>
                  </a:lnTo>
                  <a:lnTo>
                    <a:pt x="644143" y="938784"/>
                  </a:lnTo>
                  <a:lnTo>
                    <a:pt x="660910" y="938784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4"/>
                  </a:lnTo>
                  <a:lnTo>
                    <a:pt x="607257" y="890393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3998975"/>
              <a:ext cx="5386578" cy="3177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1303" y="4080255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8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8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8"/>
                  </a:lnTo>
                  <a:lnTo>
                    <a:pt x="5159502" y="71628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8"/>
                  </a:lnTo>
                  <a:close/>
                </a:path>
                <a:path w="5184775" h="118110">
                  <a:moveTo>
                    <a:pt x="511253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112530" y="71628"/>
                  </a:lnTo>
                  <a:lnTo>
                    <a:pt x="5134301" y="58928"/>
                  </a:lnTo>
                  <a:lnTo>
                    <a:pt x="5112530" y="46228"/>
                  </a:lnTo>
                  <a:close/>
                </a:path>
                <a:path w="5184775" h="118110">
                  <a:moveTo>
                    <a:pt x="5162859" y="46228"/>
                  </a:moveTo>
                  <a:lnTo>
                    <a:pt x="5159502" y="46228"/>
                  </a:lnTo>
                  <a:lnTo>
                    <a:pt x="5159502" y="71628"/>
                  </a:lnTo>
                  <a:lnTo>
                    <a:pt x="5162860" y="71628"/>
                  </a:lnTo>
                  <a:lnTo>
                    <a:pt x="5184648" y="58928"/>
                  </a:lnTo>
                  <a:lnTo>
                    <a:pt x="5162859" y="46228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8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8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8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8"/>
                  </a:lnTo>
                  <a:lnTo>
                    <a:pt x="5162859" y="46228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4344" y="4041647"/>
              <a:ext cx="244601" cy="2446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4636" y="4070604"/>
              <a:ext cx="146303" cy="1432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9873" y="4065841"/>
              <a:ext cx="155828" cy="15278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015" y="4041647"/>
              <a:ext cx="241541" cy="2446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5308" y="4070604"/>
              <a:ext cx="143256" cy="1432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0545" y="4065841"/>
              <a:ext cx="152781" cy="15278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4041647"/>
              <a:ext cx="241541" cy="24460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5668" y="4070604"/>
              <a:ext cx="143256" cy="1432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0905" y="4065841"/>
              <a:ext cx="152781" cy="1527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7960" y="4041647"/>
              <a:ext cx="244601" cy="2446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8251" y="4070604"/>
              <a:ext cx="146303" cy="1432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3489" y="4065841"/>
              <a:ext cx="155828" cy="15278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3960" y="3060191"/>
              <a:ext cx="945641" cy="122910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60823" y="3084322"/>
              <a:ext cx="685165" cy="968375"/>
            </a:xfrm>
            <a:custGeom>
              <a:avLst/>
              <a:gdLst/>
              <a:ahLst/>
              <a:cxnLst/>
              <a:rect l="l" t="t" r="r" b="b"/>
              <a:pathLst>
                <a:path w="685164" h="968375">
                  <a:moveTo>
                    <a:pt x="543692" y="862722"/>
                  </a:moveTo>
                  <a:lnTo>
                    <a:pt x="536463" y="863885"/>
                  </a:lnTo>
                  <a:lnTo>
                    <a:pt x="530211" y="867667"/>
                  </a:lnTo>
                  <a:lnTo>
                    <a:pt x="525779" y="873759"/>
                  </a:lnTo>
                  <a:lnTo>
                    <a:pt x="524013" y="881102"/>
                  </a:lnTo>
                  <a:lnTo>
                    <a:pt x="525176" y="888301"/>
                  </a:lnTo>
                  <a:lnTo>
                    <a:pt x="528958" y="894548"/>
                  </a:lnTo>
                  <a:lnTo>
                    <a:pt x="535051" y="899032"/>
                  </a:lnTo>
                  <a:lnTo>
                    <a:pt x="684784" y="968247"/>
                  </a:lnTo>
                  <a:lnTo>
                    <a:pt x="683141" y="948182"/>
                  </a:lnTo>
                  <a:lnTo>
                    <a:pt x="647573" y="948182"/>
                  </a:lnTo>
                  <a:lnTo>
                    <a:pt x="607135" y="890336"/>
                  </a:lnTo>
                  <a:lnTo>
                    <a:pt x="551052" y="864488"/>
                  </a:lnTo>
                  <a:lnTo>
                    <a:pt x="543692" y="862722"/>
                  </a:lnTo>
                  <a:close/>
                </a:path>
                <a:path w="685164" h="968375">
                  <a:moveTo>
                    <a:pt x="607135" y="890336"/>
                  </a:moveTo>
                  <a:lnTo>
                    <a:pt x="647573" y="948182"/>
                  </a:lnTo>
                  <a:lnTo>
                    <a:pt x="661014" y="938783"/>
                  </a:lnTo>
                  <a:lnTo>
                    <a:pt x="644143" y="938783"/>
                  </a:lnTo>
                  <a:lnTo>
                    <a:pt x="641475" y="906163"/>
                  </a:lnTo>
                  <a:lnTo>
                    <a:pt x="607135" y="890336"/>
                  </a:lnTo>
                  <a:close/>
                </a:path>
                <a:path w="685164" h="968375">
                  <a:moveTo>
                    <a:pt x="650748" y="786383"/>
                  </a:moveTo>
                  <a:lnTo>
                    <a:pt x="643510" y="788435"/>
                  </a:lnTo>
                  <a:lnTo>
                    <a:pt x="637809" y="792988"/>
                  </a:lnTo>
                  <a:lnTo>
                    <a:pt x="634228" y="799349"/>
                  </a:lnTo>
                  <a:lnTo>
                    <a:pt x="633349" y="806830"/>
                  </a:lnTo>
                  <a:lnTo>
                    <a:pt x="638395" y="868519"/>
                  </a:lnTo>
                  <a:lnTo>
                    <a:pt x="678814" y="926338"/>
                  </a:lnTo>
                  <a:lnTo>
                    <a:pt x="647573" y="948182"/>
                  </a:lnTo>
                  <a:lnTo>
                    <a:pt x="683141" y="948182"/>
                  </a:lnTo>
                  <a:lnTo>
                    <a:pt x="671322" y="803782"/>
                  </a:lnTo>
                  <a:lnTo>
                    <a:pt x="669214" y="796492"/>
                  </a:lnTo>
                  <a:lnTo>
                    <a:pt x="664654" y="790797"/>
                  </a:lnTo>
                  <a:lnTo>
                    <a:pt x="658284" y="787245"/>
                  </a:lnTo>
                  <a:lnTo>
                    <a:pt x="650748" y="786383"/>
                  </a:lnTo>
                  <a:close/>
                </a:path>
                <a:path w="685164" h="968375">
                  <a:moveTo>
                    <a:pt x="641475" y="906163"/>
                  </a:moveTo>
                  <a:lnTo>
                    <a:pt x="644143" y="938783"/>
                  </a:lnTo>
                  <a:lnTo>
                    <a:pt x="671194" y="919860"/>
                  </a:lnTo>
                  <a:lnTo>
                    <a:pt x="641475" y="906163"/>
                  </a:lnTo>
                  <a:close/>
                </a:path>
                <a:path w="685164" h="968375">
                  <a:moveTo>
                    <a:pt x="638395" y="868519"/>
                  </a:moveTo>
                  <a:lnTo>
                    <a:pt x="641475" y="906163"/>
                  </a:lnTo>
                  <a:lnTo>
                    <a:pt x="671194" y="919860"/>
                  </a:lnTo>
                  <a:lnTo>
                    <a:pt x="644143" y="938783"/>
                  </a:lnTo>
                  <a:lnTo>
                    <a:pt x="661014" y="938783"/>
                  </a:lnTo>
                  <a:lnTo>
                    <a:pt x="678814" y="926338"/>
                  </a:lnTo>
                  <a:lnTo>
                    <a:pt x="638395" y="868519"/>
                  </a:lnTo>
                  <a:close/>
                </a:path>
                <a:path w="685164" h="968375">
                  <a:moveTo>
                    <a:pt x="31241" y="0"/>
                  </a:moveTo>
                  <a:lnTo>
                    <a:pt x="0" y="21843"/>
                  </a:lnTo>
                  <a:lnTo>
                    <a:pt x="607135" y="890336"/>
                  </a:lnTo>
                  <a:lnTo>
                    <a:pt x="641475" y="906163"/>
                  </a:lnTo>
                  <a:lnTo>
                    <a:pt x="638395" y="868519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2119" y="1807463"/>
              <a:ext cx="241541" cy="24460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412" y="1836419"/>
              <a:ext cx="143255" cy="1432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649" y="1831657"/>
              <a:ext cx="152780" cy="1527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1112" y="1807463"/>
              <a:ext cx="241541" cy="2446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404" y="1836419"/>
              <a:ext cx="143255" cy="1432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6641" y="1831657"/>
              <a:ext cx="152780" cy="1527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1504" y="1807463"/>
              <a:ext cx="2164842" cy="233857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696842" y="2000884"/>
              <a:ext cx="1907539" cy="2080260"/>
            </a:xfrm>
            <a:custGeom>
              <a:avLst/>
              <a:gdLst/>
              <a:ahLst/>
              <a:cxnLst/>
              <a:rect l="l" t="t" r="r" b="b"/>
              <a:pathLst>
                <a:path w="1907539" h="2080260">
                  <a:moveTo>
                    <a:pt x="1856424" y="55783"/>
                  </a:moveTo>
                  <a:lnTo>
                    <a:pt x="1820421" y="66963"/>
                  </a:lnTo>
                  <a:lnTo>
                    <a:pt x="0" y="2054352"/>
                  </a:lnTo>
                  <a:lnTo>
                    <a:pt x="28194" y="2080133"/>
                  </a:lnTo>
                  <a:lnTo>
                    <a:pt x="1848416" y="92702"/>
                  </a:lnTo>
                  <a:lnTo>
                    <a:pt x="1856424" y="55783"/>
                  </a:lnTo>
                  <a:close/>
                </a:path>
                <a:path w="1907539" h="2080260">
                  <a:moveTo>
                    <a:pt x="1904140" y="15112"/>
                  </a:moveTo>
                  <a:lnTo>
                    <a:pt x="1867916" y="15112"/>
                  </a:lnTo>
                  <a:lnTo>
                    <a:pt x="1895983" y="40766"/>
                  </a:lnTo>
                  <a:lnTo>
                    <a:pt x="1848416" y="92702"/>
                  </a:lnTo>
                  <a:lnTo>
                    <a:pt x="1835277" y="153288"/>
                  </a:lnTo>
                  <a:lnTo>
                    <a:pt x="1835148" y="160785"/>
                  </a:lnTo>
                  <a:lnTo>
                    <a:pt x="1837864" y="167544"/>
                  </a:lnTo>
                  <a:lnTo>
                    <a:pt x="1842938" y="172827"/>
                  </a:lnTo>
                  <a:lnTo>
                    <a:pt x="1849882" y="175894"/>
                  </a:lnTo>
                  <a:lnTo>
                    <a:pt x="1857450" y="175970"/>
                  </a:lnTo>
                  <a:lnTo>
                    <a:pt x="1864233" y="173259"/>
                  </a:lnTo>
                  <a:lnTo>
                    <a:pt x="1869491" y="168215"/>
                  </a:lnTo>
                  <a:lnTo>
                    <a:pt x="1872488" y="161289"/>
                  </a:lnTo>
                  <a:lnTo>
                    <a:pt x="1904140" y="15112"/>
                  </a:lnTo>
                  <a:close/>
                </a:path>
                <a:path w="1907539" h="2080260">
                  <a:moveTo>
                    <a:pt x="1877503" y="23875"/>
                  </a:moveTo>
                  <a:lnTo>
                    <a:pt x="1863344" y="23875"/>
                  </a:lnTo>
                  <a:lnTo>
                    <a:pt x="1887601" y="46100"/>
                  </a:lnTo>
                  <a:lnTo>
                    <a:pt x="1856424" y="55783"/>
                  </a:lnTo>
                  <a:lnTo>
                    <a:pt x="1848416" y="92702"/>
                  </a:lnTo>
                  <a:lnTo>
                    <a:pt x="1895983" y="40766"/>
                  </a:lnTo>
                  <a:lnTo>
                    <a:pt x="1877503" y="23875"/>
                  </a:lnTo>
                  <a:close/>
                </a:path>
                <a:path w="1907539" h="2080260">
                  <a:moveTo>
                    <a:pt x="1907413" y="0"/>
                  </a:moveTo>
                  <a:lnTo>
                    <a:pt x="1749933" y="49022"/>
                  </a:lnTo>
                  <a:lnTo>
                    <a:pt x="1743289" y="52609"/>
                  </a:lnTo>
                  <a:lnTo>
                    <a:pt x="1738693" y="58292"/>
                  </a:lnTo>
                  <a:lnTo>
                    <a:pt x="1736574" y="65309"/>
                  </a:lnTo>
                  <a:lnTo>
                    <a:pt x="1737360" y="72898"/>
                  </a:lnTo>
                  <a:lnTo>
                    <a:pt x="1741019" y="79521"/>
                  </a:lnTo>
                  <a:lnTo>
                    <a:pt x="1746726" y="84073"/>
                  </a:lnTo>
                  <a:lnTo>
                    <a:pt x="1753719" y="86149"/>
                  </a:lnTo>
                  <a:lnTo>
                    <a:pt x="1761236" y="85343"/>
                  </a:lnTo>
                  <a:lnTo>
                    <a:pt x="1820421" y="66963"/>
                  </a:lnTo>
                  <a:lnTo>
                    <a:pt x="1867916" y="15112"/>
                  </a:lnTo>
                  <a:lnTo>
                    <a:pt x="1904140" y="15112"/>
                  </a:lnTo>
                  <a:lnTo>
                    <a:pt x="1907413" y="0"/>
                  </a:lnTo>
                  <a:close/>
                </a:path>
                <a:path w="1907539" h="2080260">
                  <a:moveTo>
                    <a:pt x="1867916" y="15112"/>
                  </a:moveTo>
                  <a:lnTo>
                    <a:pt x="1820421" y="66963"/>
                  </a:lnTo>
                  <a:lnTo>
                    <a:pt x="1856424" y="55783"/>
                  </a:lnTo>
                  <a:lnTo>
                    <a:pt x="1863344" y="23875"/>
                  </a:lnTo>
                  <a:lnTo>
                    <a:pt x="1877503" y="23875"/>
                  </a:lnTo>
                  <a:lnTo>
                    <a:pt x="1867916" y="15112"/>
                  </a:lnTo>
                  <a:close/>
                </a:path>
                <a:path w="1907539" h="2080260">
                  <a:moveTo>
                    <a:pt x="1863344" y="23875"/>
                  </a:moveTo>
                  <a:lnTo>
                    <a:pt x="1856424" y="55783"/>
                  </a:lnTo>
                  <a:lnTo>
                    <a:pt x="1887601" y="46100"/>
                  </a:lnTo>
                  <a:lnTo>
                    <a:pt x="1863344" y="238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27123" y="2781427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27123" y="3943045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67557" y="2583941"/>
            <a:ext cx="167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2700" spc="7" baseline="1543" dirty="0">
                <a:latin typeface="Calibri"/>
                <a:cs typeface="Calibri"/>
              </a:rPr>
              <a:t>(</a:t>
            </a:r>
            <a:r>
              <a:rPr sz="2700" baseline="1543" dirty="0">
                <a:latin typeface="Calibri"/>
                <a:cs typeface="Calibri"/>
              </a:rPr>
              <a:t>0,1</a:t>
            </a:r>
            <a:r>
              <a:rPr sz="2700" spc="7" baseline="1543" dirty="0">
                <a:latin typeface="Calibri"/>
                <a:cs typeface="Calibri"/>
              </a:rPr>
              <a:t>,</a:t>
            </a:r>
            <a:r>
              <a:rPr sz="2700" baseline="1543" dirty="0">
                <a:latin typeface="Calibri"/>
                <a:cs typeface="Calibri"/>
              </a:rPr>
              <a:t>0)	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2,2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51530" y="4208779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18944" y="4035552"/>
            <a:ext cx="241935" cy="245110"/>
            <a:chOff x="2218944" y="4035552"/>
            <a:chExt cx="241935" cy="245110"/>
          </a:xfrm>
        </p:grpSpPr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8944" y="4035552"/>
              <a:ext cx="241541" cy="24460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69236" y="4064508"/>
              <a:ext cx="143256" cy="14325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64473" y="4059745"/>
              <a:ext cx="152781" cy="152781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2275077" y="4231640"/>
            <a:ext cx="456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3542029" algn="l"/>
                <a:tab pos="4366260" algn="l"/>
              </a:tabLst>
            </a:pPr>
            <a:r>
              <a:rPr sz="1800" dirty="0">
                <a:latin typeface="Calibri"/>
                <a:cs typeface="Calibri"/>
              </a:rPr>
              <a:t>i	k	l	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809488" y="1767839"/>
            <a:ext cx="1085850" cy="1238250"/>
            <a:chOff x="5809488" y="1767839"/>
            <a:chExt cx="1085850" cy="1238250"/>
          </a:xfrm>
        </p:grpSpPr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09488" y="1767839"/>
              <a:ext cx="1085850" cy="123825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854319" y="1961260"/>
              <a:ext cx="828040" cy="979169"/>
            </a:xfrm>
            <a:custGeom>
              <a:avLst/>
              <a:gdLst/>
              <a:ahLst/>
              <a:cxnLst/>
              <a:rect l="l" t="t" r="r" b="b"/>
              <a:pathLst>
                <a:path w="828040" h="979169">
                  <a:moveTo>
                    <a:pt x="779151" y="57952"/>
                  </a:moveTo>
                  <a:lnTo>
                    <a:pt x="743593" y="70639"/>
                  </a:lnTo>
                  <a:lnTo>
                    <a:pt x="0" y="954404"/>
                  </a:lnTo>
                  <a:lnTo>
                    <a:pt x="29209" y="978915"/>
                  </a:lnTo>
                  <a:lnTo>
                    <a:pt x="772670" y="95308"/>
                  </a:lnTo>
                  <a:lnTo>
                    <a:pt x="779151" y="57952"/>
                  </a:lnTo>
                  <a:close/>
                </a:path>
                <a:path w="828040" h="979169">
                  <a:moveTo>
                    <a:pt x="824893" y="16763"/>
                  </a:moveTo>
                  <a:lnTo>
                    <a:pt x="788924" y="16763"/>
                  </a:lnTo>
                  <a:lnTo>
                    <a:pt x="818133" y="41275"/>
                  </a:lnTo>
                  <a:lnTo>
                    <a:pt x="772670" y="95308"/>
                  </a:lnTo>
                  <a:lnTo>
                    <a:pt x="762126" y="156083"/>
                  </a:lnTo>
                  <a:lnTo>
                    <a:pt x="762351" y="163679"/>
                  </a:lnTo>
                  <a:lnTo>
                    <a:pt x="765349" y="170370"/>
                  </a:lnTo>
                  <a:lnTo>
                    <a:pt x="770610" y="175442"/>
                  </a:lnTo>
                  <a:lnTo>
                    <a:pt x="777621" y="178180"/>
                  </a:lnTo>
                  <a:lnTo>
                    <a:pt x="785217" y="177956"/>
                  </a:lnTo>
                  <a:lnTo>
                    <a:pt x="791908" y="174958"/>
                  </a:lnTo>
                  <a:lnTo>
                    <a:pt x="796980" y="169697"/>
                  </a:lnTo>
                  <a:lnTo>
                    <a:pt x="799719" y="162687"/>
                  </a:lnTo>
                  <a:lnTo>
                    <a:pt x="824893" y="16763"/>
                  </a:lnTo>
                  <a:close/>
                </a:path>
                <a:path w="828040" h="979169">
                  <a:moveTo>
                    <a:pt x="799669" y="25780"/>
                  </a:moveTo>
                  <a:lnTo>
                    <a:pt x="784732" y="25780"/>
                  </a:lnTo>
                  <a:lnTo>
                    <a:pt x="809878" y="46989"/>
                  </a:lnTo>
                  <a:lnTo>
                    <a:pt x="779151" y="57952"/>
                  </a:lnTo>
                  <a:lnTo>
                    <a:pt x="772670" y="95308"/>
                  </a:lnTo>
                  <a:lnTo>
                    <a:pt x="818133" y="41275"/>
                  </a:lnTo>
                  <a:lnTo>
                    <a:pt x="799669" y="25780"/>
                  </a:lnTo>
                  <a:close/>
                </a:path>
                <a:path w="828040" h="979169">
                  <a:moveTo>
                    <a:pt x="827785" y="0"/>
                  </a:moveTo>
                  <a:lnTo>
                    <a:pt x="672464" y="55625"/>
                  </a:lnTo>
                  <a:lnTo>
                    <a:pt x="665980" y="59523"/>
                  </a:lnTo>
                  <a:lnTo>
                    <a:pt x="661638" y="65373"/>
                  </a:lnTo>
                  <a:lnTo>
                    <a:pt x="659820" y="72413"/>
                  </a:lnTo>
                  <a:lnTo>
                    <a:pt x="660907" y="79883"/>
                  </a:lnTo>
                  <a:lnTo>
                    <a:pt x="664825" y="86367"/>
                  </a:lnTo>
                  <a:lnTo>
                    <a:pt x="670718" y="90709"/>
                  </a:lnTo>
                  <a:lnTo>
                    <a:pt x="677802" y="92527"/>
                  </a:lnTo>
                  <a:lnTo>
                    <a:pt x="685291" y="91439"/>
                  </a:lnTo>
                  <a:lnTo>
                    <a:pt x="743593" y="70639"/>
                  </a:lnTo>
                  <a:lnTo>
                    <a:pt x="788924" y="16763"/>
                  </a:lnTo>
                  <a:lnTo>
                    <a:pt x="824893" y="16763"/>
                  </a:lnTo>
                  <a:lnTo>
                    <a:pt x="827785" y="0"/>
                  </a:lnTo>
                  <a:close/>
                </a:path>
                <a:path w="828040" h="979169">
                  <a:moveTo>
                    <a:pt x="788924" y="16763"/>
                  </a:moveTo>
                  <a:lnTo>
                    <a:pt x="743593" y="70639"/>
                  </a:lnTo>
                  <a:lnTo>
                    <a:pt x="779151" y="57952"/>
                  </a:lnTo>
                  <a:lnTo>
                    <a:pt x="784732" y="25780"/>
                  </a:lnTo>
                  <a:lnTo>
                    <a:pt x="799669" y="25780"/>
                  </a:lnTo>
                  <a:lnTo>
                    <a:pt x="788924" y="16763"/>
                  </a:lnTo>
                  <a:close/>
                </a:path>
                <a:path w="828040" h="979169">
                  <a:moveTo>
                    <a:pt x="784732" y="25780"/>
                  </a:moveTo>
                  <a:lnTo>
                    <a:pt x="779151" y="57952"/>
                  </a:lnTo>
                  <a:lnTo>
                    <a:pt x="809878" y="46989"/>
                  </a:lnTo>
                  <a:lnTo>
                    <a:pt x="784732" y="2578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660897" y="1935607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4401" y="6120744"/>
            <a:ext cx="341376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2185"/>
              </a:lnSpc>
            </a:pPr>
            <a:r>
              <a:rPr sz="1900" b="1" spc="-15" dirty="0">
                <a:latin typeface="Calibri"/>
                <a:cs typeface="Calibri"/>
              </a:rPr>
              <a:t>V</a:t>
            </a:r>
            <a:r>
              <a:rPr sz="1875" b="1" spc="-22" baseline="-20000" dirty="0">
                <a:latin typeface="Calibri"/>
                <a:cs typeface="Calibri"/>
              </a:rPr>
              <a:t>m</a:t>
            </a:r>
            <a:r>
              <a:rPr sz="1875" b="1" spc="172" baseline="-2000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&lt;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45" dirty="0">
                <a:latin typeface="Calibri"/>
                <a:cs typeface="Calibri"/>
              </a:rPr>
              <a:t>V</a:t>
            </a:r>
            <a:r>
              <a:rPr sz="1875" b="1" spc="-67" baseline="-20000" dirty="0">
                <a:latin typeface="Calibri"/>
                <a:cs typeface="Calibri"/>
              </a:rPr>
              <a:t>c</a:t>
            </a:r>
            <a:r>
              <a:rPr sz="1875" b="1" spc="-7" baseline="-2000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(2,3,5)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&lt;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(3,0,3)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endParaRPr sz="1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lang="es-ES" sz="1400" spc="-10">
                <a:solidFill>
                  <a:srgbClr val="17375E"/>
                </a:solidFill>
                <a:latin typeface="Palatino Linotype"/>
                <a:cs typeface="Palatino Linotype"/>
              </a:rPr>
              <a:t>Sincronización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11117" y="6149667"/>
            <a:ext cx="422529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5"/>
              </a:lnSpc>
            </a:pPr>
            <a:r>
              <a:rPr sz="1900" spc="-10" dirty="0">
                <a:latin typeface="Calibri"/>
                <a:cs typeface="Calibri"/>
              </a:rPr>
              <a:t>2≤3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3≤0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5≤3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NOT(2=3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3=0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5=3)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35376" y="1998040"/>
            <a:ext cx="4179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0400" algn="l"/>
                <a:tab pos="4046220" algn="l"/>
              </a:tabLst>
            </a:pPr>
            <a:r>
              <a:rPr sz="2700" baseline="1543" dirty="0">
                <a:latin typeface="Calibri"/>
                <a:cs typeface="Calibri"/>
              </a:rPr>
              <a:t>a	</a:t>
            </a:r>
            <a:r>
              <a:rPr sz="1800" dirty="0">
                <a:latin typeface="Calibri"/>
                <a:cs typeface="Calibri"/>
              </a:rPr>
              <a:t>b	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83711" y="3015818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076191" y="3035884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41494" y="2995929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32779" y="3052064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12060" y="3729685"/>
            <a:ext cx="1276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(0,0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0,0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03928" y="37365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0,0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2628" y="2596972"/>
            <a:ext cx="628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(2,3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27123" y="1503121"/>
            <a:ext cx="54552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790">
              <a:lnSpc>
                <a:spcPts val="1855"/>
              </a:lnSpc>
              <a:spcBef>
                <a:spcPts val="100"/>
              </a:spcBef>
              <a:tabLst>
                <a:tab pos="3736975" algn="l"/>
                <a:tab pos="4838065" algn="l"/>
              </a:tabLst>
            </a:pPr>
            <a:r>
              <a:rPr sz="2700" spc="7" baseline="4629" dirty="0">
                <a:latin typeface="Calibri"/>
                <a:cs typeface="Calibri"/>
              </a:rPr>
              <a:t>(</a:t>
            </a:r>
            <a:r>
              <a:rPr sz="2700" baseline="4629" dirty="0">
                <a:latin typeface="Calibri"/>
                <a:cs typeface="Calibri"/>
              </a:rPr>
              <a:t>1,0</a:t>
            </a:r>
            <a:r>
              <a:rPr sz="2700" spc="7" baseline="4629" dirty="0">
                <a:latin typeface="Calibri"/>
                <a:cs typeface="Calibri"/>
              </a:rPr>
              <a:t>,</a:t>
            </a:r>
            <a:r>
              <a:rPr sz="2700" baseline="4629" dirty="0">
                <a:latin typeface="Calibri"/>
                <a:cs typeface="Calibri"/>
              </a:rPr>
              <a:t>0) </a:t>
            </a:r>
            <a:r>
              <a:rPr sz="2700" spc="165" baseline="4629" dirty="0">
                <a:latin typeface="Calibri"/>
                <a:cs typeface="Calibri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(2,0</a:t>
            </a:r>
            <a:r>
              <a:rPr sz="2700" spc="7" baseline="1543" dirty="0">
                <a:latin typeface="Calibri"/>
                <a:cs typeface="Calibri"/>
              </a:rPr>
              <a:t>,</a:t>
            </a:r>
            <a:r>
              <a:rPr sz="2700" baseline="1543" dirty="0">
                <a:latin typeface="Calibri"/>
                <a:cs typeface="Calibri"/>
              </a:rPr>
              <a:t>0)	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3,0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3)	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55"/>
              </a:lnSpc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17082" y="2613152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2,4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05042" y="3726891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(2,3,4)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(2,3,5)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28675" y="4470552"/>
            <a:ext cx="8618855" cy="1620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40"/>
              </a:spcBef>
            </a:pPr>
            <a:r>
              <a:rPr sz="1900" b="1" spc="-5" dirty="0">
                <a:latin typeface="Calibri"/>
                <a:cs typeface="Calibri"/>
              </a:rPr>
              <a:t>¿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a,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m ?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sz="1900" b="1" spc="-45" dirty="0">
                <a:latin typeface="Calibri"/>
                <a:cs typeface="Calibri"/>
              </a:rPr>
              <a:t>V</a:t>
            </a:r>
            <a:r>
              <a:rPr sz="1875" b="1" spc="-67" baseline="-20000" dirty="0">
                <a:latin typeface="Calibri"/>
                <a:cs typeface="Calibri"/>
              </a:rPr>
              <a:t>a</a:t>
            </a:r>
            <a:r>
              <a:rPr sz="1875" b="1" spc="179" baseline="-2000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&lt;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V</a:t>
            </a:r>
            <a:r>
              <a:rPr sz="1875" b="1" spc="-22" baseline="-20000" dirty="0">
                <a:latin typeface="Calibri"/>
                <a:cs typeface="Calibri"/>
              </a:rPr>
              <a:t>m</a:t>
            </a:r>
            <a:r>
              <a:rPr sz="1875" b="1" spc="-37" baseline="-2000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(1,0,0)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&lt;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(2,3,5)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37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1≤2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0≤3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2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0≤5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NOT(1=2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0=3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𝖠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0=5)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92D050"/>
                </a:solidFill>
                <a:latin typeface="Segoe UI Symbol"/>
                <a:cs typeface="Segoe UI Symbol"/>
              </a:rPr>
              <a:t>✓</a:t>
            </a:r>
            <a:r>
              <a:rPr sz="1900" spc="-90" dirty="0">
                <a:solidFill>
                  <a:srgbClr val="92D050"/>
                </a:solidFill>
                <a:latin typeface="Segoe UI Symbol"/>
                <a:cs typeface="Segoe UI Symbol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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m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¿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c, m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?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sz="1900" b="1" spc="-45" dirty="0">
                <a:latin typeface="Calibri"/>
                <a:cs typeface="Calibri"/>
              </a:rPr>
              <a:t>V</a:t>
            </a:r>
            <a:r>
              <a:rPr sz="1875" b="1" spc="-67" baseline="-20000" dirty="0">
                <a:latin typeface="Calibri"/>
                <a:cs typeface="Calibri"/>
              </a:rPr>
              <a:t>c</a:t>
            </a:r>
            <a:r>
              <a:rPr sz="1875" b="1" spc="179" baseline="-2000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&lt;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V</a:t>
            </a:r>
            <a:r>
              <a:rPr sz="1875" b="1" spc="-22" baseline="-20000" dirty="0">
                <a:latin typeface="Calibri"/>
                <a:cs typeface="Calibri"/>
              </a:rPr>
              <a:t>m</a:t>
            </a:r>
            <a:r>
              <a:rPr sz="1875" b="1" spc="-37" baseline="-2000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(3,0,3)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&lt;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(2,3,5)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375" dirty="0"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3≤2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𝖠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0≤3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𝖠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libri"/>
                <a:cs typeface="Calibri"/>
              </a:rPr>
              <a:t>3≤5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𝖠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5" dirty="0">
                <a:latin typeface="Calibri"/>
                <a:cs typeface="Calibri"/>
              </a:rPr>
              <a:t>NOT(3=2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𝖠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0=3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𝖠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libri"/>
                <a:cs typeface="Calibri"/>
              </a:rPr>
              <a:t>3=5)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="1" spc="4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aseline="-44753" dirty="0">
                <a:latin typeface="Wingdings"/>
                <a:cs typeface="Wingdings"/>
              </a:rPr>
              <a:t></a:t>
            </a:r>
            <a:r>
              <a:rPr sz="2700" spc="-44" baseline="-44753" dirty="0">
                <a:latin typeface="Times New Roman"/>
                <a:cs typeface="Times New Roman"/>
              </a:rPr>
              <a:t> </a:t>
            </a:r>
            <a:r>
              <a:rPr sz="2700" b="1" baseline="-44753" dirty="0">
                <a:latin typeface="Calibri"/>
                <a:cs typeface="Calibri"/>
              </a:rPr>
              <a:t>c</a:t>
            </a:r>
            <a:r>
              <a:rPr sz="2700" b="1" spc="-7" baseline="-44753" dirty="0">
                <a:latin typeface="Calibri"/>
                <a:cs typeface="Calibri"/>
              </a:rPr>
              <a:t> </a:t>
            </a:r>
            <a:r>
              <a:rPr sz="2700" b="1" baseline="-44753" dirty="0">
                <a:latin typeface="Calibri"/>
                <a:cs typeface="Calibri"/>
              </a:rPr>
              <a:t>||</a:t>
            </a:r>
            <a:r>
              <a:rPr sz="2700" b="1" spc="-22" baseline="-44753" dirty="0">
                <a:latin typeface="Calibri"/>
                <a:cs typeface="Calibri"/>
              </a:rPr>
              <a:t> </a:t>
            </a:r>
            <a:r>
              <a:rPr sz="2700" b="1" baseline="-44753" dirty="0">
                <a:latin typeface="Calibri"/>
                <a:cs typeface="Calibri"/>
              </a:rPr>
              <a:t>m</a:t>
            </a:r>
            <a:endParaRPr sz="2700" baseline="-44753">
              <a:latin typeface="Calibri"/>
              <a:cs typeface="Calibri"/>
            </a:endParaRPr>
          </a:p>
        </p:txBody>
      </p:sp>
      <p:sp>
        <p:nvSpPr>
          <p:cNvPr id="8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38200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40" dirty="0"/>
              <a:t>Vectores</a:t>
            </a:r>
            <a:r>
              <a:rPr sz="3600" b="1" dirty="0"/>
              <a:t> </a:t>
            </a:r>
            <a:r>
              <a:rPr sz="3600" b="1" spc="-10" dirty="0"/>
              <a:t>de</a:t>
            </a:r>
            <a:r>
              <a:rPr sz="3600" b="1" spc="10" dirty="0"/>
              <a:t> </a:t>
            </a:r>
            <a:r>
              <a:rPr sz="3600" b="1" spc="-15" dirty="0"/>
              <a:t>relojes</a:t>
            </a:r>
            <a:r>
              <a:rPr sz="3600" b="1" spc="10" dirty="0"/>
              <a:t> </a:t>
            </a:r>
            <a:r>
              <a:rPr sz="3600" b="1" spc="-5" dirty="0"/>
              <a:t>lógicos</a:t>
            </a:r>
            <a:r>
              <a:rPr sz="3600" b="1" spc="-10" dirty="0"/>
              <a:t> </a:t>
            </a:r>
            <a:r>
              <a:rPr sz="3600" b="1" spc="-15" dirty="0"/>
              <a:t>(Mattern</a:t>
            </a:r>
            <a:r>
              <a:rPr sz="3600" b="1" spc="45" dirty="0"/>
              <a:t> </a:t>
            </a:r>
            <a:r>
              <a:rPr sz="3600" b="1" spc="-5" dirty="0"/>
              <a:t>y</a:t>
            </a:r>
            <a:r>
              <a:rPr sz="3600" b="1" spc="-10" dirty="0"/>
              <a:t> Fidge)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6621271"/>
            <a:ext cx="248729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1400" spc="-10">
                <a:solidFill>
                  <a:srgbClr val="17375E"/>
                </a:solidFill>
                <a:latin typeface="Palatino Linotype"/>
                <a:cs typeface="Palatino Linotype"/>
              </a:rPr>
              <a:t>Sincronización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0772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Uso</a:t>
            </a:r>
            <a:r>
              <a:rPr spc="-10" dirty="0"/>
              <a:t> </a:t>
            </a:r>
            <a:r>
              <a:rPr spc="-15" dirty="0"/>
              <a:t>de</a:t>
            </a:r>
            <a:r>
              <a:rPr dirty="0"/>
              <a:t> los</a:t>
            </a:r>
            <a:r>
              <a:rPr spc="-20" dirty="0"/>
              <a:t> </a:t>
            </a:r>
            <a:r>
              <a:rPr spc="-15" dirty="0"/>
              <a:t>Relojes</a:t>
            </a:r>
            <a:r>
              <a:rPr spc="-20" dirty="0"/>
              <a:t> </a:t>
            </a:r>
            <a:r>
              <a:rPr spc="-5" dirty="0"/>
              <a:t>Lógicos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811781"/>
            <a:ext cx="7726045" cy="43859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90"/>
              </a:spcBef>
            </a:pPr>
            <a:r>
              <a:rPr sz="2800" dirty="0">
                <a:latin typeface="Calibri"/>
                <a:cs typeface="Calibri"/>
              </a:rPr>
              <a:t>La </a:t>
            </a:r>
            <a:r>
              <a:rPr sz="2800" spc="-5" dirty="0">
                <a:latin typeface="Calibri"/>
                <a:cs typeface="Calibri"/>
              </a:rPr>
              <a:t>utilización de relojes lógicos (Lamport, </a:t>
            </a:r>
            <a:r>
              <a:rPr sz="2800" spc="-15" dirty="0">
                <a:latin typeface="Calibri"/>
                <a:cs typeface="Calibri"/>
              </a:rPr>
              <a:t>Vectoriales)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aplica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  <a:p>
            <a:pPr marL="777875" indent="-287655" algn="just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78510" algn="l"/>
              </a:tabLst>
            </a:pPr>
            <a:r>
              <a:rPr sz="2400" dirty="0">
                <a:latin typeface="Calibri"/>
                <a:cs typeface="Calibri"/>
              </a:rPr>
              <a:t>Mensajes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periódicos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sincronización.</a:t>
            </a:r>
            <a:endParaRPr sz="2400">
              <a:latin typeface="Calibri"/>
              <a:cs typeface="Calibri"/>
            </a:endParaRPr>
          </a:p>
          <a:p>
            <a:pPr marL="777875" indent="-287655" algn="just">
              <a:lnSpc>
                <a:spcPts val="2735"/>
              </a:lnSpc>
              <a:spcBef>
                <a:spcPts val="290"/>
              </a:spcBef>
              <a:buFont typeface="Arial MT"/>
              <a:buChar char="–"/>
              <a:tabLst>
                <a:tab pos="778510" algn="l"/>
              </a:tabLst>
            </a:pPr>
            <a:r>
              <a:rPr sz="2400" spc="-5" dirty="0">
                <a:latin typeface="Calibri"/>
                <a:cs typeface="Calibri"/>
              </a:rPr>
              <a:t>Campo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adicional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mensajes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intercambiados</a:t>
            </a:r>
            <a:endParaRPr sz="2400">
              <a:latin typeface="Calibri"/>
              <a:cs typeface="Calibri"/>
            </a:endParaRPr>
          </a:p>
          <a:p>
            <a:pPr marL="777875" algn="just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i="1" spc="-15" dirty="0">
                <a:latin typeface="Calibri"/>
                <a:cs typeface="Calibri"/>
              </a:rPr>
              <a:t>piggybacked</a:t>
            </a:r>
            <a:r>
              <a:rPr sz="2400" spc="-15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Por</a:t>
            </a:r>
            <a:r>
              <a:rPr sz="2800" spc="-5" dirty="0">
                <a:latin typeface="Calibri"/>
                <a:cs typeface="Calibri"/>
              </a:rPr>
              <a:t> medio 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relojes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lógicos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pueden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resolver:</a:t>
            </a:r>
            <a:endParaRPr sz="2800">
              <a:latin typeface="Calibri"/>
              <a:cs typeface="Calibri"/>
            </a:endParaRPr>
          </a:p>
          <a:p>
            <a:pPr marL="777875" marR="1066800" indent="-287020" algn="just">
              <a:lnSpc>
                <a:spcPts val="2590"/>
              </a:lnSpc>
              <a:spcBef>
                <a:spcPts val="655"/>
              </a:spcBef>
              <a:buFont typeface="Arial MT"/>
              <a:buChar char="–"/>
              <a:tabLst>
                <a:tab pos="778510" algn="l"/>
              </a:tabLst>
            </a:pPr>
            <a:r>
              <a:rPr sz="2400" spc="-5" dirty="0">
                <a:latin typeface="Calibri"/>
                <a:cs typeface="Calibri"/>
              </a:rPr>
              <a:t>Ordenación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eventos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(factores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prioridad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equitatividad</a:t>
            </a:r>
            <a:r>
              <a:rPr sz="2400" spc="-5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777875" indent="-287655" algn="just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78510" algn="l"/>
              </a:tabLst>
            </a:pPr>
            <a:r>
              <a:rPr sz="2400" spc="-5" dirty="0">
                <a:latin typeface="Calibri"/>
                <a:cs typeface="Calibri"/>
              </a:rPr>
              <a:t>Detección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violaciones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causalidad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77875" indent="-287655" algn="just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78510" algn="l"/>
              </a:tabLst>
            </a:pPr>
            <a:r>
              <a:rPr sz="2400" b="1" i="1" spc="-10" dirty="0">
                <a:latin typeface="Calibri"/>
                <a:cs typeface="Calibri"/>
              </a:rPr>
              <a:t>Multicast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causal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(ordenación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mensajes).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91636"/>
            <a:ext cx="80009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Estados</a:t>
            </a:r>
            <a:r>
              <a:rPr spc="-55" dirty="0"/>
              <a:t> </a:t>
            </a:r>
            <a:r>
              <a:rPr spc="-5" dirty="0"/>
              <a:t>Globales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44" y="1721053"/>
            <a:ext cx="8059420" cy="448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 algn="just">
              <a:lnSpc>
                <a:spcPts val="2595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Diversos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sistemas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necesitan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poder</a:t>
            </a:r>
            <a:endParaRPr sz="2400">
              <a:latin typeface="Calibri"/>
              <a:cs typeface="Calibri"/>
            </a:endParaRPr>
          </a:p>
          <a:p>
            <a:pPr marL="356870" algn="just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conocer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sistema</a:t>
            </a:r>
            <a:endParaRPr sz="24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Podemos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definir:</a:t>
            </a:r>
            <a:endParaRPr sz="2400">
              <a:latin typeface="Calibri"/>
              <a:cs typeface="Calibri"/>
            </a:endParaRPr>
          </a:p>
          <a:p>
            <a:pPr marL="1293495" algn="just">
              <a:lnSpc>
                <a:spcPct val="100000"/>
              </a:lnSpc>
              <a:spcBef>
                <a:spcPts val="15"/>
              </a:spcBef>
            </a:pPr>
            <a:r>
              <a:rPr sz="2000" spc="-10" dirty="0">
                <a:latin typeface="Calibri"/>
                <a:cs typeface="Calibri"/>
              </a:rPr>
              <a:t>EstadoGlobal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Estado(P1)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Estado(P2)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….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Estado(Pn)</a:t>
            </a:r>
            <a:endParaRPr sz="20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¿Es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suficiente?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Ejemplos: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ts val="2160"/>
              </a:lnSpc>
              <a:spcBef>
                <a:spcPts val="10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Recolección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basura: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Cuando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</a:t>
            </a:r>
            <a:r>
              <a:rPr sz="2000" spc="-10" dirty="0">
                <a:latin typeface="Calibri"/>
                <a:cs typeface="Calibri"/>
              </a:rPr>
              <a:t> objeto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deja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referenciado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endParaRPr sz="2000">
              <a:latin typeface="Calibri"/>
              <a:cs typeface="Calibri"/>
            </a:endParaRPr>
          </a:p>
          <a:p>
            <a:pPr marL="756285" algn="just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ningún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elemento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</a:t>
            </a:r>
            <a:r>
              <a:rPr sz="2000" spc="-15" dirty="0">
                <a:latin typeface="Calibri"/>
                <a:cs typeface="Calibri"/>
              </a:rPr>
              <a:t> sistema.</a:t>
            </a:r>
            <a:endParaRPr sz="20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205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8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Detección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interbloqueos: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Condiciones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20" dirty="0">
                <a:latin typeface="Calibri"/>
                <a:cs typeface="Calibri"/>
              </a:rPr>
              <a:t>espera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cíclica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grafos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espera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i="1" spc="-10" dirty="0">
                <a:latin typeface="Calibri"/>
                <a:cs typeface="Calibri"/>
              </a:rPr>
              <a:t>wait-for</a:t>
            </a:r>
            <a:r>
              <a:rPr sz="2000" i="1" spc="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graphs</a:t>
            </a:r>
            <a:r>
              <a:rPr sz="2000" spc="-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050">
              <a:latin typeface="Calibri"/>
              <a:cs typeface="Calibri"/>
            </a:endParaRPr>
          </a:p>
          <a:p>
            <a:pPr marL="756285" marR="168275" lvl="1" indent="-287020" algn="just">
              <a:lnSpc>
                <a:spcPts val="192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Detección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estados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terminación: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estado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actividad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espera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suficiente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determinar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finalización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244" y="1785061"/>
            <a:ext cx="7417434" cy="3236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0" dirty="0">
                <a:latin typeface="Calibri"/>
                <a:cs typeface="Calibri"/>
              </a:rPr>
              <a:t>Por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tanto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1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más </a:t>
            </a:r>
            <a:r>
              <a:rPr sz="2800" spc="-5" dirty="0">
                <a:latin typeface="Calibri"/>
                <a:cs typeface="Calibri"/>
              </a:rPr>
              <a:t>compleja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los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centralizados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Problemas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considerar: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Tiempo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estados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globales.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Exclusión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mutua.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Algoritmos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elección.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Operaciones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atómicas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distribuidas: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Transacciones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C7C58F-F002-B65C-E6E0-E856DC16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s-MX" sz="3200" dirty="0"/>
              <a:t>Sincronización en Sistemas Distribuidos</a:t>
            </a:r>
            <a:endParaRPr lang="es-CL" sz="320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C467251-20B8-AF44-1092-9EAB53AE7493}"/>
              </a:ext>
            </a:extLst>
          </p:cNvPr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808481"/>
            <a:ext cx="800099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Estados</a:t>
            </a:r>
            <a:r>
              <a:rPr spc="-25" dirty="0"/>
              <a:t> </a:t>
            </a:r>
            <a:r>
              <a:rPr spc="-5" dirty="0"/>
              <a:t>Globales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24200" y="6433274"/>
            <a:ext cx="2895600" cy="211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557527"/>
            <a:ext cx="7303008" cy="4709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2956" y="6326835"/>
            <a:ext cx="8592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Calibri"/>
                <a:cs typeface="Calibri"/>
              </a:rPr>
              <a:t>Imagen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original: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George</a:t>
            </a:r>
            <a:r>
              <a:rPr sz="900" i="1" spc="-75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Coulouris,</a:t>
            </a:r>
            <a:r>
              <a:rPr sz="900" i="1" spc="-85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Jean</a:t>
            </a:r>
            <a:r>
              <a:rPr sz="900" i="1" spc="-5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Dollimore,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10" dirty="0">
                <a:latin typeface="Calibri"/>
                <a:cs typeface="Calibri"/>
              </a:rPr>
              <a:t>Tim</a:t>
            </a:r>
            <a:r>
              <a:rPr sz="900" i="1" spc="-20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Kindberg,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and</a:t>
            </a:r>
            <a:r>
              <a:rPr sz="900" i="1" spc="-35" dirty="0">
                <a:latin typeface="Calibri"/>
                <a:cs typeface="Calibri"/>
              </a:rPr>
              <a:t> </a:t>
            </a:r>
            <a:r>
              <a:rPr sz="900" i="1" spc="10" dirty="0">
                <a:latin typeface="Calibri"/>
                <a:cs typeface="Calibri"/>
              </a:rPr>
              <a:t>Gordon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Blair.</a:t>
            </a:r>
            <a:r>
              <a:rPr sz="900" i="1" spc="-4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2011.</a:t>
            </a:r>
            <a:r>
              <a:rPr sz="900" i="1" spc="-15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Distributed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Systems: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Concepts</a:t>
            </a:r>
            <a:r>
              <a:rPr sz="900" i="1" spc="-70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and</a:t>
            </a:r>
            <a:r>
              <a:rPr sz="900" i="1" spc="-30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Design</a:t>
            </a:r>
            <a:r>
              <a:rPr sz="900" i="1" spc="-35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(5th.</a:t>
            </a:r>
            <a:r>
              <a:rPr sz="900" i="1" spc="-40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ed.).</a:t>
            </a:r>
            <a:r>
              <a:rPr sz="900" i="1" spc="-65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Addison-Wesley</a:t>
            </a:r>
            <a:r>
              <a:rPr sz="900" i="1" spc="-70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Publishing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5" dirty="0">
                <a:latin typeface="Calibri"/>
                <a:cs typeface="Calibri"/>
              </a:rPr>
              <a:t>Company,</a:t>
            </a:r>
            <a:r>
              <a:rPr sz="900" i="1" spc="-65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USA.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153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i="1" spc="-15" dirty="0">
                <a:latin typeface="Calibri"/>
                <a:cs typeface="Calibri"/>
              </a:rPr>
              <a:t>Snapshots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38426"/>
            <a:ext cx="7866380" cy="403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El análisis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los </a:t>
            </a:r>
            <a:r>
              <a:rPr sz="2800" spc="-10" dirty="0">
                <a:latin typeface="Calibri"/>
                <a:cs typeface="Calibri"/>
              </a:rPr>
              <a:t>estados </a:t>
            </a:r>
            <a:r>
              <a:rPr sz="2800" dirty="0">
                <a:latin typeface="Calibri"/>
                <a:cs typeface="Calibri"/>
              </a:rPr>
              <a:t>globales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un </a:t>
            </a:r>
            <a:r>
              <a:rPr sz="2800" spc="-10" dirty="0">
                <a:latin typeface="Calibri"/>
                <a:cs typeface="Calibri"/>
              </a:rPr>
              <a:t>sistema </a:t>
            </a:r>
            <a:r>
              <a:rPr sz="2800" spc="-5" dirty="0">
                <a:latin typeface="Calibri"/>
                <a:cs typeface="Calibri"/>
              </a:rPr>
              <a:t>se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realiza </a:t>
            </a:r>
            <a:r>
              <a:rPr sz="2800" spc="-5" dirty="0">
                <a:latin typeface="Calibri"/>
                <a:cs typeface="Calibri"/>
              </a:rPr>
              <a:t>por medio de </a:t>
            </a:r>
            <a:r>
              <a:rPr sz="2800" i="1" dirty="0">
                <a:latin typeface="Calibri"/>
                <a:cs typeface="Calibri"/>
              </a:rPr>
              <a:t>snapshots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Agregación </a:t>
            </a:r>
            <a:r>
              <a:rPr sz="2800" spc="-5" dirty="0">
                <a:latin typeface="Calibri"/>
                <a:cs typeface="Calibri"/>
              </a:rPr>
              <a:t>del </a:t>
            </a:r>
            <a:r>
              <a:rPr sz="2800" spc="-10" dirty="0">
                <a:latin typeface="Calibri"/>
                <a:cs typeface="Calibri"/>
              </a:rPr>
              <a:t>estado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local de </a:t>
            </a:r>
            <a:r>
              <a:rPr sz="2800" spc="-10" dirty="0">
                <a:latin typeface="Calibri"/>
                <a:cs typeface="Calibri"/>
              </a:rPr>
              <a:t>cada </a:t>
            </a:r>
            <a:r>
              <a:rPr sz="2800" spc="-15" dirty="0">
                <a:latin typeface="Calibri"/>
                <a:cs typeface="Calibri"/>
              </a:rPr>
              <a:t>componente </a:t>
            </a:r>
            <a:r>
              <a:rPr sz="2800" dirty="0">
                <a:latin typeface="Calibri"/>
                <a:cs typeface="Calibri"/>
              </a:rPr>
              <a:t>así </a:t>
            </a:r>
            <a:r>
              <a:rPr sz="2800" spc="-10" dirty="0">
                <a:latin typeface="Calibri"/>
                <a:cs typeface="Calibri"/>
              </a:rPr>
              <a:t>como de </a:t>
            </a:r>
            <a:r>
              <a:rPr sz="2800" dirty="0">
                <a:latin typeface="Calibri"/>
                <a:cs typeface="Calibri"/>
              </a:rPr>
              <a:t>los </a:t>
            </a:r>
            <a:r>
              <a:rPr sz="2800" spc="-5" dirty="0">
                <a:latin typeface="Calibri"/>
                <a:cs typeface="Calibri"/>
              </a:rPr>
              <a:t>mensajes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actualmente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transmisión.</a:t>
            </a:r>
            <a:endParaRPr sz="2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12700" marR="17145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Debido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la imposibilidad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determinar </a:t>
            </a:r>
            <a:r>
              <a:rPr sz="2800" dirty="0">
                <a:latin typeface="Calibri"/>
                <a:cs typeface="Calibri"/>
              </a:rPr>
              <a:t>el </a:t>
            </a:r>
            <a:r>
              <a:rPr sz="2800" spc="-10" dirty="0">
                <a:latin typeface="Calibri"/>
                <a:cs typeface="Calibri"/>
              </a:rPr>
              <a:t>estado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 </a:t>
            </a:r>
            <a:r>
              <a:rPr sz="2800" spc="-5" dirty="0">
                <a:latin typeface="Calibri"/>
                <a:cs typeface="Calibri"/>
              </a:rPr>
              <a:t>de todo el </a:t>
            </a:r>
            <a:r>
              <a:rPr sz="2800" spc="-10" dirty="0">
                <a:latin typeface="Calibri"/>
                <a:cs typeface="Calibri"/>
              </a:rPr>
              <a:t>sistema </a:t>
            </a:r>
            <a:r>
              <a:rPr sz="2800" dirty="0">
                <a:latin typeface="Calibri"/>
                <a:cs typeface="Calibri"/>
              </a:rPr>
              <a:t>en </a:t>
            </a:r>
            <a:r>
              <a:rPr sz="2800" spc="-5" dirty="0">
                <a:latin typeface="Calibri"/>
                <a:cs typeface="Calibri"/>
              </a:rPr>
              <a:t>un </a:t>
            </a:r>
            <a:r>
              <a:rPr sz="2800" dirty="0">
                <a:latin typeface="Calibri"/>
                <a:cs typeface="Calibri"/>
              </a:rPr>
              <a:t>mismo </a:t>
            </a:r>
            <a:r>
              <a:rPr sz="2800" spc="-15" dirty="0">
                <a:latin typeface="Calibri"/>
                <a:cs typeface="Calibri"/>
              </a:rPr>
              <a:t>instante </a:t>
            </a:r>
            <a:r>
              <a:rPr sz="2800" spc="-5" dirty="0">
                <a:latin typeface="Calibri"/>
                <a:cs typeface="Calibri"/>
              </a:rPr>
              <a:t>se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 </a:t>
            </a:r>
            <a:r>
              <a:rPr sz="2800" spc="-5" dirty="0">
                <a:latin typeface="Calibri"/>
                <a:cs typeface="Calibri"/>
              </a:rPr>
              <a:t>una </a:t>
            </a:r>
            <a:r>
              <a:rPr sz="2800" spc="-10" dirty="0">
                <a:latin typeface="Calibri"/>
                <a:cs typeface="Calibri"/>
              </a:rPr>
              <a:t>propiedad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consistencia </a:t>
            </a:r>
            <a:r>
              <a:rPr sz="2800" spc="5" dirty="0">
                <a:latin typeface="Calibri"/>
                <a:cs typeface="Calibri"/>
              </a:rPr>
              <a:t>en </a:t>
            </a:r>
            <a:r>
              <a:rPr sz="2800" dirty="0">
                <a:latin typeface="Calibri"/>
                <a:cs typeface="Calibri"/>
              </a:rPr>
              <a:t>la </a:t>
            </a:r>
            <a:r>
              <a:rPr sz="2800" spc="-10" dirty="0">
                <a:latin typeface="Calibri"/>
                <a:cs typeface="Calibri"/>
              </a:rPr>
              <a:t>evaluación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dicho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estado.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0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Cortes </a:t>
            </a:r>
            <a:r>
              <a:rPr spc="-25" dirty="0"/>
              <a:t>Consistentes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39673" y="2493073"/>
            <a:ext cx="3314700" cy="3895725"/>
            <a:chOff x="439673" y="2493073"/>
            <a:chExt cx="3314700" cy="3895725"/>
          </a:xfrm>
        </p:grpSpPr>
        <p:sp>
          <p:nvSpPr>
            <p:cNvPr id="4" name="object 4"/>
            <p:cNvSpPr/>
            <p:nvPr/>
          </p:nvSpPr>
          <p:spPr>
            <a:xfrm>
              <a:off x="763523" y="2497835"/>
              <a:ext cx="0" cy="3886200"/>
            </a:xfrm>
            <a:custGeom>
              <a:avLst/>
              <a:gdLst/>
              <a:ahLst/>
              <a:cxnLst/>
              <a:rect l="l" t="t" r="r" b="b"/>
              <a:pathLst>
                <a:path h="3886200">
                  <a:moveTo>
                    <a:pt x="0" y="0"/>
                  </a:moveTo>
                  <a:lnTo>
                    <a:pt x="0" y="388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561" y="3026473"/>
              <a:ext cx="161925" cy="1619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561" y="5083873"/>
              <a:ext cx="161925" cy="161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561" y="5464873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06523" y="2497835"/>
              <a:ext cx="0" cy="3886200"/>
            </a:xfrm>
            <a:custGeom>
              <a:avLst/>
              <a:gdLst/>
              <a:ahLst/>
              <a:cxnLst/>
              <a:rect l="l" t="t" r="r" b="b"/>
              <a:pathLst>
                <a:path h="3886200">
                  <a:moveTo>
                    <a:pt x="0" y="0"/>
                  </a:moveTo>
                  <a:lnTo>
                    <a:pt x="0" y="388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5561" y="3636073"/>
              <a:ext cx="161925" cy="1619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5561" y="3331273"/>
              <a:ext cx="161925" cy="161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5561" y="4626673"/>
              <a:ext cx="161925" cy="1619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5561" y="4017073"/>
              <a:ext cx="161925" cy="1619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01923" y="2497835"/>
              <a:ext cx="0" cy="3886200"/>
            </a:xfrm>
            <a:custGeom>
              <a:avLst/>
              <a:gdLst/>
              <a:ahLst/>
              <a:cxnLst/>
              <a:rect l="l" t="t" r="r" b="b"/>
              <a:pathLst>
                <a:path h="3886200">
                  <a:moveTo>
                    <a:pt x="0" y="0"/>
                  </a:moveTo>
                  <a:lnTo>
                    <a:pt x="0" y="388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913" y="2794825"/>
              <a:ext cx="161925" cy="1619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913" y="5312473"/>
              <a:ext cx="161925" cy="161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7913" y="6150673"/>
              <a:ext cx="161925" cy="1619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0526" y="2872993"/>
              <a:ext cx="2444115" cy="3375025"/>
            </a:xfrm>
            <a:custGeom>
              <a:avLst/>
              <a:gdLst/>
              <a:ahLst/>
              <a:cxnLst/>
              <a:rect l="l" t="t" r="r" b="b"/>
              <a:pathLst>
                <a:path w="2444115" h="3375025">
                  <a:moveTo>
                    <a:pt x="1145997" y="844042"/>
                  </a:moveTo>
                  <a:lnTo>
                    <a:pt x="1128788" y="819785"/>
                  </a:lnTo>
                  <a:lnTo>
                    <a:pt x="1096721" y="774573"/>
                  </a:lnTo>
                  <a:lnTo>
                    <a:pt x="1081697" y="802640"/>
                  </a:lnTo>
                  <a:lnTo>
                    <a:pt x="5981" y="228854"/>
                  </a:lnTo>
                  <a:lnTo>
                    <a:pt x="0" y="240030"/>
                  </a:lnTo>
                  <a:lnTo>
                    <a:pt x="1075728" y="813816"/>
                  </a:lnTo>
                  <a:lnTo>
                    <a:pt x="1060780" y="841756"/>
                  </a:lnTo>
                  <a:lnTo>
                    <a:pt x="1145997" y="844042"/>
                  </a:lnTo>
                  <a:close/>
                </a:path>
                <a:path w="2444115" h="3375025">
                  <a:moveTo>
                    <a:pt x="1150315" y="1229741"/>
                  </a:moveTo>
                  <a:lnTo>
                    <a:pt x="1141679" y="1220343"/>
                  </a:lnTo>
                  <a:lnTo>
                    <a:pt x="54356" y="2235187"/>
                  </a:lnTo>
                  <a:lnTo>
                    <a:pt x="32702" y="2211959"/>
                  </a:lnTo>
                  <a:lnTo>
                    <a:pt x="2997" y="2291842"/>
                  </a:lnTo>
                  <a:lnTo>
                    <a:pt x="84696" y="2267712"/>
                  </a:lnTo>
                  <a:lnTo>
                    <a:pt x="71069" y="2253107"/>
                  </a:lnTo>
                  <a:lnTo>
                    <a:pt x="63004" y="2244471"/>
                  </a:lnTo>
                  <a:lnTo>
                    <a:pt x="1150315" y="1229741"/>
                  </a:lnTo>
                  <a:close/>
                </a:path>
                <a:path w="2444115" h="3375025">
                  <a:moveTo>
                    <a:pt x="2441397" y="3358642"/>
                  </a:moveTo>
                  <a:lnTo>
                    <a:pt x="2429218" y="3347567"/>
                  </a:lnTo>
                  <a:lnTo>
                    <a:pt x="2378405" y="3301327"/>
                  </a:lnTo>
                  <a:lnTo>
                    <a:pt x="2369769" y="3331921"/>
                  </a:lnTo>
                  <a:lnTo>
                    <a:pt x="4711" y="2666746"/>
                  </a:lnTo>
                  <a:lnTo>
                    <a:pt x="1270" y="2678938"/>
                  </a:lnTo>
                  <a:lnTo>
                    <a:pt x="2366314" y="3344138"/>
                  </a:lnTo>
                  <a:lnTo>
                    <a:pt x="2357704" y="3374682"/>
                  </a:lnTo>
                  <a:lnTo>
                    <a:pt x="2441397" y="3358642"/>
                  </a:lnTo>
                  <a:close/>
                </a:path>
                <a:path w="2444115" h="3375025">
                  <a:moveTo>
                    <a:pt x="2441397" y="2520442"/>
                  </a:moveTo>
                  <a:lnTo>
                    <a:pt x="2424150" y="2496312"/>
                  </a:lnTo>
                  <a:lnTo>
                    <a:pt x="2391867" y="2451100"/>
                  </a:lnTo>
                  <a:lnTo>
                    <a:pt x="2376957" y="2479205"/>
                  </a:lnTo>
                  <a:lnTo>
                    <a:pt x="1148918" y="1829054"/>
                  </a:lnTo>
                  <a:lnTo>
                    <a:pt x="1143076" y="1840230"/>
                  </a:lnTo>
                  <a:lnTo>
                    <a:pt x="2371052" y="2490343"/>
                  </a:lnTo>
                  <a:lnTo>
                    <a:pt x="2356180" y="2518410"/>
                  </a:lnTo>
                  <a:lnTo>
                    <a:pt x="2441397" y="2520442"/>
                  </a:lnTo>
                  <a:close/>
                </a:path>
                <a:path w="2444115" h="3375025">
                  <a:moveTo>
                    <a:pt x="2443810" y="11684"/>
                  </a:moveTo>
                  <a:lnTo>
                    <a:pt x="2438984" y="0"/>
                  </a:lnTo>
                  <a:lnTo>
                    <a:pt x="1214043" y="504291"/>
                  </a:lnTo>
                  <a:lnTo>
                    <a:pt x="1202004" y="474980"/>
                  </a:lnTo>
                  <a:lnTo>
                    <a:pt x="1145997" y="539242"/>
                  </a:lnTo>
                  <a:lnTo>
                    <a:pt x="1230960" y="545465"/>
                  </a:lnTo>
                  <a:lnTo>
                    <a:pt x="1220889" y="520954"/>
                  </a:lnTo>
                  <a:lnTo>
                    <a:pt x="1218882" y="516102"/>
                  </a:lnTo>
                  <a:lnTo>
                    <a:pt x="2443810" y="11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723" y="3945635"/>
              <a:ext cx="3276600" cy="1828800"/>
            </a:xfrm>
            <a:custGeom>
              <a:avLst/>
              <a:gdLst/>
              <a:ahLst/>
              <a:cxnLst/>
              <a:rect l="l" t="t" r="r" b="b"/>
              <a:pathLst>
                <a:path w="3276600" h="1828800">
                  <a:moveTo>
                    <a:pt x="0" y="0"/>
                  </a:moveTo>
                  <a:lnTo>
                    <a:pt x="57595" y="616"/>
                  </a:lnTo>
                  <a:lnTo>
                    <a:pt x="115139" y="2448"/>
                  </a:lnTo>
                  <a:lnTo>
                    <a:pt x="172578" y="5469"/>
                  </a:lnTo>
                  <a:lnTo>
                    <a:pt x="229862" y="9652"/>
                  </a:lnTo>
                  <a:lnTo>
                    <a:pt x="286937" y="14972"/>
                  </a:lnTo>
                  <a:lnTo>
                    <a:pt x="343751" y="21401"/>
                  </a:lnTo>
                  <a:lnTo>
                    <a:pt x="400253" y="28914"/>
                  </a:lnTo>
                  <a:lnTo>
                    <a:pt x="456390" y="37483"/>
                  </a:lnTo>
                  <a:lnTo>
                    <a:pt x="512111" y="47083"/>
                  </a:lnTo>
                  <a:lnTo>
                    <a:pt x="567362" y="57687"/>
                  </a:lnTo>
                  <a:lnTo>
                    <a:pt x="622091" y="69269"/>
                  </a:lnTo>
                  <a:lnTo>
                    <a:pt x="676247" y="81802"/>
                  </a:lnTo>
                  <a:lnTo>
                    <a:pt x="729778" y="95259"/>
                  </a:lnTo>
                  <a:lnTo>
                    <a:pt x="782630" y="109615"/>
                  </a:lnTo>
                  <a:lnTo>
                    <a:pt x="834753" y="124843"/>
                  </a:lnTo>
                  <a:lnTo>
                    <a:pt x="886093" y="140916"/>
                  </a:lnTo>
                  <a:lnTo>
                    <a:pt x="936599" y="157809"/>
                  </a:lnTo>
                  <a:lnTo>
                    <a:pt x="986219" y="175494"/>
                  </a:lnTo>
                  <a:lnTo>
                    <a:pt x="1034900" y="193945"/>
                  </a:lnTo>
                  <a:lnTo>
                    <a:pt x="1082590" y="213136"/>
                  </a:lnTo>
                  <a:lnTo>
                    <a:pt x="1129237" y="233041"/>
                  </a:lnTo>
                  <a:lnTo>
                    <a:pt x="1174788" y="253632"/>
                  </a:lnTo>
                  <a:lnTo>
                    <a:pt x="1219193" y="274884"/>
                  </a:lnTo>
                  <a:lnTo>
                    <a:pt x="1262397" y="296770"/>
                  </a:lnTo>
                  <a:lnTo>
                    <a:pt x="1304351" y="319264"/>
                  </a:lnTo>
                  <a:lnTo>
                    <a:pt x="1345000" y="342339"/>
                  </a:lnTo>
                  <a:lnTo>
                    <a:pt x="1384293" y="365969"/>
                  </a:lnTo>
                  <a:lnTo>
                    <a:pt x="1422178" y="390128"/>
                  </a:lnTo>
                  <a:lnTo>
                    <a:pt x="1458603" y="414788"/>
                  </a:lnTo>
                  <a:lnTo>
                    <a:pt x="1493515" y="439924"/>
                  </a:lnTo>
                  <a:lnTo>
                    <a:pt x="1526862" y="465509"/>
                  </a:lnTo>
                  <a:lnTo>
                    <a:pt x="1558593" y="491517"/>
                  </a:lnTo>
                  <a:lnTo>
                    <a:pt x="1588654" y="517921"/>
                  </a:lnTo>
                  <a:lnTo>
                    <a:pt x="1616995" y="544696"/>
                  </a:lnTo>
                  <a:lnTo>
                    <a:pt x="1668303" y="599248"/>
                  </a:lnTo>
                  <a:lnTo>
                    <a:pt x="1712100" y="654963"/>
                  </a:lnTo>
                  <a:lnTo>
                    <a:pt x="1747969" y="711629"/>
                  </a:lnTo>
                  <a:lnTo>
                    <a:pt x="1775493" y="769035"/>
                  </a:lnTo>
                  <a:lnTo>
                    <a:pt x="1794253" y="826969"/>
                  </a:lnTo>
                  <a:lnTo>
                    <a:pt x="1803833" y="885221"/>
                  </a:lnTo>
                  <a:lnTo>
                    <a:pt x="1806353" y="947847"/>
                  </a:lnTo>
                  <a:lnTo>
                    <a:pt x="1810217" y="981254"/>
                  </a:lnTo>
                  <a:lnTo>
                    <a:pt x="1825375" y="1047790"/>
                  </a:lnTo>
                  <a:lnTo>
                    <a:pt x="1850013" y="1113689"/>
                  </a:lnTo>
                  <a:lnTo>
                    <a:pt x="1883617" y="1178632"/>
                  </a:lnTo>
                  <a:lnTo>
                    <a:pt x="1925676" y="1242302"/>
                  </a:lnTo>
                  <a:lnTo>
                    <a:pt x="1949716" y="1273560"/>
                  </a:lnTo>
                  <a:lnTo>
                    <a:pt x="1975678" y="1304380"/>
                  </a:lnTo>
                  <a:lnTo>
                    <a:pt x="2003497" y="1334723"/>
                  </a:lnTo>
                  <a:lnTo>
                    <a:pt x="2033110" y="1364548"/>
                  </a:lnTo>
                  <a:lnTo>
                    <a:pt x="2064452" y="1393816"/>
                  </a:lnTo>
                  <a:lnTo>
                    <a:pt x="2097459" y="1422486"/>
                  </a:lnTo>
                  <a:lnTo>
                    <a:pt x="2132068" y="1450520"/>
                  </a:lnTo>
                  <a:lnTo>
                    <a:pt x="2168215" y="1477878"/>
                  </a:lnTo>
                  <a:lnTo>
                    <a:pt x="2205834" y="1504519"/>
                  </a:lnTo>
                  <a:lnTo>
                    <a:pt x="2244863" y="1530403"/>
                  </a:lnTo>
                  <a:lnTo>
                    <a:pt x="2285237" y="1555492"/>
                  </a:lnTo>
                  <a:lnTo>
                    <a:pt x="2326892" y="1579745"/>
                  </a:lnTo>
                  <a:lnTo>
                    <a:pt x="2369765" y="1603122"/>
                  </a:lnTo>
                  <a:lnTo>
                    <a:pt x="2413790" y="1625583"/>
                  </a:lnTo>
                  <a:lnTo>
                    <a:pt x="2458905" y="1647090"/>
                  </a:lnTo>
                  <a:lnTo>
                    <a:pt x="2505044" y="1667601"/>
                  </a:lnTo>
                  <a:lnTo>
                    <a:pt x="2552145" y="1687078"/>
                  </a:lnTo>
                  <a:lnTo>
                    <a:pt x="2600143" y="1705479"/>
                  </a:lnTo>
                  <a:lnTo>
                    <a:pt x="2648973" y="1722767"/>
                  </a:lnTo>
                  <a:lnTo>
                    <a:pt x="2698573" y="1738900"/>
                  </a:lnTo>
                  <a:lnTo>
                    <a:pt x="2748877" y="1753839"/>
                  </a:lnTo>
                  <a:lnTo>
                    <a:pt x="2799822" y="1767544"/>
                  </a:lnTo>
                  <a:lnTo>
                    <a:pt x="2851344" y="1779976"/>
                  </a:lnTo>
                  <a:lnTo>
                    <a:pt x="2903379" y="1791094"/>
                  </a:lnTo>
                  <a:lnTo>
                    <a:pt x="2955862" y="1800858"/>
                  </a:lnTo>
                  <a:lnTo>
                    <a:pt x="3008730" y="1809230"/>
                  </a:lnTo>
                  <a:lnTo>
                    <a:pt x="3061919" y="1816169"/>
                  </a:lnTo>
                  <a:lnTo>
                    <a:pt x="3115364" y="1821635"/>
                  </a:lnTo>
                  <a:lnTo>
                    <a:pt x="3169002" y="1825589"/>
                  </a:lnTo>
                  <a:lnTo>
                    <a:pt x="3222769" y="1827990"/>
                  </a:lnTo>
                  <a:lnTo>
                    <a:pt x="3276600" y="1828800"/>
                  </a:lnTo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61031" y="4760975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52400"/>
                  </a:moveTo>
                  <a:lnTo>
                    <a:pt x="5827" y="104217"/>
                  </a:lnTo>
                  <a:lnTo>
                    <a:pt x="22055" y="62380"/>
                  </a:lnTo>
                  <a:lnTo>
                    <a:pt x="46798" y="29394"/>
                  </a:lnTo>
                  <a:lnTo>
                    <a:pt x="78175" y="7766"/>
                  </a:lnTo>
                  <a:lnTo>
                    <a:pt x="114300" y="0"/>
                  </a:lnTo>
                  <a:lnTo>
                    <a:pt x="150424" y="7766"/>
                  </a:lnTo>
                  <a:lnTo>
                    <a:pt x="181801" y="29394"/>
                  </a:lnTo>
                  <a:lnTo>
                    <a:pt x="206544" y="62380"/>
                  </a:lnTo>
                  <a:lnTo>
                    <a:pt x="222772" y="104217"/>
                  </a:lnTo>
                  <a:lnTo>
                    <a:pt x="228600" y="152400"/>
                  </a:lnTo>
                  <a:lnTo>
                    <a:pt x="222772" y="200582"/>
                  </a:lnTo>
                  <a:lnTo>
                    <a:pt x="206544" y="242419"/>
                  </a:lnTo>
                  <a:lnTo>
                    <a:pt x="181801" y="275405"/>
                  </a:lnTo>
                  <a:lnTo>
                    <a:pt x="150424" y="297033"/>
                  </a:lnTo>
                  <a:lnTo>
                    <a:pt x="114300" y="304800"/>
                  </a:lnTo>
                  <a:lnTo>
                    <a:pt x="78175" y="297033"/>
                  </a:lnTo>
                  <a:lnTo>
                    <a:pt x="46798" y="275405"/>
                  </a:lnTo>
                  <a:lnTo>
                    <a:pt x="22055" y="242419"/>
                  </a:lnTo>
                  <a:lnTo>
                    <a:pt x="5827" y="20058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20444" y="3056890"/>
            <a:ext cx="30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8044" y="4429125"/>
            <a:ext cx="30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1229" y="4809820"/>
            <a:ext cx="301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5575" y="5419750"/>
            <a:ext cx="301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5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93986" y="4626673"/>
            <a:ext cx="1384300" cy="1063625"/>
            <a:chOff x="3193986" y="4626673"/>
            <a:chExt cx="1384300" cy="1063625"/>
          </a:xfrm>
        </p:grpSpPr>
        <p:sp>
          <p:nvSpPr>
            <p:cNvPr id="25" name="object 25"/>
            <p:cNvSpPr/>
            <p:nvPr/>
          </p:nvSpPr>
          <p:spPr>
            <a:xfrm>
              <a:off x="3198748" y="4631435"/>
              <a:ext cx="1374775" cy="1054100"/>
            </a:xfrm>
            <a:custGeom>
              <a:avLst/>
              <a:gdLst/>
              <a:ahLst/>
              <a:cxnLst/>
              <a:rect l="l" t="t" r="r" b="b"/>
              <a:pathLst>
                <a:path w="1374775" h="1054100">
                  <a:moveTo>
                    <a:pt x="1374775" y="0"/>
                  </a:moveTo>
                  <a:lnTo>
                    <a:pt x="307975" y="0"/>
                  </a:lnTo>
                  <a:lnTo>
                    <a:pt x="307975" y="685800"/>
                  </a:lnTo>
                  <a:lnTo>
                    <a:pt x="485775" y="685800"/>
                  </a:lnTo>
                  <a:lnTo>
                    <a:pt x="0" y="1054100"/>
                  </a:lnTo>
                  <a:lnTo>
                    <a:pt x="752475" y="685800"/>
                  </a:lnTo>
                  <a:lnTo>
                    <a:pt x="1374775" y="685800"/>
                  </a:lnTo>
                  <a:lnTo>
                    <a:pt x="137477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98748" y="4631435"/>
              <a:ext cx="1374775" cy="1054100"/>
            </a:xfrm>
            <a:custGeom>
              <a:avLst/>
              <a:gdLst/>
              <a:ahLst/>
              <a:cxnLst/>
              <a:rect l="l" t="t" r="r" b="b"/>
              <a:pathLst>
                <a:path w="1374775" h="1054100">
                  <a:moveTo>
                    <a:pt x="307975" y="0"/>
                  </a:moveTo>
                  <a:lnTo>
                    <a:pt x="485775" y="0"/>
                  </a:lnTo>
                  <a:lnTo>
                    <a:pt x="752475" y="0"/>
                  </a:lnTo>
                  <a:lnTo>
                    <a:pt x="1374775" y="0"/>
                  </a:lnTo>
                  <a:lnTo>
                    <a:pt x="1374775" y="400050"/>
                  </a:lnTo>
                  <a:lnTo>
                    <a:pt x="1374775" y="571500"/>
                  </a:lnTo>
                  <a:lnTo>
                    <a:pt x="1374775" y="685800"/>
                  </a:lnTo>
                  <a:lnTo>
                    <a:pt x="752475" y="685800"/>
                  </a:lnTo>
                  <a:lnTo>
                    <a:pt x="0" y="1054100"/>
                  </a:lnTo>
                  <a:lnTo>
                    <a:pt x="485775" y="685800"/>
                  </a:lnTo>
                  <a:lnTo>
                    <a:pt x="307975" y="685800"/>
                  </a:lnTo>
                  <a:lnTo>
                    <a:pt x="307975" y="571500"/>
                  </a:lnTo>
                  <a:lnTo>
                    <a:pt x="307975" y="400050"/>
                  </a:lnTo>
                  <a:lnTo>
                    <a:pt x="30797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15182" y="4680584"/>
            <a:ext cx="8483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0014" marR="30480" indent="-82550">
              <a:lnSpc>
                <a:spcPts val="2110"/>
              </a:lnSpc>
              <a:spcBef>
                <a:spcPts val="210"/>
              </a:spcBef>
            </a:pPr>
            <a:r>
              <a:rPr sz="1800" b="1" spc="-280" dirty="0">
                <a:latin typeface="Arial"/>
                <a:cs typeface="Arial"/>
              </a:rPr>
              <a:t>m</a:t>
            </a:r>
            <a:r>
              <a:rPr sz="1800" b="1" spc="-187" baseline="-20833" dirty="0">
                <a:latin typeface="Arial"/>
                <a:cs typeface="Arial"/>
              </a:rPr>
              <a:t>4</a:t>
            </a:r>
            <a:r>
              <a:rPr sz="1800" b="1" spc="112" baseline="-20833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y</a:t>
            </a:r>
            <a:r>
              <a:rPr sz="1800" b="1" spc="-185" dirty="0">
                <a:latin typeface="Arial"/>
                <a:cs typeface="Arial"/>
              </a:rPr>
              <a:t>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95" dirty="0">
                <a:latin typeface="Arial"/>
                <a:cs typeface="Arial"/>
              </a:rPr>
              <a:t>h</a:t>
            </a:r>
            <a:r>
              <a:rPr sz="1800" b="1" spc="-125" dirty="0">
                <a:latin typeface="Arial"/>
                <a:cs typeface="Arial"/>
              </a:rPr>
              <a:t>a  </a:t>
            </a:r>
            <a:r>
              <a:rPr sz="1800" b="1" spc="-165" dirty="0">
                <a:latin typeface="Arial"/>
                <a:cs typeface="Arial"/>
              </a:rPr>
              <a:t>llegado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89061" y="3102673"/>
            <a:ext cx="2689225" cy="1263650"/>
            <a:chOff x="1889061" y="3102673"/>
            <a:chExt cx="2689225" cy="1263650"/>
          </a:xfrm>
        </p:grpSpPr>
        <p:sp>
          <p:nvSpPr>
            <p:cNvPr id="29" name="object 29"/>
            <p:cNvSpPr/>
            <p:nvPr/>
          </p:nvSpPr>
          <p:spPr>
            <a:xfrm>
              <a:off x="1893823" y="3107435"/>
              <a:ext cx="2679700" cy="1254125"/>
            </a:xfrm>
            <a:custGeom>
              <a:avLst/>
              <a:gdLst/>
              <a:ahLst/>
              <a:cxnLst/>
              <a:rect l="l" t="t" r="r" b="b"/>
              <a:pathLst>
                <a:path w="2679700" h="1254125">
                  <a:moveTo>
                    <a:pt x="2679700" y="0"/>
                  </a:moveTo>
                  <a:lnTo>
                    <a:pt x="1460500" y="0"/>
                  </a:lnTo>
                  <a:lnTo>
                    <a:pt x="1460500" y="400050"/>
                  </a:lnTo>
                  <a:lnTo>
                    <a:pt x="0" y="1254125"/>
                  </a:lnTo>
                  <a:lnTo>
                    <a:pt x="1460500" y="571500"/>
                  </a:lnTo>
                  <a:lnTo>
                    <a:pt x="1460500" y="685800"/>
                  </a:lnTo>
                  <a:lnTo>
                    <a:pt x="2679700" y="685800"/>
                  </a:lnTo>
                  <a:lnTo>
                    <a:pt x="26797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93823" y="3107435"/>
              <a:ext cx="2679700" cy="1254125"/>
            </a:xfrm>
            <a:custGeom>
              <a:avLst/>
              <a:gdLst/>
              <a:ahLst/>
              <a:cxnLst/>
              <a:rect l="l" t="t" r="r" b="b"/>
              <a:pathLst>
                <a:path w="2679700" h="1254125">
                  <a:moveTo>
                    <a:pt x="1460500" y="0"/>
                  </a:moveTo>
                  <a:lnTo>
                    <a:pt x="1663700" y="0"/>
                  </a:lnTo>
                  <a:lnTo>
                    <a:pt x="1968500" y="0"/>
                  </a:lnTo>
                  <a:lnTo>
                    <a:pt x="2679700" y="0"/>
                  </a:lnTo>
                  <a:lnTo>
                    <a:pt x="2679700" y="400050"/>
                  </a:lnTo>
                  <a:lnTo>
                    <a:pt x="2679700" y="571500"/>
                  </a:lnTo>
                  <a:lnTo>
                    <a:pt x="2679700" y="685800"/>
                  </a:lnTo>
                  <a:lnTo>
                    <a:pt x="1968500" y="685800"/>
                  </a:lnTo>
                  <a:lnTo>
                    <a:pt x="1663700" y="685800"/>
                  </a:lnTo>
                  <a:lnTo>
                    <a:pt x="1460500" y="685800"/>
                  </a:lnTo>
                  <a:lnTo>
                    <a:pt x="1460500" y="571500"/>
                  </a:lnTo>
                  <a:lnTo>
                    <a:pt x="0" y="1254125"/>
                  </a:lnTo>
                  <a:lnTo>
                    <a:pt x="1460500" y="400050"/>
                  </a:lnTo>
                  <a:lnTo>
                    <a:pt x="146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435350" y="3155950"/>
            <a:ext cx="105600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>
              <a:lnSpc>
                <a:spcPts val="2135"/>
              </a:lnSpc>
              <a:spcBef>
                <a:spcPts val="100"/>
              </a:spcBef>
            </a:pPr>
            <a:r>
              <a:rPr sz="1800" b="1" spc="-285" dirty="0">
                <a:latin typeface="Arial"/>
                <a:cs typeface="Arial"/>
              </a:rPr>
              <a:t>m</a:t>
            </a:r>
            <a:r>
              <a:rPr sz="1800" b="1" spc="-187" baseline="-20833" dirty="0">
                <a:latin typeface="Arial"/>
                <a:cs typeface="Arial"/>
              </a:rPr>
              <a:t>4</a:t>
            </a:r>
            <a:r>
              <a:rPr sz="1800" b="1" spc="112" baseline="-20833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n</a:t>
            </a:r>
            <a:r>
              <a:rPr sz="1800" b="1" spc="-200" dirty="0">
                <a:latin typeface="Arial"/>
                <a:cs typeface="Arial"/>
              </a:rPr>
              <a:t>o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135"/>
              </a:lnSpc>
            </a:pPr>
            <a:r>
              <a:rPr sz="1800" b="1" spc="-195" dirty="0">
                <a:latin typeface="Arial"/>
                <a:cs typeface="Arial"/>
              </a:rPr>
              <a:t>h</a:t>
            </a:r>
            <a:r>
              <a:rPr sz="1800" b="1" spc="-180" dirty="0">
                <a:latin typeface="Arial"/>
                <a:cs typeface="Arial"/>
              </a:rPr>
              <a:t>a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e</a:t>
            </a:r>
            <a:r>
              <a:rPr sz="1800" b="1" spc="-195" dirty="0">
                <a:latin typeface="Arial"/>
                <a:cs typeface="Arial"/>
              </a:rPr>
              <a:t>n</a:t>
            </a:r>
            <a:r>
              <a:rPr sz="1800" b="1" spc="-190" dirty="0">
                <a:latin typeface="Arial"/>
                <a:cs typeface="Arial"/>
              </a:rPr>
              <a:t>v</a:t>
            </a:r>
            <a:r>
              <a:rPr sz="1800" b="1" spc="-90" dirty="0">
                <a:latin typeface="Arial"/>
                <a:cs typeface="Arial"/>
              </a:rPr>
              <a:t>i</a:t>
            </a:r>
            <a:r>
              <a:rPr sz="1800" b="1" spc="-190" dirty="0">
                <a:latin typeface="Arial"/>
                <a:cs typeface="Arial"/>
              </a:rPr>
              <a:t>a</a:t>
            </a:r>
            <a:r>
              <a:rPr sz="1800" b="1" spc="-195" dirty="0">
                <a:latin typeface="Arial"/>
                <a:cs typeface="Arial"/>
              </a:rPr>
              <a:t>d</a:t>
            </a:r>
            <a:r>
              <a:rPr sz="1800" b="1" spc="-2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92673" y="2497835"/>
            <a:ext cx="3314700" cy="3886200"/>
            <a:chOff x="5392673" y="2497835"/>
            <a:chExt cx="3314700" cy="3886200"/>
          </a:xfrm>
        </p:grpSpPr>
        <p:sp>
          <p:nvSpPr>
            <p:cNvPr id="33" name="object 33"/>
            <p:cNvSpPr/>
            <p:nvPr/>
          </p:nvSpPr>
          <p:spPr>
            <a:xfrm>
              <a:off x="5655563" y="2497835"/>
              <a:ext cx="0" cy="3886200"/>
            </a:xfrm>
            <a:custGeom>
              <a:avLst/>
              <a:gdLst/>
              <a:ahLst/>
              <a:cxnLst/>
              <a:rect l="l" t="t" r="r" b="b"/>
              <a:pathLst>
                <a:path h="3886200">
                  <a:moveTo>
                    <a:pt x="0" y="0"/>
                  </a:moveTo>
                  <a:lnTo>
                    <a:pt x="0" y="388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4601" y="3026473"/>
              <a:ext cx="161925" cy="1619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4601" y="5083873"/>
              <a:ext cx="161925" cy="1619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4601" y="5464873"/>
              <a:ext cx="161925" cy="1619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798563" y="2497835"/>
              <a:ext cx="0" cy="3886200"/>
            </a:xfrm>
            <a:custGeom>
              <a:avLst/>
              <a:gdLst/>
              <a:ahLst/>
              <a:cxnLst/>
              <a:rect l="l" t="t" r="r" b="b"/>
              <a:pathLst>
                <a:path h="3886200">
                  <a:moveTo>
                    <a:pt x="0" y="0"/>
                  </a:moveTo>
                  <a:lnTo>
                    <a:pt x="0" y="388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01" y="3636073"/>
              <a:ext cx="161925" cy="1619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01" y="3331273"/>
              <a:ext cx="161925" cy="1619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01" y="4626673"/>
              <a:ext cx="161925" cy="1619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01" y="4017073"/>
              <a:ext cx="161925" cy="16192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093963" y="2497835"/>
              <a:ext cx="0" cy="3886200"/>
            </a:xfrm>
            <a:custGeom>
              <a:avLst/>
              <a:gdLst/>
              <a:ahLst/>
              <a:cxnLst/>
              <a:rect l="l" t="t" r="r" b="b"/>
              <a:pathLst>
                <a:path h="3886200">
                  <a:moveTo>
                    <a:pt x="0" y="0"/>
                  </a:moveTo>
                  <a:lnTo>
                    <a:pt x="0" y="388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001" y="2794825"/>
              <a:ext cx="161925" cy="1619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001" y="5312473"/>
              <a:ext cx="161925" cy="161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001" y="6150673"/>
              <a:ext cx="161925" cy="16192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652516" y="2872993"/>
              <a:ext cx="2444115" cy="3375025"/>
            </a:xfrm>
            <a:custGeom>
              <a:avLst/>
              <a:gdLst/>
              <a:ahLst/>
              <a:cxnLst/>
              <a:rect l="l" t="t" r="r" b="b"/>
              <a:pathLst>
                <a:path w="2444115" h="3375025">
                  <a:moveTo>
                    <a:pt x="1146048" y="844042"/>
                  </a:moveTo>
                  <a:lnTo>
                    <a:pt x="1128839" y="819785"/>
                  </a:lnTo>
                  <a:lnTo>
                    <a:pt x="1096772" y="774573"/>
                  </a:lnTo>
                  <a:lnTo>
                    <a:pt x="1081747" y="802640"/>
                  </a:lnTo>
                  <a:lnTo>
                    <a:pt x="6096" y="228854"/>
                  </a:lnTo>
                  <a:lnTo>
                    <a:pt x="0" y="240030"/>
                  </a:lnTo>
                  <a:lnTo>
                    <a:pt x="1075778" y="813816"/>
                  </a:lnTo>
                  <a:lnTo>
                    <a:pt x="1060831" y="841756"/>
                  </a:lnTo>
                  <a:lnTo>
                    <a:pt x="1146048" y="844042"/>
                  </a:lnTo>
                  <a:close/>
                </a:path>
                <a:path w="2444115" h="3375025">
                  <a:moveTo>
                    <a:pt x="1150366" y="1229741"/>
                  </a:moveTo>
                  <a:lnTo>
                    <a:pt x="1141730" y="1220343"/>
                  </a:lnTo>
                  <a:lnTo>
                    <a:pt x="54368" y="2235162"/>
                  </a:lnTo>
                  <a:lnTo>
                    <a:pt x="32766" y="2211959"/>
                  </a:lnTo>
                  <a:lnTo>
                    <a:pt x="3048" y="2291842"/>
                  </a:lnTo>
                  <a:lnTo>
                    <a:pt x="84709" y="2267712"/>
                  </a:lnTo>
                  <a:lnTo>
                    <a:pt x="71094" y="2253107"/>
                  </a:lnTo>
                  <a:lnTo>
                    <a:pt x="63068" y="2244496"/>
                  </a:lnTo>
                  <a:lnTo>
                    <a:pt x="1150366" y="1229741"/>
                  </a:lnTo>
                  <a:close/>
                </a:path>
                <a:path w="2444115" h="3375025">
                  <a:moveTo>
                    <a:pt x="2441448" y="3358642"/>
                  </a:moveTo>
                  <a:lnTo>
                    <a:pt x="2429268" y="3347567"/>
                  </a:lnTo>
                  <a:lnTo>
                    <a:pt x="2378456" y="3301327"/>
                  </a:lnTo>
                  <a:lnTo>
                    <a:pt x="2369820" y="3331921"/>
                  </a:lnTo>
                  <a:lnTo>
                    <a:pt x="4826" y="2666746"/>
                  </a:lnTo>
                  <a:lnTo>
                    <a:pt x="1270" y="2678938"/>
                  </a:lnTo>
                  <a:lnTo>
                    <a:pt x="2366365" y="3344138"/>
                  </a:lnTo>
                  <a:lnTo>
                    <a:pt x="2357755" y="3374682"/>
                  </a:lnTo>
                  <a:lnTo>
                    <a:pt x="2441448" y="3358642"/>
                  </a:lnTo>
                  <a:close/>
                </a:path>
                <a:path w="2444115" h="3375025">
                  <a:moveTo>
                    <a:pt x="2441448" y="2520442"/>
                  </a:moveTo>
                  <a:lnTo>
                    <a:pt x="2424201" y="2496312"/>
                  </a:lnTo>
                  <a:lnTo>
                    <a:pt x="2391918" y="2451100"/>
                  </a:lnTo>
                  <a:lnTo>
                    <a:pt x="2377008" y="2479205"/>
                  </a:lnTo>
                  <a:lnTo>
                    <a:pt x="1148969" y="1829054"/>
                  </a:lnTo>
                  <a:lnTo>
                    <a:pt x="1143127" y="1840230"/>
                  </a:lnTo>
                  <a:lnTo>
                    <a:pt x="2371102" y="2490343"/>
                  </a:lnTo>
                  <a:lnTo>
                    <a:pt x="2356231" y="2518410"/>
                  </a:lnTo>
                  <a:lnTo>
                    <a:pt x="2441448" y="2520442"/>
                  </a:lnTo>
                  <a:close/>
                </a:path>
                <a:path w="2444115" h="3375025">
                  <a:moveTo>
                    <a:pt x="2443861" y="11684"/>
                  </a:moveTo>
                  <a:lnTo>
                    <a:pt x="2439035" y="0"/>
                  </a:lnTo>
                  <a:lnTo>
                    <a:pt x="1214094" y="504291"/>
                  </a:lnTo>
                  <a:lnTo>
                    <a:pt x="1202055" y="474980"/>
                  </a:lnTo>
                  <a:lnTo>
                    <a:pt x="1146048" y="539242"/>
                  </a:lnTo>
                  <a:lnTo>
                    <a:pt x="1231011" y="545465"/>
                  </a:lnTo>
                  <a:lnTo>
                    <a:pt x="1220939" y="520954"/>
                  </a:lnTo>
                  <a:lnTo>
                    <a:pt x="1218933" y="516102"/>
                  </a:lnTo>
                  <a:lnTo>
                    <a:pt x="2443861" y="11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11723" y="3945635"/>
              <a:ext cx="3276600" cy="1828800"/>
            </a:xfrm>
            <a:custGeom>
              <a:avLst/>
              <a:gdLst/>
              <a:ahLst/>
              <a:cxnLst/>
              <a:rect l="l" t="t" r="r" b="b"/>
              <a:pathLst>
                <a:path w="3276600" h="1828800">
                  <a:moveTo>
                    <a:pt x="0" y="0"/>
                  </a:moveTo>
                  <a:lnTo>
                    <a:pt x="51864" y="992"/>
                  </a:lnTo>
                  <a:lnTo>
                    <a:pt x="103653" y="3935"/>
                  </a:lnTo>
                  <a:lnTo>
                    <a:pt x="155289" y="8773"/>
                  </a:lnTo>
                  <a:lnTo>
                    <a:pt x="206698" y="15452"/>
                  </a:lnTo>
                  <a:lnTo>
                    <a:pt x="257803" y="23919"/>
                  </a:lnTo>
                  <a:lnTo>
                    <a:pt x="308529" y="34118"/>
                  </a:lnTo>
                  <a:lnTo>
                    <a:pt x="358799" y="45997"/>
                  </a:lnTo>
                  <a:lnTo>
                    <a:pt x="408539" y="59500"/>
                  </a:lnTo>
                  <a:lnTo>
                    <a:pt x="457672" y="74573"/>
                  </a:lnTo>
                  <a:lnTo>
                    <a:pt x="506123" y="91163"/>
                  </a:lnTo>
                  <a:lnTo>
                    <a:pt x="553816" y="109216"/>
                  </a:lnTo>
                  <a:lnTo>
                    <a:pt x="600674" y="128676"/>
                  </a:lnTo>
                  <a:lnTo>
                    <a:pt x="646623" y="149490"/>
                  </a:lnTo>
                  <a:lnTo>
                    <a:pt x="691587" y="171604"/>
                  </a:lnTo>
                  <a:lnTo>
                    <a:pt x="735489" y="194964"/>
                  </a:lnTo>
                  <a:lnTo>
                    <a:pt x="778254" y="219515"/>
                  </a:lnTo>
                  <a:lnTo>
                    <a:pt x="819807" y="245203"/>
                  </a:lnTo>
                  <a:lnTo>
                    <a:pt x="860071" y="271975"/>
                  </a:lnTo>
                  <a:lnTo>
                    <a:pt x="898972" y="299775"/>
                  </a:lnTo>
                  <a:lnTo>
                    <a:pt x="936432" y="328550"/>
                  </a:lnTo>
                  <a:lnTo>
                    <a:pt x="972376" y="358246"/>
                  </a:lnTo>
                  <a:lnTo>
                    <a:pt x="1006729" y="388809"/>
                  </a:lnTo>
                  <a:lnTo>
                    <a:pt x="1039414" y="420183"/>
                  </a:lnTo>
                  <a:lnTo>
                    <a:pt x="1070357" y="452316"/>
                  </a:lnTo>
                  <a:lnTo>
                    <a:pt x="1099481" y="485153"/>
                  </a:lnTo>
                  <a:lnTo>
                    <a:pt x="1126710" y="518640"/>
                  </a:lnTo>
                  <a:lnTo>
                    <a:pt x="1151969" y="552723"/>
                  </a:lnTo>
                  <a:lnTo>
                    <a:pt x="1175182" y="587347"/>
                  </a:lnTo>
                  <a:lnTo>
                    <a:pt x="1196273" y="622459"/>
                  </a:lnTo>
                  <a:lnTo>
                    <a:pt x="1215166" y="658004"/>
                  </a:lnTo>
                  <a:lnTo>
                    <a:pt x="1231786" y="693928"/>
                  </a:lnTo>
                  <a:lnTo>
                    <a:pt x="1246057" y="730176"/>
                  </a:lnTo>
                  <a:lnTo>
                    <a:pt x="1257903" y="766696"/>
                  </a:lnTo>
                  <a:lnTo>
                    <a:pt x="1274018" y="840331"/>
                  </a:lnTo>
                  <a:lnTo>
                    <a:pt x="1279525" y="914400"/>
                  </a:lnTo>
                  <a:lnTo>
                    <a:pt x="1280715" y="941828"/>
                  </a:lnTo>
                  <a:lnTo>
                    <a:pt x="1290094" y="996597"/>
                  </a:lnTo>
                  <a:lnTo>
                    <a:pt x="1308484" y="1051102"/>
                  </a:lnTo>
                  <a:lnTo>
                    <a:pt x="1335502" y="1105169"/>
                  </a:lnTo>
                  <a:lnTo>
                    <a:pt x="1370764" y="1158621"/>
                  </a:lnTo>
                  <a:lnTo>
                    <a:pt x="1413887" y="1211283"/>
                  </a:lnTo>
                  <a:lnTo>
                    <a:pt x="1464487" y="1262980"/>
                  </a:lnTo>
                  <a:lnTo>
                    <a:pt x="1522181" y="1313535"/>
                  </a:lnTo>
                  <a:lnTo>
                    <a:pt x="1553568" y="1338330"/>
                  </a:lnTo>
                  <a:lnTo>
                    <a:pt x="1586585" y="1362774"/>
                  </a:lnTo>
                  <a:lnTo>
                    <a:pt x="1621184" y="1386844"/>
                  </a:lnTo>
                  <a:lnTo>
                    <a:pt x="1657316" y="1410520"/>
                  </a:lnTo>
                  <a:lnTo>
                    <a:pt x="1694934" y="1433779"/>
                  </a:lnTo>
                  <a:lnTo>
                    <a:pt x="1733990" y="1456598"/>
                  </a:lnTo>
                  <a:lnTo>
                    <a:pt x="1774436" y="1478957"/>
                  </a:lnTo>
                  <a:lnTo>
                    <a:pt x="1816224" y="1500833"/>
                  </a:lnTo>
                  <a:lnTo>
                    <a:pt x="1859306" y="1522205"/>
                  </a:lnTo>
                  <a:lnTo>
                    <a:pt x="1903634" y="1543050"/>
                  </a:lnTo>
                  <a:lnTo>
                    <a:pt x="1949160" y="1563346"/>
                  </a:lnTo>
                  <a:lnTo>
                    <a:pt x="1995837" y="1583071"/>
                  </a:lnTo>
                  <a:lnTo>
                    <a:pt x="2043616" y="1602204"/>
                  </a:lnTo>
                  <a:lnTo>
                    <a:pt x="2092449" y="1620722"/>
                  </a:lnTo>
                  <a:lnTo>
                    <a:pt x="2142288" y="1638604"/>
                  </a:lnTo>
                  <a:lnTo>
                    <a:pt x="2193086" y="1655828"/>
                  </a:lnTo>
                  <a:lnTo>
                    <a:pt x="2244795" y="1672371"/>
                  </a:lnTo>
                  <a:lnTo>
                    <a:pt x="2297366" y="1688212"/>
                  </a:lnTo>
                  <a:lnTo>
                    <a:pt x="2350752" y="1703329"/>
                  </a:lnTo>
                  <a:lnTo>
                    <a:pt x="2404904" y="1717700"/>
                  </a:lnTo>
                  <a:lnTo>
                    <a:pt x="2459776" y="1731303"/>
                  </a:lnTo>
                  <a:lnTo>
                    <a:pt x="2515318" y="1744115"/>
                  </a:lnTo>
                  <a:lnTo>
                    <a:pt x="2571483" y="1756116"/>
                  </a:lnTo>
                  <a:lnTo>
                    <a:pt x="2628223" y="1767282"/>
                  </a:lnTo>
                  <a:lnTo>
                    <a:pt x="2685490" y="1777593"/>
                  </a:lnTo>
                  <a:lnTo>
                    <a:pt x="2743236" y="1787026"/>
                  </a:lnTo>
                  <a:lnTo>
                    <a:pt x="2801413" y="1795559"/>
                  </a:lnTo>
                  <a:lnTo>
                    <a:pt x="2859973" y="1803171"/>
                  </a:lnTo>
                  <a:lnTo>
                    <a:pt x="2918869" y="1809839"/>
                  </a:lnTo>
                  <a:lnTo>
                    <a:pt x="2978052" y="1815541"/>
                  </a:lnTo>
                  <a:lnTo>
                    <a:pt x="3037475" y="1820255"/>
                  </a:lnTo>
                  <a:lnTo>
                    <a:pt x="3097089" y="1823960"/>
                  </a:lnTo>
                  <a:lnTo>
                    <a:pt x="3156846" y="1826634"/>
                  </a:lnTo>
                  <a:lnTo>
                    <a:pt x="3216699" y="1828255"/>
                  </a:lnTo>
                  <a:lnTo>
                    <a:pt x="3276600" y="1828800"/>
                  </a:lnTo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387854" y="2786888"/>
            <a:ext cx="522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944745" algn="l"/>
              </a:tabLst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1	</a:t>
            </a: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14973" y="3056890"/>
            <a:ext cx="30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62573" y="4429125"/>
            <a:ext cx="30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5681" y="4809820"/>
            <a:ext cx="301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19773" y="5419750"/>
            <a:ext cx="301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0" dirty="0">
                <a:latin typeface="Arial"/>
                <a:cs typeface="Arial"/>
              </a:rPr>
              <a:t>m</a:t>
            </a:r>
            <a:r>
              <a:rPr sz="1800" i="1" spc="-300" baseline="-20833" dirty="0">
                <a:latin typeface="Arial"/>
                <a:cs typeface="Arial"/>
              </a:rPr>
              <a:t>5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1195" y="1681429"/>
            <a:ext cx="7705090" cy="724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9539">
              <a:lnSpc>
                <a:spcPts val="3229"/>
              </a:lnSpc>
              <a:spcBef>
                <a:spcPts val="110"/>
              </a:spcBef>
              <a:tabLst>
                <a:tab pos="5236845" algn="l"/>
              </a:tabLst>
            </a:pPr>
            <a:r>
              <a:rPr sz="2800" i="1" spc="-360" dirty="0">
                <a:latin typeface="Arial"/>
                <a:cs typeface="Arial"/>
              </a:rPr>
              <a:t>C</a:t>
            </a:r>
            <a:r>
              <a:rPr sz="2800" i="1" spc="-300" dirty="0">
                <a:latin typeface="Arial"/>
                <a:cs typeface="Arial"/>
              </a:rPr>
              <a:t>o</a:t>
            </a:r>
            <a:r>
              <a:rPr sz="2800" i="1" spc="-195" dirty="0">
                <a:latin typeface="Arial"/>
                <a:cs typeface="Arial"/>
              </a:rPr>
              <a:t>rte</a:t>
            </a:r>
            <a:r>
              <a:rPr sz="2800" i="1" spc="-160" dirty="0">
                <a:latin typeface="Arial"/>
                <a:cs typeface="Arial"/>
              </a:rPr>
              <a:t> </a:t>
            </a:r>
            <a:r>
              <a:rPr sz="2800" i="1" spc="-290" dirty="0">
                <a:latin typeface="Arial"/>
                <a:cs typeface="Arial"/>
              </a:rPr>
              <a:t>n</a:t>
            </a:r>
            <a:r>
              <a:rPr sz="2800" i="1" spc="-280" dirty="0">
                <a:latin typeface="Arial"/>
                <a:cs typeface="Arial"/>
              </a:rPr>
              <a:t>o</a:t>
            </a:r>
            <a:r>
              <a:rPr sz="2800" i="1" spc="-150" dirty="0">
                <a:latin typeface="Arial"/>
                <a:cs typeface="Arial"/>
              </a:rPr>
              <a:t> </a:t>
            </a:r>
            <a:r>
              <a:rPr sz="2800" i="1" spc="-270" dirty="0">
                <a:latin typeface="Arial"/>
                <a:cs typeface="Arial"/>
              </a:rPr>
              <a:t>co</a:t>
            </a:r>
            <a:r>
              <a:rPr sz="2800" i="1" spc="-295" dirty="0">
                <a:latin typeface="Arial"/>
                <a:cs typeface="Arial"/>
              </a:rPr>
              <a:t>n</a:t>
            </a:r>
            <a:r>
              <a:rPr sz="2800" i="1" spc="-195" dirty="0">
                <a:latin typeface="Arial"/>
                <a:cs typeface="Arial"/>
              </a:rPr>
              <a:t>sist</a:t>
            </a:r>
            <a:r>
              <a:rPr sz="2800" i="1" spc="-295" dirty="0">
                <a:latin typeface="Arial"/>
                <a:cs typeface="Arial"/>
              </a:rPr>
              <a:t>e</a:t>
            </a:r>
            <a:r>
              <a:rPr sz="2800" i="1" spc="-290" dirty="0">
                <a:latin typeface="Arial"/>
                <a:cs typeface="Arial"/>
              </a:rPr>
              <a:t>n</a:t>
            </a:r>
            <a:r>
              <a:rPr sz="2800" i="1" spc="-145" dirty="0">
                <a:latin typeface="Arial"/>
                <a:cs typeface="Arial"/>
              </a:rPr>
              <a:t>t</a:t>
            </a:r>
            <a:r>
              <a:rPr sz="2800" i="1" spc="-280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360" dirty="0">
                <a:latin typeface="Arial"/>
                <a:cs typeface="Arial"/>
              </a:rPr>
              <a:t>C</a:t>
            </a:r>
            <a:r>
              <a:rPr sz="2800" i="1" spc="-300" dirty="0">
                <a:latin typeface="Arial"/>
                <a:cs typeface="Arial"/>
              </a:rPr>
              <a:t>o</a:t>
            </a:r>
            <a:r>
              <a:rPr sz="2800" i="1" spc="-195" dirty="0">
                <a:latin typeface="Arial"/>
                <a:cs typeface="Arial"/>
              </a:rPr>
              <a:t>rte</a:t>
            </a:r>
            <a:r>
              <a:rPr sz="2800" i="1" spc="-160" dirty="0">
                <a:latin typeface="Arial"/>
                <a:cs typeface="Arial"/>
              </a:rPr>
              <a:t> </a:t>
            </a:r>
            <a:r>
              <a:rPr sz="2800" i="1" spc="-254" dirty="0">
                <a:latin typeface="Arial"/>
                <a:cs typeface="Arial"/>
              </a:rPr>
              <a:t>c</a:t>
            </a:r>
            <a:r>
              <a:rPr sz="2800" i="1" spc="-290" dirty="0">
                <a:latin typeface="Arial"/>
                <a:cs typeface="Arial"/>
              </a:rPr>
              <a:t>on</a:t>
            </a:r>
            <a:r>
              <a:rPr sz="2800" i="1" spc="-195" dirty="0">
                <a:latin typeface="Arial"/>
                <a:cs typeface="Arial"/>
              </a:rPr>
              <a:t>sist</a:t>
            </a:r>
            <a:r>
              <a:rPr sz="2800" i="1" spc="-295" dirty="0">
                <a:latin typeface="Arial"/>
                <a:cs typeface="Arial"/>
              </a:rPr>
              <a:t>e</a:t>
            </a:r>
            <a:r>
              <a:rPr sz="2800" i="1" spc="-290" dirty="0">
                <a:latin typeface="Arial"/>
                <a:cs typeface="Arial"/>
              </a:rPr>
              <a:t>n</a:t>
            </a:r>
            <a:r>
              <a:rPr sz="2800" i="1" spc="-215" dirty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  <a:p>
            <a:pPr marL="114300">
              <a:lnSpc>
                <a:spcPts val="2270"/>
              </a:lnSpc>
              <a:tabLst>
                <a:tab pos="1257300" algn="l"/>
                <a:tab pos="2552700" algn="l"/>
                <a:tab pos="5008245" algn="l"/>
                <a:tab pos="6151880" algn="l"/>
                <a:tab pos="7447280" algn="l"/>
              </a:tabLst>
            </a:pPr>
            <a:r>
              <a:rPr sz="2000" i="1" spc="-175" dirty="0">
                <a:latin typeface="Arial"/>
                <a:cs typeface="Arial"/>
              </a:rPr>
              <a:t>p</a:t>
            </a:r>
            <a:r>
              <a:rPr sz="2025" i="1" spc="-262" baseline="-20576" dirty="0">
                <a:latin typeface="Arial"/>
                <a:cs typeface="Arial"/>
              </a:rPr>
              <a:t>1	</a:t>
            </a:r>
            <a:r>
              <a:rPr sz="2000" i="1" spc="-175" dirty="0">
                <a:latin typeface="Arial"/>
                <a:cs typeface="Arial"/>
              </a:rPr>
              <a:t>p</a:t>
            </a:r>
            <a:r>
              <a:rPr sz="2025" i="1" spc="-262" baseline="-20576" dirty="0">
                <a:latin typeface="Arial"/>
                <a:cs typeface="Arial"/>
              </a:rPr>
              <a:t>2	</a:t>
            </a:r>
            <a:r>
              <a:rPr sz="2000" i="1" spc="-170" dirty="0">
                <a:latin typeface="Arial"/>
                <a:cs typeface="Arial"/>
              </a:rPr>
              <a:t>p</a:t>
            </a:r>
            <a:r>
              <a:rPr sz="2025" i="1" spc="-254" baseline="-20576" dirty="0">
                <a:latin typeface="Arial"/>
                <a:cs typeface="Arial"/>
              </a:rPr>
              <a:t>3	</a:t>
            </a:r>
            <a:r>
              <a:rPr sz="2000" i="1" spc="-175" dirty="0">
                <a:latin typeface="Arial"/>
                <a:cs typeface="Arial"/>
              </a:rPr>
              <a:t>p</a:t>
            </a:r>
            <a:r>
              <a:rPr sz="2025" i="1" spc="-262" baseline="-20576" dirty="0">
                <a:latin typeface="Arial"/>
                <a:cs typeface="Arial"/>
              </a:rPr>
              <a:t>1	</a:t>
            </a:r>
            <a:r>
              <a:rPr sz="2000" i="1" spc="-175" dirty="0">
                <a:latin typeface="Arial"/>
                <a:cs typeface="Arial"/>
              </a:rPr>
              <a:t>p</a:t>
            </a:r>
            <a:r>
              <a:rPr sz="2025" i="1" spc="-262" baseline="-20576" dirty="0">
                <a:latin typeface="Arial"/>
                <a:cs typeface="Arial"/>
              </a:rPr>
              <a:t>2	</a:t>
            </a:r>
            <a:r>
              <a:rPr sz="2000" i="1" spc="-175" dirty="0">
                <a:latin typeface="Arial"/>
                <a:cs typeface="Arial"/>
              </a:rPr>
              <a:t>p</a:t>
            </a:r>
            <a:r>
              <a:rPr sz="2025" i="1" spc="-262" baseline="-20576" dirty="0">
                <a:latin typeface="Arial"/>
                <a:cs typeface="Arial"/>
              </a:rPr>
              <a:t>3</a:t>
            </a:r>
            <a:endParaRPr sz="2025" baseline="-2057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1038859"/>
            <a:ext cx="9169400" cy="5831840"/>
            <a:chOff x="-12700" y="1038859"/>
            <a:chExt cx="9169400" cy="5831840"/>
          </a:xfrm>
        </p:grpSpPr>
        <p:sp>
          <p:nvSpPr>
            <p:cNvPr id="4" name="object 4"/>
            <p:cNvSpPr/>
            <p:nvPr/>
          </p:nvSpPr>
          <p:spPr>
            <a:xfrm>
              <a:off x="0" y="1051559"/>
              <a:ext cx="9144000" cy="5806440"/>
            </a:xfrm>
            <a:custGeom>
              <a:avLst/>
              <a:gdLst/>
              <a:ahLst/>
              <a:cxnLst/>
              <a:rect l="l" t="t" r="r" b="b"/>
              <a:pathLst>
                <a:path w="9144000" h="5806440">
                  <a:moveTo>
                    <a:pt x="9144000" y="0"/>
                  </a:moveTo>
                  <a:lnTo>
                    <a:pt x="0" y="0"/>
                  </a:lnTo>
                  <a:lnTo>
                    <a:pt x="0" y="5806440"/>
                  </a:lnTo>
                  <a:lnTo>
                    <a:pt x="9144000" y="58064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51559"/>
              <a:ext cx="9144000" cy="5806440"/>
            </a:xfrm>
            <a:custGeom>
              <a:avLst/>
              <a:gdLst/>
              <a:ahLst/>
              <a:cxnLst/>
              <a:rect l="l" t="t" r="r" b="b"/>
              <a:pathLst>
                <a:path w="9144000" h="5806440">
                  <a:moveTo>
                    <a:pt x="0" y="5806440"/>
                  </a:moveTo>
                  <a:lnTo>
                    <a:pt x="9144000" y="580644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80644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667000"/>
            <a:ext cx="62484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130" marR="5080" indent="-646430">
              <a:lnSpc>
                <a:spcPct val="100000"/>
              </a:lnSpc>
              <a:spcBef>
                <a:spcPts val="95"/>
              </a:spcBef>
            </a:pPr>
            <a:r>
              <a:rPr sz="4400" b="0" spc="-20" dirty="0">
                <a:latin typeface="Calibri"/>
                <a:cs typeface="Calibri"/>
              </a:rPr>
              <a:t>Exclusión</a:t>
            </a:r>
            <a:r>
              <a:rPr sz="4400" b="0" spc="2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mutua </a:t>
            </a:r>
            <a:r>
              <a:rPr sz="4400" b="0" spc="-98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distribuida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7848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Exclusión</a:t>
            </a:r>
            <a:r>
              <a:rPr spc="-35" dirty="0"/>
              <a:t> </a:t>
            </a:r>
            <a:r>
              <a:rPr spc="-15" dirty="0"/>
              <a:t>Mutua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823973"/>
            <a:ext cx="7920355" cy="42779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Mecanismo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coordinación </a:t>
            </a:r>
            <a:r>
              <a:rPr sz="2400" spc="-10" dirty="0">
                <a:latin typeface="Calibri"/>
                <a:cs typeface="Calibri"/>
              </a:rPr>
              <a:t>entre </a:t>
            </a:r>
            <a:r>
              <a:rPr sz="2400" spc="-5" dirty="0">
                <a:latin typeface="Calibri"/>
                <a:cs typeface="Calibri"/>
              </a:rPr>
              <a:t>varios </a:t>
            </a:r>
            <a:r>
              <a:rPr sz="2400" spc="-10" dirty="0">
                <a:latin typeface="Calibri"/>
                <a:cs typeface="Calibri"/>
              </a:rPr>
              <a:t>procesos concurrentes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recursos/secciones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compartidas.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soluciones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estos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son:</a:t>
            </a:r>
            <a:endParaRPr sz="24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0" dirty="0">
                <a:latin typeface="Calibri"/>
                <a:cs typeface="Calibri"/>
              </a:rPr>
              <a:t>Algoritmos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centralizados.</a:t>
            </a:r>
            <a:endParaRPr sz="20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0" dirty="0">
                <a:latin typeface="Calibri"/>
                <a:cs typeface="Calibri"/>
              </a:rPr>
              <a:t>Algoritmos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distribuidos.</a:t>
            </a:r>
            <a:endParaRPr sz="20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44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0" dirty="0">
                <a:latin typeface="Calibri"/>
                <a:cs typeface="Calibri"/>
              </a:rPr>
              <a:t>Algoritmos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basados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marcas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tiempo.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Problemática:</a:t>
            </a:r>
            <a:endParaRPr sz="24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existen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compartidas</a:t>
            </a:r>
            <a:endParaRPr sz="20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5" dirty="0">
                <a:latin typeface="Calibri"/>
                <a:cs typeface="Calibri"/>
              </a:rPr>
              <a:t>Riesgo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interbloqueos</a:t>
            </a:r>
            <a:endParaRPr sz="20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5" dirty="0">
                <a:latin typeface="Calibri"/>
                <a:cs typeface="Calibri"/>
              </a:rPr>
              <a:t>Riesgo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inanición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0772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Exclusión</a:t>
            </a:r>
            <a:r>
              <a:rPr spc="-35" dirty="0"/>
              <a:t> </a:t>
            </a:r>
            <a:r>
              <a:rPr spc="-15" dirty="0"/>
              <a:t>Mutua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787398"/>
            <a:ext cx="7976870" cy="4509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Funciones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básicas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15" dirty="0">
                <a:latin typeface="Calibri"/>
                <a:cs typeface="Calibri"/>
              </a:rPr>
              <a:t> exclusión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mutua:</a:t>
            </a:r>
            <a:endParaRPr sz="2600">
              <a:latin typeface="Calibri"/>
              <a:cs typeface="Calibri"/>
            </a:endParaRPr>
          </a:p>
          <a:p>
            <a:pPr marL="756285" indent="-287020" algn="just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ourier New"/>
                <a:cs typeface="Courier New"/>
              </a:rPr>
              <a:t>enter()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región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critica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(bloqueo).</a:t>
            </a:r>
            <a:endParaRPr sz="2200">
              <a:latin typeface="Calibri"/>
              <a:cs typeface="Calibri"/>
            </a:endParaRPr>
          </a:p>
          <a:p>
            <a:pPr marL="7562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ourier New"/>
                <a:cs typeface="Courier New"/>
              </a:rPr>
              <a:t>operations()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Manipulación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recursos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compartidos.</a:t>
            </a:r>
            <a:endParaRPr sz="2200">
              <a:latin typeface="Calibri"/>
              <a:cs typeface="Calibri"/>
            </a:endParaRPr>
          </a:p>
          <a:p>
            <a:pPr marL="756285" indent="-287020" algn="just">
              <a:lnSpc>
                <a:spcPts val="237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ourier New"/>
                <a:cs typeface="Courier New"/>
              </a:rPr>
              <a:t>exit()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Liberación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recurso</a:t>
            </a:r>
            <a:r>
              <a:rPr sz="2200" spc="-5" dirty="0">
                <a:latin typeface="Calibri"/>
                <a:cs typeface="Calibri"/>
              </a:rPr>
              <a:t> (despierta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procesos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</a:t>
            </a:r>
            <a:endParaRPr sz="2200">
              <a:latin typeface="Calibri"/>
              <a:cs typeface="Calibri"/>
            </a:endParaRPr>
          </a:p>
          <a:p>
            <a:pPr marL="756285" algn="just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espera).</a:t>
            </a:r>
            <a:endParaRPr sz="22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Propiedades/requisitos:</a:t>
            </a:r>
            <a:endParaRPr sz="2600">
              <a:latin typeface="Calibri"/>
              <a:cs typeface="Calibri"/>
            </a:endParaRPr>
          </a:p>
          <a:p>
            <a:pPr marL="756285" indent="-287020" algn="just">
              <a:lnSpc>
                <a:spcPts val="2375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Seguridad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Como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máximo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puede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ejecutado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</a:t>
            </a:r>
            <a:endParaRPr sz="2200">
              <a:latin typeface="Calibri"/>
              <a:cs typeface="Calibri"/>
            </a:endParaRPr>
          </a:p>
          <a:p>
            <a:pPr marL="756285" algn="just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la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sección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crítica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vez.</a:t>
            </a:r>
            <a:endParaRPr sz="2200">
              <a:latin typeface="Calibri"/>
              <a:cs typeface="Calibri"/>
            </a:endParaRPr>
          </a:p>
          <a:p>
            <a:pPr marL="756285" indent="-287020" algn="just">
              <a:lnSpc>
                <a:spcPts val="237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Vivacidad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Eventualmente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producen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entradas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salidas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endParaRPr sz="2200">
              <a:latin typeface="Calibri"/>
              <a:cs typeface="Calibri"/>
            </a:endParaRPr>
          </a:p>
          <a:p>
            <a:pPr marL="756285" algn="just">
              <a:lnSpc>
                <a:spcPts val="2375"/>
              </a:lnSpc>
            </a:pPr>
            <a:r>
              <a:rPr sz="2200" spc="5" dirty="0">
                <a:latin typeface="Calibri"/>
                <a:cs typeface="Calibri"/>
              </a:rPr>
              <a:t>sección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crítica.</a:t>
            </a:r>
            <a:endParaRPr sz="2200">
              <a:latin typeface="Calibri"/>
              <a:cs typeface="Calibri"/>
            </a:endParaRPr>
          </a:p>
          <a:p>
            <a:pPr marL="756285" marR="421005" indent="-287020" algn="just">
              <a:lnSpc>
                <a:spcPct val="8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Ordenación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procesadores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acceden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región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crítica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 a unos criterios de ordenación (causalidad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temporal/Lamport).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9248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Exclusión</a:t>
            </a:r>
            <a:r>
              <a:rPr spc="-35" dirty="0"/>
              <a:t> </a:t>
            </a:r>
            <a:r>
              <a:rPr spc="-15" dirty="0"/>
              <a:t>Mutua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710004"/>
            <a:ext cx="8048625" cy="4105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50825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alibri"/>
                <a:cs typeface="Calibri"/>
              </a:rPr>
              <a:t>La </a:t>
            </a:r>
            <a:r>
              <a:rPr sz="2800" spc="-10" dirty="0">
                <a:latin typeface="Calibri"/>
                <a:cs typeface="Calibri"/>
              </a:rPr>
              <a:t>evaluación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5" dirty="0">
                <a:latin typeface="Calibri"/>
                <a:cs typeface="Calibri"/>
              </a:rPr>
              <a:t>los </a:t>
            </a:r>
            <a:r>
              <a:rPr sz="2800" spc="-5" dirty="0">
                <a:latin typeface="Calibri"/>
                <a:cs typeface="Calibri"/>
              </a:rPr>
              <a:t>algoritmos de </a:t>
            </a:r>
            <a:r>
              <a:rPr sz="2800" spc="-15" dirty="0">
                <a:latin typeface="Calibri"/>
                <a:cs typeface="Calibri"/>
              </a:rPr>
              <a:t>exclusión </a:t>
            </a:r>
            <a:r>
              <a:rPr sz="2800" spc="-5" dirty="0">
                <a:latin typeface="Calibri"/>
                <a:cs typeface="Calibri"/>
              </a:rPr>
              <a:t>mutua 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evalúa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siguientes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factores:</a:t>
            </a:r>
            <a:endParaRPr sz="2800">
              <a:latin typeface="Calibri"/>
              <a:cs typeface="Calibri"/>
            </a:endParaRPr>
          </a:p>
          <a:p>
            <a:pPr marL="781050" indent="-287655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Ancho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 banda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consumido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Proporcional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número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78105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mensajes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entrada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salida.</a:t>
            </a:r>
            <a:endParaRPr sz="2400">
              <a:latin typeface="Calibri"/>
              <a:cs typeface="Calibri"/>
            </a:endParaRPr>
          </a:p>
          <a:p>
            <a:pPr marL="781050" indent="-287655">
              <a:lnSpc>
                <a:spcPts val="2835"/>
              </a:lnSpc>
              <a:spcBef>
                <a:spcPts val="575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Retardo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del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cliente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ejecución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endParaRPr sz="2400">
              <a:latin typeface="Calibri"/>
              <a:cs typeface="Calibri"/>
            </a:endParaRPr>
          </a:p>
          <a:p>
            <a:pPr marL="781050">
              <a:lnSpc>
                <a:spcPts val="2835"/>
              </a:lnSpc>
            </a:pPr>
            <a:r>
              <a:rPr sz="2400" spc="-5" dirty="0">
                <a:latin typeface="Calibri"/>
                <a:cs typeface="Calibri"/>
              </a:rPr>
              <a:t>operaciones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enter()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10" dirty="0">
                <a:latin typeface="Calibri"/>
                <a:cs typeface="Calibri"/>
              </a:rPr>
              <a:t>cada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operación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exit()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81050" marR="5080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Efecto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sobre el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throughput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del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sistema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mide </a:t>
            </a:r>
            <a:r>
              <a:rPr sz="2400" spc="-5" dirty="0">
                <a:latin typeface="Calibri"/>
                <a:cs typeface="Calibri"/>
              </a:rPr>
              <a:t>mediante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 retardo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sincronización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clientes.</a:t>
            </a:r>
            <a:endParaRPr sz="2400">
              <a:latin typeface="Calibri"/>
              <a:cs typeface="Calibri"/>
            </a:endParaRPr>
          </a:p>
          <a:p>
            <a:pPr marL="781050" marR="401320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Tolerancia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fallos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Comportamiento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modalidades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fallo.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Exclusión</a:t>
            </a:r>
            <a:r>
              <a:rPr spc="-15" dirty="0"/>
              <a:t> </a:t>
            </a:r>
            <a:r>
              <a:rPr spc="-10" dirty="0"/>
              <a:t>mutua</a:t>
            </a:r>
            <a:r>
              <a:rPr spc="-5" dirty="0"/>
              <a:t> </a:t>
            </a:r>
            <a:r>
              <a:rPr spc="-25" dirty="0"/>
              <a:t>“centralizado”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5881" y="1402813"/>
            <a:ext cx="7717790" cy="204406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Algoritmo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centralizado:</a:t>
            </a:r>
            <a:endParaRPr sz="2800">
              <a:latin typeface="Calibri"/>
              <a:cs typeface="Calibri"/>
            </a:endParaRPr>
          </a:p>
          <a:p>
            <a:pPr marL="756285" marR="61594" lvl="1" indent="-287020">
              <a:lnSpc>
                <a:spcPts val="2590"/>
              </a:lnSpc>
              <a:spcBef>
                <a:spcPts val="6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solicitan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gestiona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peticiones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pendientes.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4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saj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ente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exi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b="1" spc="-5" dirty="0">
                <a:latin typeface="Courier New"/>
                <a:cs typeface="Courier New"/>
              </a:rPr>
              <a:t>O</a:t>
            </a:r>
            <a:r>
              <a:rPr sz="2400" b="1" dirty="0">
                <a:latin typeface="Courier New"/>
                <a:cs typeface="Courier New"/>
              </a:rPr>
              <a:t>K</a:t>
            </a:r>
            <a:r>
              <a:rPr sz="2400" b="1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cumple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necesariamente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propiedad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ordenación.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0415" y="3645408"/>
            <a:ext cx="695960" cy="650240"/>
            <a:chOff x="280415" y="3645408"/>
            <a:chExt cx="695960" cy="650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5" y="3645408"/>
              <a:ext cx="695706" cy="6499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8327" y="3685032"/>
              <a:ext cx="582295" cy="533400"/>
            </a:xfrm>
            <a:custGeom>
              <a:avLst/>
              <a:gdLst/>
              <a:ahLst/>
              <a:cxnLst/>
              <a:rect l="l" t="t" r="r" b="b"/>
              <a:pathLst>
                <a:path w="582294" h="533400">
                  <a:moveTo>
                    <a:pt x="290296" y="0"/>
                  </a:moveTo>
                  <a:lnTo>
                    <a:pt x="320433" y="0"/>
                  </a:lnTo>
                  <a:lnTo>
                    <a:pt x="348983" y="3175"/>
                  </a:lnTo>
                  <a:lnTo>
                    <a:pt x="404507" y="19050"/>
                  </a:lnTo>
                  <a:lnTo>
                    <a:pt x="455269" y="44323"/>
                  </a:lnTo>
                  <a:lnTo>
                    <a:pt x="496506" y="75946"/>
                  </a:lnTo>
                  <a:lnTo>
                    <a:pt x="531406" y="117094"/>
                  </a:lnTo>
                  <a:lnTo>
                    <a:pt x="559955" y="161417"/>
                  </a:lnTo>
                  <a:lnTo>
                    <a:pt x="567893" y="188341"/>
                  </a:lnTo>
                  <a:lnTo>
                    <a:pt x="575818" y="212090"/>
                  </a:lnTo>
                  <a:lnTo>
                    <a:pt x="580580" y="239014"/>
                  </a:lnTo>
                  <a:lnTo>
                    <a:pt x="582168" y="267462"/>
                  </a:lnTo>
                  <a:lnTo>
                    <a:pt x="580580" y="292862"/>
                  </a:lnTo>
                  <a:lnTo>
                    <a:pt x="567893" y="345059"/>
                  </a:lnTo>
                  <a:lnTo>
                    <a:pt x="547268" y="392557"/>
                  </a:lnTo>
                  <a:lnTo>
                    <a:pt x="531406" y="414655"/>
                  </a:lnTo>
                  <a:lnTo>
                    <a:pt x="515543" y="436880"/>
                  </a:lnTo>
                  <a:lnTo>
                    <a:pt x="477469" y="471678"/>
                  </a:lnTo>
                  <a:lnTo>
                    <a:pt x="429882" y="501777"/>
                  </a:lnTo>
                  <a:lnTo>
                    <a:pt x="404507" y="511302"/>
                  </a:lnTo>
                  <a:lnTo>
                    <a:pt x="377532" y="522351"/>
                  </a:lnTo>
                  <a:lnTo>
                    <a:pt x="348983" y="528701"/>
                  </a:lnTo>
                  <a:lnTo>
                    <a:pt x="320433" y="531876"/>
                  </a:lnTo>
                  <a:lnTo>
                    <a:pt x="290296" y="533400"/>
                  </a:lnTo>
                  <a:lnTo>
                    <a:pt x="261734" y="531876"/>
                  </a:lnTo>
                  <a:lnTo>
                    <a:pt x="233184" y="528701"/>
                  </a:lnTo>
                  <a:lnTo>
                    <a:pt x="204635" y="522351"/>
                  </a:lnTo>
                  <a:lnTo>
                    <a:pt x="179247" y="511302"/>
                  </a:lnTo>
                  <a:lnTo>
                    <a:pt x="152285" y="501777"/>
                  </a:lnTo>
                  <a:lnTo>
                    <a:pt x="106286" y="471678"/>
                  </a:lnTo>
                  <a:lnTo>
                    <a:pt x="68211" y="436880"/>
                  </a:lnTo>
                  <a:lnTo>
                    <a:pt x="34899" y="392557"/>
                  </a:lnTo>
                  <a:lnTo>
                    <a:pt x="12687" y="345059"/>
                  </a:lnTo>
                  <a:lnTo>
                    <a:pt x="3175" y="292862"/>
                  </a:lnTo>
                  <a:lnTo>
                    <a:pt x="0" y="267462"/>
                  </a:lnTo>
                  <a:lnTo>
                    <a:pt x="6350" y="212090"/>
                  </a:lnTo>
                  <a:lnTo>
                    <a:pt x="22212" y="161417"/>
                  </a:lnTo>
                  <a:lnTo>
                    <a:pt x="50761" y="117094"/>
                  </a:lnTo>
                  <a:lnTo>
                    <a:pt x="68211" y="96520"/>
                  </a:lnTo>
                  <a:lnTo>
                    <a:pt x="85661" y="75946"/>
                  </a:lnTo>
                  <a:lnTo>
                    <a:pt x="128485" y="44323"/>
                  </a:lnTo>
                  <a:lnTo>
                    <a:pt x="179247" y="19050"/>
                  </a:lnTo>
                  <a:lnTo>
                    <a:pt x="233184" y="3175"/>
                  </a:lnTo>
                  <a:lnTo>
                    <a:pt x="261734" y="0"/>
                  </a:lnTo>
                  <a:lnTo>
                    <a:pt x="290296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3313" y="378353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1A17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033" y="4605985"/>
            <a:ext cx="363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F1A17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1F1A17"/>
                </a:solidFill>
                <a:latin typeface="Calibri"/>
                <a:cs typeface="Calibri"/>
              </a:rPr>
              <a:t>n</a:t>
            </a:r>
            <a:r>
              <a:rPr sz="1200" b="1" spc="-35" dirty="0">
                <a:solidFill>
                  <a:srgbClr val="1F1A17"/>
                </a:solidFill>
                <a:latin typeface="Calibri"/>
                <a:cs typeface="Calibri"/>
              </a:rPr>
              <a:t>t</a:t>
            </a:r>
            <a:r>
              <a:rPr sz="1200" b="1" spc="-10" dirty="0">
                <a:solidFill>
                  <a:srgbClr val="1F1A17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1F1A17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045" y="4671441"/>
            <a:ext cx="21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1F1A17"/>
                </a:solidFill>
                <a:latin typeface="Calibri"/>
                <a:cs typeface="Calibri"/>
              </a:rPr>
              <a:t>OK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9096" y="5266944"/>
            <a:ext cx="695960" cy="653415"/>
            <a:chOff x="1149096" y="5266944"/>
            <a:chExt cx="695960" cy="65341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096" y="5266944"/>
              <a:ext cx="695705" cy="6530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07008" y="5306568"/>
              <a:ext cx="582295" cy="536575"/>
            </a:xfrm>
            <a:custGeom>
              <a:avLst/>
              <a:gdLst/>
              <a:ahLst/>
              <a:cxnLst/>
              <a:rect l="l" t="t" r="r" b="b"/>
              <a:pathLst>
                <a:path w="582294" h="536575">
                  <a:moveTo>
                    <a:pt x="291845" y="0"/>
                  </a:moveTo>
                  <a:lnTo>
                    <a:pt x="350519" y="6349"/>
                  </a:lnTo>
                  <a:lnTo>
                    <a:pt x="404494" y="22224"/>
                  </a:lnTo>
                  <a:lnTo>
                    <a:pt x="455294" y="45973"/>
                  </a:lnTo>
                  <a:lnTo>
                    <a:pt x="496569" y="79374"/>
                  </a:lnTo>
                  <a:lnTo>
                    <a:pt x="515492" y="96773"/>
                  </a:lnTo>
                  <a:lnTo>
                    <a:pt x="547242" y="139699"/>
                  </a:lnTo>
                  <a:lnTo>
                    <a:pt x="569467" y="188848"/>
                  </a:lnTo>
                  <a:lnTo>
                    <a:pt x="580643" y="241299"/>
                  </a:lnTo>
                  <a:lnTo>
                    <a:pt x="582167" y="268223"/>
                  </a:lnTo>
                  <a:lnTo>
                    <a:pt x="580643" y="296786"/>
                  </a:lnTo>
                  <a:lnTo>
                    <a:pt x="569467" y="347573"/>
                  </a:lnTo>
                  <a:lnTo>
                    <a:pt x="547242" y="395198"/>
                  </a:lnTo>
                  <a:lnTo>
                    <a:pt x="515492" y="438048"/>
                  </a:lnTo>
                  <a:lnTo>
                    <a:pt x="477519" y="474548"/>
                  </a:lnTo>
                  <a:lnTo>
                    <a:pt x="429894" y="503123"/>
                  </a:lnTo>
                  <a:lnTo>
                    <a:pt x="377570" y="523747"/>
                  </a:lnTo>
                  <a:lnTo>
                    <a:pt x="320420" y="533272"/>
                  </a:lnTo>
                  <a:lnTo>
                    <a:pt x="291845" y="536447"/>
                  </a:lnTo>
                  <a:lnTo>
                    <a:pt x="233172" y="530097"/>
                  </a:lnTo>
                  <a:lnTo>
                    <a:pt x="179197" y="515810"/>
                  </a:lnTo>
                  <a:lnTo>
                    <a:pt x="130047" y="488835"/>
                  </a:lnTo>
                  <a:lnTo>
                    <a:pt x="107822" y="474548"/>
                  </a:lnTo>
                  <a:lnTo>
                    <a:pt x="68198" y="438048"/>
                  </a:lnTo>
                  <a:lnTo>
                    <a:pt x="36487" y="395198"/>
                  </a:lnTo>
                  <a:lnTo>
                    <a:pt x="14274" y="347573"/>
                  </a:lnTo>
                  <a:lnTo>
                    <a:pt x="3175" y="296786"/>
                  </a:lnTo>
                  <a:lnTo>
                    <a:pt x="0" y="268223"/>
                  </a:lnTo>
                  <a:lnTo>
                    <a:pt x="3175" y="241299"/>
                  </a:lnTo>
                  <a:lnTo>
                    <a:pt x="6350" y="214248"/>
                  </a:lnTo>
                  <a:lnTo>
                    <a:pt x="25374" y="163448"/>
                  </a:lnTo>
                  <a:lnTo>
                    <a:pt x="50761" y="117474"/>
                  </a:lnTo>
                  <a:lnTo>
                    <a:pt x="85597" y="79374"/>
                  </a:lnTo>
                  <a:lnTo>
                    <a:pt x="130047" y="45973"/>
                  </a:lnTo>
                  <a:lnTo>
                    <a:pt x="179197" y="22224"/>
                  </a:lnTo>
                  <a:lnTo>
                    <a:pt x="204597" y="12699"/>
                  </a:lnTo>
                  <a:lnTo>
                    <a:pt x="233172" y="6349"/>
                  </a:lnTo>
                  <a:lnTo>
                    <a:pt x="261747" y="1523"/>
                  </a:lnTo>
                  <a:lnTo>
                    <a:pt x="291845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03096" y="5408777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1A17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49096" y="3666744"/>
            <a:ext cx="695960" cy="653415"/>
            <a:chOff x="1149096" y="3666744"/>
            <a:chExt cx="695960" cy="65341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96" y="3666744"/>
              <a:ext cx="695705" cy="6530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07008" y="3706368"/>
              <a:ext cx="582295" cy="536575"/>
            </a:xfrm>
            <a:custGeom>
              <a:avLst/>
              <a:gdLst/>
              <a:ahLst/>
              <a:cxnLst/>
              <a:rect l="l" t="t" r="r" b="b"/>
              <a:pathLst>
                <a:path w="582294" h="536575">
                  <a:moveTo>
                    <a:pt x="291845" y="0"/>
                  </a:moveTo>
                  <a:lnTo>
                    <a:pt x="320420" y="1523"/>
                  </a:lnTo>
                  <a:lnTo>
                    <a:pt x="350519" y="6349"/>
                  </a:lnTo>
                  <a:lnTo>
                    <a:pt x="377570" y="11048"/>
                  </a:lnTo>
                  <a:lnTo>
                    <a:pt x="404494" y="22224"/>
                  </a:lnTo>
                  <a:lnTo>
                    <a:pt x="429894" y="31749"/>
                  </a:lnTo>
                  <a:lnTo>
                    <a:pt x="455294" y="45973"/>
                  </a:lnTo>
                  <a:lnTo>
                    <a:pt x="477519" y="60324"/>
                  </a:lnTo>
                  <a:lnTo>
                    <a:pt x="496569" y="79374"/>
                  </a:lnTo>
                  <a:lnTo>
                    <a:pt x="515492" y="96773"/>
                  </a:lnTo>
                  <a:lnTo>
                    <a:pt x="547242" y="139699"/>
                  </a:lnTo>
                  <a:lnTo>
                    <a:pt x="569467" y="188848"/>
                  </a:lnTo>
                  <a:lnTo>
                    <a:pt x="580643" y="241299"/>
                  </a:lnTo>
                  <a:lnTo>
                    <a:pt x="582167" y="268223"/>
                  </a:lnTo>
                  <a:lnTo>
                    <a:pt x="580643" y="296798"/>
                  </a:lnTo>
                  <a:lnTo>
                    <a:pt x="569467" y="347598"/>
                  </a:lnTo>
                  <a:lnTo>
                    <a:pt x="547242" y="395223"/>
                  </a:lnTo>
                  <a:lnTo>
                    <a:pt x="515492" y="438022"/>
                  </a:lnTo>
                  <a:lnTo>
                    <a:pt x="477519" y="474598"/>
                  </a:lnTo>
                  <a:lnTo>
                    <a:pt x="429894" y="503173"/>
                  </a:lnTo>
                  <a:lnTo>
                    <a:pt x="377570" y="523747"/>
                  </a:lnTo>
                  <a:lnTo>
                    <a:pt x="320420" y="533272"/>
                  </a:lnTo>
                  <a:lnTo>
                    <a:pt x="291845" y="536447"/>
                  </a:lnTo>
                  <a:lnTo>
                    <a:pt x="233172" y="530097"/>
                  </a:lnTo>
                  <a:lnTo>
                    <a:pt x="179197" y="515873"/>
                  </a:lnTo>
                  <a:lnTo>
                    <a:pt x="130047" y="488822"/>
                  </a:lnTo>
                  <a:lnTo>
                    <a:pt x="107822" y="474598"/>
                  </a:lnTo>
                  <a:lnTo>
                    <a:pt x="68198" y="438022"/>
                  </a:lnTo>
                  <a:lnTo>
                    <a:pt x="36487" y="395223"/>
                  </a:lnTo>
                  <a:lnTo>
                    <a:pt x="25374" y="371347"/>
                  </a:lnTo>
                  <a:lnTo>
                    <a:pt x="14274" y="347598"/>
                  </a:lnTo>
                  <a:lnTo>
                    <a:pt x="6350" y="322198"/>
                  </a:lnTo>
                  <a:lnTo>
                    <a:pt x="3175" y="296798"/>
                  </a:lnTo>
                  <a:lnTo>
                    <a:pt x="0" y="268223"/>
                  </a:lnTo>
                  <a:lnTo>
                    <a:pt x="3175" y="241299"/>
                  </a:lnTo>
                  <a:lnTo>
                    <a:pt x="6350" y="214248"/>
                  </a:lnTo>
                  <a:lnTo>
                    <a:pt x="25374" y="163448"/>
                  </a:lnTo>
                  <a:lnTo>
                    <a:pt x="50761" y="117474"/>
                  </a:lnTo>
                  <a:lnTo>
                    <a:pt x="85597" y="79374"/>
                  </a:lnTo>
                  <a:lnTo>
                    <a:pt x="130047" y="45973"/>
                  </a:lnTo>
                  <a:lnTo>
                    <a:pt x="179197" y="22224"/>
                  </a:lnTo>
                  <a:lnTo>
                    <a:pt x="204597" y="11048"/>
                  </a:lnTo>
                  <a:lnTo>
                    <a:pt x="233172" y="6349"/>
                  </a:lnTo>
                  <a:lnTo>
                    <a:pt x="261747" y="1523"/>
                  </a:lnTo>
                  <a:lnTo>
                    <a:pt x="291845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60448" y="3654552"/>
            <a:ext cx="695960" cy="653415"/>
            <a:chOff x="2060448" y="3654552"/>
            <a:chExt cx="695960" cy="65341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0448" y="3654552"/>
              <a:ext cx="695706" cy="65303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18360" y="3694176"/>
              <a:ext cx="582295" cy="536575"/>
            </a:xfrm>
            <a:custGeom>
              <a:avLst/>
              <a:gdLst/>
              <a:ahLst/>
              <a:cxnLst/>
              <a:rect l="l" t="t" r="r" b="b"/>
              <a:pathLst>
                <a:path w="582294" h="536575">
                  <a:moveTo>
                    <a:pt x="291845" y="0"/>
                  </a:moveTo>
                  <a:lnTo>
                    <a:pt x="350519" y="6350"/>
                  </a:lnTo>
                  <a:lnTo>
                    <a:pt x="406145" y="22225"/>
                  </a:lnTo>
                  <a:lnTo>
                    <a:pt x="455294" y="47625"/>
                  </a:lnTo>
                  <a:lnTo>
                    <a:pt x="496569" y="79375"/>
                  </a:lnTo>
                  <a:lnTo>
                    <a:pt x="533019" y="120650"/>
                  </a:lnTo>
                  <a:lnTo>
                    <a:pt x="559942" y="165100"/>
                  </a:lnTo>
                  <a:lnTo>
                    <a:pt x="575817" y="215900"/>
                  </a:lnTo>
                  <a:lnTo>
                    <a:pt x="582167" y="241300"/>
                  </a:lnTo>
                  <a:lnTo>
                    <a:pt x="582167" y="268224"/>
                  </a:lnTo>
                  <a:lnTo>
                    <a:pt x="582167" y="296799"/>
                  </a:lnTo>
                  <a:lnTo>
                    <a:pt x="575817" y="323723"/>
                  </a:lnTo>
                  <a:lnTo>
                    <a:pt x="559942" y="372999"/>
                  </a:lnTo>
                  <a:lnTo>
                    <a:pt x="533019" y="418973"/>
                  </a:lnTo>
                  <a:lnTo>
                    <a:pt x="496569" y="458724"/>
                  </a:lnTo>
                  <a:lnTo>
                    <a:pt x="455294" y="491998"/>
                  </a:lnTo>
                  <a:lnTo>
                    <a:pt x="429894" y="503174"/>
                  </a:lnTo>
                  <a:lnTo>
                    <a:pt x="406145" y="515874"/>
                  </a:lnTo>
                  <a:lnTo>
                    <a:pt x="377570" y="523748"/>
                  </a:lnTo>
                  <a:lnTo>
                    <a:pt x="350519" y="531749"/>
                  </a:lnTo>
                  <a:lnTo>
                    <a:pt x="323595" y="536448"/>
                  </a:lnTo>
                  <a:lnTo>
                    <a:pt x="291845" y="536448"/>
                  </a:lnTo>
                  <a:lnTo>
                    <a:pt x="261746" y="536448"/>
                  </a:lnTo>
                  <a:lnTo>
                    <a:pt x="233171" y="531749"/>
                  </a:lnTo>
                  <a:lnTo>
                    <a:pt x="204596" y="523748"/>
                  </a:lnTo>
                  <a:lnTo>
                    <a:pt x="179196" y="515874"/>
                  </a:lnTo>
                  <a:lnTo>
                    <a:pt x="155447" y="503174"/>
                  </a:lnTo>
                  <a:lnTo>
                    <a:pt x="130047" y="491998"/>
                  </a:lnTo>
                  <a:lnTo>
                    <a:pt x="107822" y="474599"/>
                  </a:lnTo>
                  <a:lnTo>
                    <a:pt x="85597" y="458724"/>
                  </a:lnTo>
                  <a:lnTo>
                    <a:pt x="68198" y="438023"/>
                  </a:lnTo>
                  <a:lnTo>
                    <a:pt x="50800" y="418973"/>
                  </a:lnTo>
                  <a:lnTo>
                    <a:pt x="36448" y="396748"/>
                  </a:lnTo>
                  <a:lnTo>
                    <a:pt x="25400" y="372999"/>
                  </a:lnTo>
                  <a:lnTo>
                    <a:pt x="14223" y="349123"/>
                  </a:lnTo>
                  <a:lnTo>
                    <a:pt x="6350" y="323723"/>
                  </a:lnTo>
                  <a:lnTo>
                    <a:pt x="3175" y="296799"/>
                  </a:lnTo>
                  <a:lnTo>
                    <a:pt x="0" y="268224"/>
                  </a:lnTo>
                  <a:lnTo>
                    <a:pt x="3175" y="241300"/>
                  </a:lnTo>
                  <a:lnTo>
                    <a:pt x="14223" y="188849"/>
                  </a:lnTo>
                  <a:lnTo>
                    <a:pt x="36448" y="142875"/>
                  </a:lnTo>
                  <a:lnTo>
                    <a:pt x="68198" y="99949"/>
                  </a:lnTo>
                  <a:lnTo>
                    <a:pt x="107822" y="63500"/>
                  </a:lnTo>
                  <a:lnTo>
                    <a:pt x="130047" y="47625"/>
                  </a:lnTo>
                  <a:lnTo>
                    <a:pt x="179196" y="22225"/>
                  </a:lnTo>
                  <a:lnTo>
                    <a:pt x="233171" y="6350"/>
                  </a:lnTo>
                  <a:lnTo>
                    <a:pt x="261746" y="1524"/>
                  </a:lnTo>
                  <a:lnTo>
                    <a:pt x="291845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37894" y="3807409"/>
            <a:ext cx="1040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1225" algn="l"/>
              </a:tabLst>
            </a:pPr>
            <a:r>
              <a:rPr sz="1800" b="1" dirty="0">
                <a:solidFill>
                  <a:srgbClr val="1F1A17"/>
                </a:solidFill>
                <a:latin typeface="Calibri"/>
                <a:cs typeface="Calibri"/>
              </a:rPr>
              <a:t>1	</a:t>
            </a:r>
            <a:r>
              <a:rPr sz="2700" b="1" baseline="3086" dirty="0">
                <a:solidFill>
                  <a:srgbClr val="1F1A17"/>
                </a:solidFill>
                <a:latin typeface="Calibri"/>
                <a:cs typeface="Calibri"/>
              </a:rPr>
              <a:t>2</a:t>
            </a:r>
            <a:endParaRPr sz="2700" baseline="3086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99744" y="4029455"/>
            <a:ext cx="902969" cy="1512570"/>
            <a:chOff x="999744" y="4029455"/>
            <a:chExt cx="902969" cy="151257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744" y="4029455"/>
              <a:ext cx="360413" cy="151257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44956" y="4055998"/>
              <a:ext cx="195580" cy="1345565"/>
            </a:xfrm>
            <a:custGeom>
              <a:avLst/>
              <a:gdLst/>
              <a:ahLst/>
              <a:cxnLst/>
              <a:rect l="l" t="t" r="r" b="b"/>
              <a:pathLst>
                <a:path w="195580" h="1345564">
                  <a:moveTo>
                    <a:pt x="150042" y="1282712"/>
                  </a:moveTo>
                  <a:lnTo>
                    <a:pt x="127088" y="1294384"/>
                  </a:lnTo>
                  <a:lnTo>
                    <a:pt x="195580" y="1345057"/>
                  </a:lnTo>
                  <a:lnTo>
                    <a:pt x="195244" y="1293876"/>
                  </a:lnTo>
                  <a:lnTo>
                    <a:pt x="155333" y="1293876"/>
                  </a:lnTo>
                  <a:lnTo>
                    <a:pt x="150042" y="1282712"/>
                  </a:lnTo>
                  <a:close/>
                </a:path>
                <a:path w="195580" h="1345564">
                  <a:moveTo>
                    <a:pt x="172690" y="1271195"/>
                  </a:moveTo>
                  <a:lnTo>
                    <a:pt x="150042" y="1282712"/>
                  </a:lnTo>
                  <a:lnTo>
                    <a:pt x="155333" y="1293876"/>
                  </a:lnTo>
                  <a:lnTo>
                    <a:pt x="178282" y="1282954"/>
                  </a:lnTo>
                  <a:lnTo>
                    <a:pt x="172690" y="1271195"/>
                  </a:lnTo>
                  <a:close/>
                </a:path>
                <a:path w="195580" h="1345564">
                  <a:moveTo>
                    <a:pt x="195021" y="1259839"/>
                  </a:moveTo>
                  <a:lnTo>
                    <a:pt x="172690" y="1271195"/>
                  </a:lnTo>
                  <a:lnTo>
                    <a:pt x="178282" y="1282954"/>
                  </a:lnTo>
                  <a:lnTo>
                    <a:pt x="155333" y="1293876"/>
                  </a:lnTo>
                  <a:lnTo>
                    <a:pt x="195244" y="1293876"/>
                  </a:lnTo>
                  <a:lnTo>
                    <a:pt x="195021" y="1259839"/>
                  </a:lnTo>
                  <a:close/>
                </a:path>
                <a:path w="195580" h="1345564">
                  <a:moveTo>
                    <a:pt x="162521" y="0"/>
                  </a:moveTo>
                  <a:lnTo>
                    <a:pt x="135255" y="41275"/>
                  </a:lnTo>
                  <a:lnTo>
                    <a:pt x="112052" y="86994"/>
                  </a:lnTo>
                  <a:lnTo>
                    <a:pt x="91033" y="131699"/>
                  </a:lnTo>
                  <a:lnTo>
                    <a:pt x="73088" y="176911"/>
                  </a:lnTo>
                  <a:lnTo>
                    <a:pt x="56896" y="221742"/>
                  </a:lnTo>
                  <a:lnTo>
                    <a:pt x="42252" y="270001"/>
                  </a:lnTo>
                  <a:lnTo>
                    <a:pt x="29337" y="316230"/>
                  </a:lnTo>
                  <a:lnTo>
                    <a:pt x="21043" y="363474"/>
                  </a:lnTo>
                  <a:lnTo>
                    <a:pt x="13004" y="412876"/>
                  </a:lnTo>
                  <a:lnTo>
                    <a:pt x="6540" y="459231"/>
                  </a:lnTo>
                  <a:lnTo>
                    <a:pt x="1663" y="508888"/>
                  </a:lnTo>
                  <a:lnTo>
                    <a:pt x="12" y="557402"/>
                  </a:lnTo>
                  <a:lnTo>
                    <a:pt x="0" y="653033"/>
                  </a:lnTo>
                  <a:lnTo>
                    <a:pt x="1612" y="699515"/>
                  </a:lnTo>
                  <a:lnTo>
                    <a:pt x="6477" y="747902"/>
                  </a:lnTo>
                  <a:lnTo>
                    <a:pt x="12953" y="794384"/>
                  </a:lnTo>
                  <a:lnTo>
                    <a:pt x="19380" y="838962"/>
                  </a:lnTo>
                  <a:lnTo>
                    <a:pt x="24142" y="882903"/>
                  </a:lnTo>
                  <a:lnTo>
                    <a:pt x="32296" y="926719"/>
                  </a:lnTo>
                  <a:lnTo>
                    <a:pt x="43726" y="970533"/>
                  </a:lnTo>
                  <a:lnTo>
                    <a:pt x="53251" y="1012951"/>
                  </a:lnTo>
                  <a:lnTo>
                    <a:pt x="64643" y="1053338"/>
                  </a:lnTo>
                  <a:lnTo>
                    <a:pt x="75882" y="1092962"/>
                  </a:lnTo>
                  <a:lnTo>
                    <a:pt x="101752" y="1168273"/>
                  </a:lnTo>
                  <a:lnTo>
                    <a:pt x="127584" y="1235329"/>
                  </a:lnTo>
                  <a:lnTo>
                    <a:pt x="150042" y="1282712"/>
                  </a:lnTo>
                  <a:lnTo>
                    <a:pt x="172690" y="1271195"/>
                  </a:lnTo>
                  <a:lnTo>
                    <a:pt x="151282" y="1226185"/>
                  </a:lnTo>
                  <a:lnTo>
                    <a:pt x="125768" y="1160018"/>
                  </a:lnTo>
                  <a:lnTo>
                    <a:pt x="100317" y="1086103"/>
                  </a:lnTo>
                  <a:lnTo>
                    <a:pt x="89090" y="1046352"/>
                  </a:lnTo>
                  <a:lnTo>
                    <a:pt x="78028" y="1007363"/>
                  </a:lnTo>
                  <a:lnTo>
                    <a:pt x="68300" y="964057"/>
                  </a:lnTo>
                  <a:lnTo>
                    <a:pt x="57264" y="922146"/>
                  </a:lnTo>
                  <a:lnTo>
                    <a:pt x="49390" y="880237"/>
                  </a:lnTo>
                  <a:lnTo>
                    <a:pt x="44513" y="835278"/>
                  </a:lnTo>
                  <a:lnTo>
                    <a:pt x="38112" y="790956"/>
                  </a:lnTo>
                  <a:lnTo>
                    <a:pt x="31750" y="745363"/>
                  </a:lnTo>
                  <a:lnTo>
                    <a:pt x="27000" y="698626"/>
                  </a:lnTo>
                  <a:lnTo>
                    <a:pt x="25400" y="653033"/>
                  </a:lnTo>
                  <a:lnTo>
                    <a:pt x="25412" y="557402"/>
                  </a:lnTo>
                  <a:lnTo>
                    <a:pt x="26949" y="511428"/>
                  </a:lnTo>
                  <a:lnTo>
                    <a:pt x="31699" y="462661"/>
                  </a:lnTo>
                  <a:lnTo>
                    <a:pt x="38061" y="416940"/>
                  </a:lnTo>
                  <a:lnTo>
                    <a:pt x="46062" y="367919"/>
                  </a:lnTo>
                  <a:lnTo>
                    <a:pt x="53809" y="323088"/>
                  </a:lnTo>
                  <a:lnTo>
                    <a:pt x="66560" y="277368"/>
                  </a:lnTo>
                  <a:lnTo>
                    <a:pt x="80797" y="230377"/>
                  </a:lnTo>
                  <a:lnTo>
                    <a:pt x="96697" y="186308"/>
                  </a:lnTo>
                  <a:lnTo>
                    <a:pt x="114033" y="142494"/>
                  </a:lnTo>
                  <a:lnTo>
                    <a:pt x="134721" y="98425"/>
                  </a:lnTo>
                  <a:lnTo>
                    <a:pt x="156438" y="55244"/>
                  </a:lnTo>
                  <a:lnTo>
                    <a:pt x="183718" y="13969"/>
                  </a:lnTo>
                  <a:lnTo>
                    <a:pt x="16252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3248" y="4029455"/>
              <a:ext cx="299466" cy="139674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47570" y="4133087"/>
              <a:ext cx="212725" cy="1229360"/>
            </a:xfrm>
            <a:custGeom>
              <a:avLst/>
              <a:gdLst/>
              <a:ahLst/>
              <a:cxnLst/>
              <a:rect l="l" t="t" r="r" b="b"/>
              <a:pathLst>
                <a:path w="212725" h="1229360">
                  <a:moveTo>
                    <a:pt x="158521" y="70236"/>
                  </a:moveTo>
                  <a:lnTo>
                    <a:pt x="133970" y="76978"/>
                  </a:lnTo>
                  <a:lnTo>
                    <a:pt x="148844" y="139954"/>
                  </a:lnTo>
                  <a:lnTo>
                    <a:pt x="161544" y="215900"/>
                  </a:lnTo>
                  <a:lnTo>
                    <a:pt x="172593" y="291338"/>
                  </a:lnTo>
                  <a:lnTo>
                    <a:pt x="180467" y="368554"/>
                  </a:lnTo>
                  <a:lnTo>
                    <a:pt x="185293" y="448818"/>
                  </a:lnTo>
                  <a:lnTo>
                    <a:pt x="186817" y="529209"/>
                  </a:lnTo>
                  <a:lnTo>
                    <a:pt x="185293" y="611378"/>
                  </a:lnTo>
                  <a:lnTo>
                    <a:pt x="183769" y="650113"/>
                  </a:lnTo>
                  <a:lnTo>
                    <a:pt x="178943" y="691388"/>
                  </a:lnTo>
                  <a:lnTo>
                    <a:pt x="174244" y="734060"/>
                  </a:lnTo>
                  <a:lnTo>
                    <a:pt x="169672" y="772541"/>
                  </a:lnTo>
                  <a:lnTo>
                    <a:pt x="161671" y="810387"/>
                  </a:lnTo>
                  <a:lnTo>
                    <a:pt x="152146" y="852043"/>
                  </a:lnTo>
                  <a:lnTo>
                    <a:pt x="144272" y="892556"/>
                  </a:lnTo>
                  <a:lnTo>
                    <a:pt x="135128" y="929767"/>
                  </a:lnTo>
                  <a:lnTo>
                    <a:pt x="122428" y="967486"/>
                  </a:lnTo>
                  <a:lnTo>
                    <a:pt x="108331" y="1006729"/>
                  </a:lnTo>
                  <a:lnTo>
                    <a:pt x="94234" y="1042797"/>
                  </a:lnTo>
                  <a:lnTo>
                    <a:pt x="78486" y="1078864"/>
                  </a:lnTo>
                  <a:lnTo>
                    <a:pt x="61468" y="1114425"/>
                  </a:lnTo>
                  <a:lnTo>
                    <a:pt x="42545" y="1147572"/>
                  </a:lnTo>
                  <a:lnTo>
                    <a:pt x="22225" y="1181862"/>
                  </a:lnTo>
                  <a:lnTo>
                    <a:pt x="0" y="1215136"/>
                  </a:lnTo>
                  <a:lnTo>
                    <a:pt x="21081" y="1229360"/>
                  </a:lnTo>
                  <a:lnTo>
                    <a:pt x="43306" y="1195959"/>
                  </a:lnTo>
                  <a:lnTo>
                    <a:pt x="64389" y="1160526"/>
                  </a:lnTo>
                  <a:lnTo>
                    <a:pt x="83439" y="1127125"/>
                  </a:lnTo>
                  <a:lnTo>
                    <a:pt x="101346" y="1089787"/>
                  </a:lnTo>
                  <a:lnTo>
                    <a:pt x="117475" y="1052957"/>
                  </a:lnTo>
                  <a:lnTo>
                    <a:pt x="131953" y="1016000"/>
                  </a:lnTo>
                  <a:lnTo>
                    <a:pt x="146304" y="976122"/>
                  </a:lnTo>
                  <a:lnTo>
                    <a:pt x="159131" y="937768"/>
                  </a:lnTo>
                  <a:lnTo>
                    <a:pt x="168910" y="898779"/>
                  </a:lnTo>
                  <a:lnTo>
                    <a:pt x="177037" y="856869"/>
                  </a:lnTo>
                  <a:lnTo>
                    <a:pt x="186436" y="816101"/>
                  </a:lnTo>
                  <a:lnTo>
                    <a:pt x="194437" y="777748"/>
                  </a:lnTo>
                  <a:lnTo>
                    <a:pt x="199390" y="737107"/>
                  </a:lnTo>
                  <a:lnTo>
                    <a:pt x="204216" y="694182"/>
                  </a:lnTo>
                  <a:lnTo>
                    <a:pt x="208915" y="653034"/>
                  </a:lnTo>
                  <a:lnTo>
                    <a:pt x="210566" y="612394"/>
                  </a:lnTo>
                  <a:lnTo>
                    <a:pt x="212217" y="529717"/>
                  </a:lnTo>
                  <a:lnTo>
                    <a:pt x="210566" y="448437"/>
                  </a:lnTo>
                  <a:lnTo>
                    <a:pt x="205867" y="367030"/>
                  </a:lnTo>
                  <a:lnTo>
                    <a:pt x="197866" y="288798"/>
                  </a:lnTo>
                  <a:lnTo>
                    <a:pt x="186690" y="212217"/>
                  </a:lnTo>
                  <a:lnTo>
                    <a:pt x="173990" y="135762"/>
                  </a:lnTo>
                  <a:lnTo>
                    <a:pt x="158521" y="70236"/>
                  </a:lnTo>
                  <a:close/>
                </a:path>
                <a:path w="212725" h="1229360">
                  <a:moveTo>
                    <a:pt x="126492" y="0"/>
                  </a:moveTo>
                  <a:lnTo>
                    <a:pt x="109981" y="83566"/>
                  </a:lnTo>
                  <a:lnTo>
                    <a:pt x="133970" y="76978"/>
                  </a:lnTo>
                  <a:lnTo>
                    <a:pt x="130937" y="64135"/>
                  </a:lnTo>
                  <a:lnTo>
                    <a:pt x="155702" y="58293"/>
                  </a:lnTo>
                  <a:lnTo>
                    <a:pt x="178944" y="58293"/>
                  </a:lnTo>
                  <a:lnTo>
                    <a:pt x="126492" y="0"/>
                  </a:lnTo>
                  <a:close/>
                </a:path>
                <a:path w="212725" h="1229360">
                  <a:moveTo>
                    <a:pt x="155702" y="58293"/>
                  </a:moveTo>
                  <a:lnTo>
                    <a:pt x="130937" y="64135"/>
                  </a:lnTo>
                  <a:lnTo>
                    <a:pt x="133970" y="76978"/>
                  </a:lnTo>
                  <a:lnTo>
                    <a:pt x="158521" y="70236"/>
                  </a:lnTo>
                  <a:lnTo>
                    <a:pt x="155702" y="58293"/>
                  </a:lnTo>
                  <a:close/>
                </a:path>
                <a:path w="212725" h="1229360">
                  <a:moveTo>
                    <a:pt x="178944" y="58293"/>
                  </a:moveTo>
                  <a:lnTo>
                    <a:pt x="155702" y="58293"/>
                  </a:lnTo>
                  <a:lnTo>
                    <a:pt x="158521" y="70236"/>
                  </a:lnTo>
                  <a:lnTo>
                    <a:pt x="183515" y="63373"/>
                  </a:lnTo>
                  <a:lnTo>
                    <a:pt x="178944" y="5829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807711" y="4633340"/>
            <a:ext cx="1289050" cy="4197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0"/>
              </a:spcBef>
            </a:pPr>
            <a:r>
              <a:rPr sz="1400" b="1" spc="-10" dirty="0">
                <a:solidFill>
                  <a:srgbClr val="1F1A17"/>
                </a:solidFill>
                <a:latin typeface="Calibri"/>
                <a:cs typeface="Calibri"/>
              </a:rPr>
              <a:t>No </a:t>
            </a:r>
            <a:r>
              <a:rPr sz="1400" b="1" spc="-15" dirty="0">
                <a:solidFill>
                  <a:srgbClr val="1F1A17"/>
                </a:solidFill>
                <a:latin typeface="Calibri"/>
                <a:cs typeface="Calibri"/>
              </a:rPr>
              <a:t>hay</a:t>
            </a:r>
            <a:r>
              <a:rPr sz="1400" b="1" spc="-35" dirty="0">
                <a:solidFill>
                  <a:srgbClr val="1F1A17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1F1A17"/>
                </a:solidFill>
                <a:latin typeface="Calibri"/>
                <a:cs typeface="Calibri"/>
              </a:rPr>
              <a:t>respuesta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solidFill>
                  <a:srgbClr val="1F1A17"/>
                </a:solidFill>
                <a:latin typeface="Calibri"/>
                <a:cs typeface="Calibri"/>
              </a:rPr>
              <a:t>(bloquea</a:t>
            </a:r>
            <a:r>
              <a:rPr sz="1200" b="1" spc="-20" dirty="0">
                <a:solidFill>
                  <a:srgbClr val="1F1A17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1A17"/>
                </a:solidFill>
                <a:latin typeface="Calibri"/>
                <a:cs typeface="Calibri"/>
              </a:rPr>
              <a:t>al</a:t>
            </a:r>
            <a:r>
              <a:rPr sz="1200" b="1" spc="-10" dirty="0">
                <a:solidFill>
                  <a:srgbClr val="1F1A17"/>
                </a:solidFill>
                <a:latin typeface="Calibri"/>
                <a:cs typeface="Calibri"/>
              </a:rPr>
              <a:t> cliente)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43655" y="3639311"/>
            <a:ext cx="695960" cy="653415"/>
            <a:chOff x="3343655" y="3639311"/>
            <a:chExt cx="695960" cy="65341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3655" y="3639311"/>
              <a:ext cx="695705" cy="65303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01567" y="3678935"/>
              <a:ext cx="582295" cy="536575"/>
            </a:xfrm>
            <a:custGeom>
              <a:avLst/>
              <a:gdLst/>
              <a:ahLst/>
              <a:cxnLst/>
              <a:rect l="l" t="t" r="r" b="b"/>
              <a:pathLst>
                <a:path w="582295" h="536575">
                  <a:moveTo>
                    <a:pt x="291846" y="0"/>
                  </a:moveTo>
                  <a:lnTo>
                    <a:pt x="348996" y="6350"/>
                  </a:lnTo>
                  <a:lnTo>
                    <a:pt x="402971" y="22225"/>
                  </a:lnTo>
                  <a:lnTo>
                    <a:pt x="453644" y="47625"/>
                  </a:lnTo>
                  <a:lnTo>
                    <a:pt x="496570" y="79375"/>
                  </a:lnTo>
                  <a:lnTo>
                    <a:pt x="531368" y="117475"/>
                  </a:lnTo>
                  <a:lnTo>
                    <a:pt x="559943" y="165100"/>
                  </a:lnTo>
                  <a:lnTo>
                    <a:pt x="575818" y="215900"/>
                  </a:lnTo>
                  <a:lnTo>
                    <a:pt x="582168" y="268224"/>
                  </a:lnTo>
                  <a:lnTo>
                    <a:pt x="580644" y="295147"/>
                  </a:lnTo>
                  <a:lnTo>
                    <a:pt x="569468" y="347599"/>
                  </a:lnTo>
                  <a:lnTo>
                    <a:pt x="547243" y="396747"/>
                  </a:lnTo>
                  <a:lnTo>
                    <a:pt x="515493" y="438022"/>
                  </a:lnTo>
                  <a:lnTo>
                    <a:pt x="475869" y="476122"/>
                  </a:lnTo>
                  <a:lnTo>
                    <a:pt x="453644" y="488822"/>
                  </a:lnTo>
                  <a:lnTo>
                    <a:pt x="429895" y="503174"/>
                  </a:lnTo>
                  <a:lnTo>
                    <a:pt x="377571" y="523747"/>
                  </a:lnTo>
                  <a:lnTo>
                    <a:pt x="320421" y="534924"/>
                  </a:lnTo>
                  <a:lnTo>
                    <a:pt x="291846" y="536447"/>
                  </a:lnTo>
                  <a:lnTo>
                    <a:pt x="261747" y="534924"/>
                  </a:lnTo>
                  <a:lnTo>
                    <a:pt x="204597" y="523747"/>
                  </a:lnTo>
                  <a:lnTo>
                    <a:pt x="152273" y="503174"/>
                  </a:lnTo>
                  <a:lnTo>
                    <a:pt x="128524" y="488822"/>
                  </a:lnTo>
                  <a:lnTo>
                    <a:pt x="104648" y="476122"/>
                  </a:lnTo>
                  <a:lnTo>
                    <a:pt x="66675" y="438022"/>
                  </a:lnTo>
                  <a:lnTo>
                    <a:pt x="34925" y="396747"/>
                  </a:lnTo>
                  <a:lnTo>
                    <a:pt x="14224" y="347599"/>
                  </a:lnTo>
                  <a:lnTo>
                    <a:pt x="1524" y="295147"/>
                  </a:lnTo>
                  <a:lnTo>
                    <a:pt x="0" y="268224"/>
                  </a:lnTo>
                  <a:lnTo>
                    <a:pt x="1524" y="241300"/>
                  </a:lnTo>
                  <a:lnTo>
                    <a:pt x="14224" y="188849"/>
                  </a:lnTo>
                  <a:lnTo>
                    <a:pt x="34925" y="139700"/>
                  </a:lnTo>
                  <a:lnTo>
                    <a:pt x="66675" y="98425"/>
                  </a:lnTo>
                  <a:lnTo>
                    <a:pt x="104648" y="61849"/>
                  </a:lnTo>
                  <a:lnTo>
                    <a:pt x="128524" y="47625"/>
                  </a:lnTo>
                  <a:lnTo>
                    <a:pt x="152273" y="33274"/>
                  </a:lnTo>
                  <a:lnTo>
                    <a:pt x="177673" y="22225"/>
                  </a:lnTo>
                  <a:lnTo>
                    <a:pt x="204597" y="12700"/>
                  </a:lnTo>
                  <a:lnTo>
                    <a:pt x="233172" y="6350"/>
                  </a:lnTo>
                  <a:lnTo>
                    <a:pt x="261747" y="1524"/>
                  </a:lnTo>
                  <a:lnTo>
                    <a:pt x="291846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72788" y="4530090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F1A17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1F1A17"/>
                </a:solidFill>
                <a:latin typeface="Calibri"/>
                <a:cs typeface="Calibri"/>
              </a:rPr>
              <a:t>n</a:t>
            </a:r>
            <a:r>
              <a:rPr sz="1200" b="1" spc="-35" dirty="0">
                <a:solidFill>
                  <a:srgbClr val="1F1A17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1F1A17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1F1A17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78808" y="5230367"/>
            <a:ext cx="695960" cy="650240"/>
            <a:chOff x="4178808" y="5230367"/>
            <a:chExt cx="695960" cy="65024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8808" y="5230367"/>
              <a:ext cx="695706" cy="64998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236720" y="5269991"/>
              <a:ext cx="582295" cy="533400"/>
            </a:xfrm>
            <a:custGeom>
              <a:avLst/>
              <a:gdLst/>
              <a:ahLst/>
              <a:cxnLst/>
              <a:rect l="l" t="t" r="r" b="b"/>
              <a:pathLst>
                <a:path w="582295" h="533400">
                  <a:moveTo>
                    <a:pt x="291845" y="0"/>
                  </a:moveTo>
                  <a:lnTo>
                    <a:pt x="320420" y="1524"/>
                  </a:lnTo>
                  <a:lnTo>
                    <a:pt x="348995" y="4699"/>
                  </a:lnTo>
                  <a:lnTo>
                    <a:pt x="377570" y="11049"/>
                  </a:lnTo>
                  <a:lnTo>
                    <a:pt x="404494" y="22098"/>
                  </a:lnTo>
                  <a:lnTo>
                    <a:pt x="429894" y="31623"/>
                  </a:lnTo>
                  <a:lnTo>
                    <a:pt x="477519" y="61722"/>
                  </a:lnTo>
                  <a:lnTo>
                    <a:pt x="515492" y="98171"/>
                  </a:lnTo>
                  <a:lnTo>
                    <a:pt x="547242" y="140843"/>
                  </a:lnTo>
                  <a:lnTo>
                    <a:pt x="569467" y="188341"/>
                  </a:lnTo>
                  <a:lnTo>
                    <a:pt x="580643" y="240538"/>
                  </a:lnTo>
                  <a:lnTo>
                    <a:pt x="582167" y="265938"/>
                  </a:lnTo>
                  <a:lnTo>
                    <a:pt x="580643" y="294386"/>
                  </a:lnTo>
                  <a:lnTo>
                    <a:pt x="569467" y="345046"/>
                  </a:lnTo>
                  <a:lnTo>
                    <a:pt x="547242" y="394119"/>
                  </a:lnTo>
                  <a:lnTo>
                    <a:pt x="515492" y="436854"/>
                  </a:lnTo>
                  <a:lnTo>
                    <a:pt x="477519" y="473252"/>
                  </a:lnTo>
                  <a:lnTo>
                    <a:pt x="429894" y="501738"/>
                  </a:lnTo>
                  <a:lnTo>
                    <a:pt x="404494" y="514400"/>
                  </a:lnTo>
                  <a:lnTo>
                    <a:pt x="377570" y="522325"/>
                  </a:lnTo>
                  <a:lnTo>
                    <a:pt x="348995" y="530237"/>
                  </a:lnTo>
                  <a:lnTo>
                    <a:pt x="320420" y="533400"/>
                  </a:lnTo>
                  <a:lnTo>
                    <a:pt x="291845" y="533400"/>
                  </a:lnTo>
                  <a:lnTo>
                    <a:pt x="261746" y="533400"/>
                  </a:lnTo>
                  <a:lnTo>
                    <a:pt x="204596" y="522325"/>
                  </a:lnTo>
                  <a:lnTo>
                    <a:pt x="152272" y="501738"/>
                  </a:lnTo>
                  <a:lnTo>
                    <a:pt x="106299" y="473252"/>
                  </a:lnTo>
                  <a:lnTo>
                    <a:pt x="66675" y="436854"/>
                  </a:lnTo>
                  <a:lnTo>
                    <a:pt x="36449" y="394119"/>
                  </a:lnTo>
                  <a:lnTo>
                    <a:pt x="14224" y="345046"/>
                  </a:lnTo>
                  <a:lnTo>
                    <a:pt x="6350" y="321310"/>
                  </a:lnTo>
                  <a:lnTo>
                    <a:pt x="3175" y="294386"/>
                  </a:lnTo>
                  <a:lnTo>
                    <a:pt x="0" y="265938"/>
                  </a:lnTo>
                  <a:lnTo>
                    <a:pt x="3175" y="240538"/>
                  </a:lnTo>
                  <a:lnTo>
                    <a:pt x="6350" y="213614"/>
                  </a:lnTo>
                  <a:lnTo>
                    <a:pt x="22225" y="163068"/>
                  </a:lnTo>
                  <a:lnTo>
                    <a:pt x="50800" y="118745"/>
                  </a:lnTo>
                  <a:lnTo>
                    <a:pt x="85597" y="77597"/>
                  </a:lnTo>
                  <a:lnTo>
                    <a:pt x="130047" y="45847"/>
                  </a:lnTo>
                  <a:lnTo>
                    <a:pt x="179196" y="22098"/>
                  </a:lnTo>
                  <a:lnTo>
                    <a:pt x="204596" y="11049"/>
                  </a:lnTo>
                  <a:lnTo>
                    <a:pt x="233171" y="4699"/>
                  </a:lnTo>
                  <a:lnTo>
                    <a:pt x="261746" y="1524"/>
                  </a:lnTo>
                  <a:lnTo>
                    <a:pt x="291845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34332" y="5370677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1A17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178808" y="3605784"/>
            <a:ext cx="1527810" cy="1808480"/>
            <a:chOff x="4178808" y="3605784"/>
            <a:chExt cx="1527810" cy="1808480"/>
          </a:xfrm>
        </p:grpSpPr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8808" y="3627120"/>
              <a:ext cx="695706" cy="65303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236720" y="3666744"/>
              <a:ext cx="582295" cy="536575"/>
            </a:xfrm>
            <a:custGeom>
              <a:avLst/>
              <a:gdLst/>
              <a:ahLst/>
              <a:cxnLst/>
              <a:rect l="l" t="t" r="r" b="b"/>
              <a:pathLst>
                <a:path w="582295" h="536575">
                  <a:moveTo>
                    <a:pt x="291845" y="0"/>
                  </a:moveTo>
                  <a:lnTo>
                    <a:pt x="320420" y="3174"/>
                  </a:lnTo>
                  <a:lnTo>
                    <a:pt x="348995" y="6349"/>
                  </a:lnTo>
                  <a:lnTo>
                    <a:pt x="377570" y="12699"/>
                  </a:lnTo>
                  <a:lnTo>
                    <a:pt x="404494" y="23748"/>
                  </a:lnTo>
                  <a:lnTo>
                    <a:pt x="429894" y="33273"/>
                  </a:lnTo>
                  <a:lnTo>
                    <a:pt x="455294" y="47624"/>
                  </a:lnTo>
                  <a:lnTo>
                    <a:pt x="496569" y="79374"/>
                  </a:lnTo>
                  <a:lnTo>
                    <a:pt x="533018" y="120649"/>
                  </a:lnTo>
                  <a:lnTo>
                    <a:pt x="559942" y="165099"/>
                  </a:lnTo>
                  <a:lnTo>
                    <a:pt x="575817" y="215899"/>
                  </a:lnTo>
                  <a:lnTo>
                    <a:pt x="582167" y="268223"/>
                  </a:lnTo>
                  <a:lnTo>
                    <a:pt x="580643" y="296798"/>
                  </a:lnTo>
                  <a:lnTo>
                    <a:pt x="569467" y="347598"/>
                  </a:lnTo>
                  <a:lnTo>
                    <a:pt x="547242" y="396747"/>
                  </a:lnTo>
                  <a:lnTo>
                    <a:pt x="515492" y="439673"/>
                  </a:lnTo>
                  <a:lnTo>
                    <a:pt x="477519" y="476122"/>
                  </a:lnTo>
                  <a:lnTo>
                    <a:pt x="429894" y="504697"/>
                  </a:lnTo>
                  <a:lnTo>
                    <a:pt x="377570" y="525398"/>
                  </a:lnTo>
                  <a:lnTo>
                    <a:pt x="320420" y="536447"/>
                  </a:lnTo>
                  <a:lnTo>
                    <a:pt x="291845" y="536447"/>
                  </a:lnTo>
                  <a:lnTo>
                    <a:pt x="261746" y="536447"/>
                  </a:lnTo>
                  <a:lnTo>
                    <a:pt x="204596" y="525398"/>
                  </a:lnTo>
                  <a:lnTo>
                    <a:pt x="152272" y="504697"/>
                  </a:lnTo>
                  <a:lnTo>
                    <a:pt x="106299" y="476122"/>
                  </a:lnTo>
                  <a:lnTo>
                    <a:pt x="66675" y="439673"/>
                  </a:lnTo>
                  <a:lnTo>
                    <a:pt x="36449" y="396747"/>
                  </a:lnTo>
                  <a:lnTo>
                    <a:pt x="14224" y="347598"/>
                  </a:lnTo>
                  <a:lnTo>
                    <a:pt x="6350" y="323722"/>
                  </a:lnTo>
                  <a:lnTo>
                    <a:pt x="3175" y="296798"/>
                  </a:lnTo>
                  <a:lnTo>
                    <a:pt x="0" y="268223"/>
                  </a:lnTo>
                  <a:lnTo>
                    <a:pt x="3175" y="242823"/>
                  </a:lnTo>
                  <a:lnTo>
                    <a:pt x="6350" y="215899"/>
                  </a:lnTo>
                  <a:lnTo>
                    <a:pt x="22225" y="165099"/>
                  </a:lnTo>
                  <a:lnTo>
                    <a:pt x="50800" y="120649"/>
                  </a:lnTo>
                  <a:lnTo>
                    <a:pt x="85597" y="79374"/>
                  </a:lnTo>
                  <a:lnTo>
                    <a:pt x="130047" y="47624"/>
                  </a:lnTo>
                  <a:lnTo>
                    <a:pt x="179196" y="23748"/>
                  </a:lnTo>
                  <a:lnTo>
                    <a:pt x="204596" y="12699"/>
                  </a:lnTo>
                  <a:lnTo>
                    <a:pt x="233171" y="6349"/>
                  </a:lnTo>
                  <a:lnTo>
                    <a:pt x="261746" y="3174"/>
                  </a:lnTo>
                  <a:lnTo>
                    <a:pt x="291845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0912" y="3605784"/>
              <a:ext cx="695706" cy="65303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68824" y="3645408"/>
              <a:ext cx="582295" cy="536575"/>
            </a:xfrm>
            <a:custGeom>
              <a:avLst/>
              <a:gdLst/>
              <a:ahLst/>
              <a:cxnLst/>
              <a:rect l="l" t="t" r="r" b="b"/>
              <a:pathLst>
                <a:path w="582295" h="536575">
                  <a:moveTo>
                    <a:pt x="291846" y="0"/>
                  </a:moveTo>
                  <a:lnTo>
                    <a:pt x="320421" y="3175"/>
                  </a:lnTo>
                  <a:lnTo>
                    <a:pt x="350520" y="6350"/>
                  </a:lnTo>
                  <a:lnTo>
                    <a:pt x="377571" y="12700"/>
                  </a:lnTo>
                  <a:lnTo>
                    <a:pt x="404495" y="20574"/>
                  </a:lnTo>
                  <a:lnTo>
                    <a:pt x="429895" y="33274"/>
                  </a:lnTo>
                  <a:lnTo>
                    <a:pt x="453643" y="47625"/>
                  </a:lnTo>
                  <a:lnTo>
                    <a:pt x="477520" y="61849"/>
                  </a:lnTo>
                  <a:lnTo>
                    <a:pt x="515492" y="98425"/>
                  </a:lnTo>
                  <a:lnTo>
                    <a:pt x="547242" y="141224"/>
                  </a:lnTo>
                  <a:lnTo>
                    <a:pt x="569467" y="188849"/>
                  </a:lnTo>
                  <a:lnTo>
                    <a:pt x="580643" y="239649"/>
                  </a:lnTo>
                  <a:lnTo>
                    <a:pt x="582167" y="268224"/>
                  </a:lnTo>
                  <a:lnTo>
                    <a:pt x="580643" y="295148"/>
                  </a:lnTo>
                  <a:lnTo>
                    <a:pt x="569467" y="347599"/>
                  </a:lnTo>
                  <a:lnTo>
                    <a:pt x="547242" y="396748"/>
                  </a:lnTo>
                  <a:lnTo>
                    <a:pt x="515492" y="439674"/>
                  </a:lnTo>
                  <a:lnTo>
                    <a:pt x="496570" y="457073"/>
                  </a:lnTo>
                  <a:lnTo>
                    <a:pt x="477520" y="476123"/>
                  </a:lnTo>
                  <a:lnTo>
                    <a:pt x="429895" y="504698"/>
                  </a:lnTo>
                  <a:lnTo>
                    <a:pt x="377571" y="523748"/>
                  </a:lnTo>
                  <a:lnTo>
                    <a:pt x="320421" y="534797"/>
                  </a:lnTo>
                  <a:lnTo>
                    <a:pt x="291846" y="536448"/>
                  </a:lnTo>
                  <a:lnTo>
                    <a:pt x="261747" y="534797"/>
                  </a:lnTo>
                  <a:lnTo>
                    <a:pt x="233172" y="530098"/>
                  </a:lnTo>
                  <a:lnTo>
                    <a:pt x="204597" y="523748"/>
                  </a:lnTo>
                  <a:lnTo>
                    <a:pt x="179197" y="514223"/>
                  </a:lnTo>
                  <a:lnTo>
                    <a:pt x="152273" y="504698"/>
                  </a:lnTo>
                  <a:lnTo>
                    <a:pt x="107823" y="476123"/>
                  </a:lnTo>
                  <a:lnTo>
                    <a:pt x="66675" y="439674"/>
                  </a:lnTo>
                  <a:lnTo>
                    <a:pt x="36449" y="396748"/>
                  </a:lnTo>
                  <a:lnTo>
                    <a:pt x="14224" y="347599"/>
                  </a:lnTo>
                  <a:lnTo>
                    <a:pt x="1524" y="295148"/>
                  </a:lnTo>
                  <a:lnTo>
                    <a:pt x="0" y="268224"/>
                  </a:lnTo>
                  <a:lnTo>
                    <a:pt x="1524" y="239649"/>
                  </a:lnTo>
                  <a:lnTo>
                    <a:pt x="6350" y="214249"/>
                  </a:lnTo>
                  <a:lnTo>
                    <a:pt x="14224" y="188849"/>
                  </a:lnTo>
                  <a:lnTo>
                    <a:pt x="25400" y="165100"/>
                  </a:lnTo>
                  <a:lnTo>
                    <a:pt x="36449" y="141224"/>
                  </a:lnTo>
                  <a:lnTo>
                    <a:pt x="66675" y="98425"/>
                  </a:lnTo>
                  <a:lnTo>
                    <a:pt x="107823" y="61849"/>
                  </a:lnTo>
                  <a:lnTo>
                    <a:pt x="130048" y="47625"/>
                  </a:lnTo>
                  <a:lnTo>
                    <a:pt x="152273" y="33274"/>
                  </a:lnTo>
                  <a:lnTo>
                    <a:pt x="179197" y="20574"/>
                  </a:lnTo>
                  <a:lnTo>
                    <a:pt x="204597" y="12700"/>
                  </a:lnTo>
                  <a:lnTo>
                    <a:pt x="233172" y="6350"/>
                  </a:lnTo>
                  <a:lnTo>
                    <a:pt x="261747" y="3175"/>
                  </a:lnTo>
                  <a:lnTo>
                    <a:pt x="291846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59224" y="4050792"/>
              <a:ext cx="735329" cy="13632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561967" y="4076954"/>
              <a:ext cx="590550" cy="1196340"/>
            </a:xfrm>
            <a:custGeom>
              <a:avLst/>
              <a:gdLst/>
              <a:ahLst/>
              <a:cxnLst/>
              <a:rect l="l" t="t" r="r" b="b"/>
              <a:pathLst>
                <a:path w="590550" h="1196339">
                  <a:moveTo>
                    <a:pt x="0" y="1113028"/>
                  </a:moveTo>
                  <a:lnTo>
                    <a:pt x="19177" y="1196086"/>
                  </a:lnTo>
                  <a:lnTo>
                    <a:pt x="68693" y="1137285"/>
                  </a:lnTo>
                  <a:lnTo>
                    <a:pt x="46355" y="1137285"/>
                  </a:lnTo>
                  <a:lnTo>
                    <a:pt x="21717" y="1131316"/>
                  </a:lnTo>
                  <a:lnTo>
                    <a:pt x="24688" y="1118998"/>
                  </a:lnTo>
                  <a:lnTo>
                    <a:pt x="0" y="1113028"/>
                  </a:lnTo>
                  <a:close/>
                </a:path>
                <a:path w="590550" h="1196339">
                  <a:moveTo>
                    <a:pt x="24688" y="1118998"/>
                  </a:moveTo>
                  <a:lnTo>
                    <a:pt x="21717" y="1131316"/>
                  </a:lnTo>
                  <a:lnTo>
                    <a:pt x="46355" y="1137285"/>
                  </a:lnTo>
                  <a:lnTo>
                    <a:pt x="49335" y="1124959"/>
                  </a:lnTo>
                  <a:lnTo>
                    <a:pt x="24688" y="1118998"/>
                  </a:lnTo>
                  <a:close/>
                </a:path>
                <a:path w="590550" h="1196339">
                  <a:moveTo>
                    <a:pt x="49335" y="1124959"/>
                  </a:moveTo>
                  <a:lnTo>
                    <a:pt x="46355" y="1137285"/>
                  </a:lnTo>
                  <a:lnTo>
                    <a:pt x="68693" y="1137285"/>
                  </a:lnTo>
                  <a:lnTo>
                    <a:pt x="74041" y="1130935"/>
                  </a:lnTo>
                  <a:lnTo>
                    <a:pt x="49335" y="1124959"/>
                  </a:lnTo>
                  <a:close/>
                </a:path>
                <a:path w="590550" h="1196339">
                  <a:moveTo>
                    <a:pt x="575691" y="0"/>
                  </a:moveTo>
                  <a:lnTo>
                    <a:pt x="537591" y="27051"/>
                  </a:lnTo>
                  <a:lnTo>
                    <a:pt x="501904" y="56134"/>
                  </a:lnTo>
                  <a:lnTo>
                    <a:pt x="469773" y="85090"/>
                  </a:lnTo>
                  <a:lnTo>
                    <a:pt x="437769" y="115443"/>
                  </a:lnTo>
                  <a:lnTo>
                    <a:pt x="409956" y="146431"/>
                  </a:lnTo>
                  <a:lnTo>
                    <a:pt x="381635" y="176276"/>
                  </a:lnTo>
                  <a:lnTo>
                    <a:pt x="355727" y="207010"/>
                  </a:lnTo>
                  <a:lnTo>
                    <a:pt x="331343" y="241173"/>
                  </a:lnTo>
                  <a:lnTo>
                    <a:pt x="308991" y="272923"/>
                  </a:lnTo>
                  <a:lnTo>
                    <a:pt x="286385" y="308356"/>
                  </a:lnTo>
                  <a:lnTo>
                    <a:pt x="265557" y="343662"/>
                  </a:lnTo>
                  <a:lnTo>
                    <a:pt x="247650" y="379349"/>
                  </a:lnTo>
                  <a:lnTo>
                    <a:pt x="230250" y="412496"/>
                  </a:lnTo>
                  <a:lnTo>
                    <a:pt x="198120" y="486283"/>
                  </a:lnTo>
                  <a:lnTo>
                    <a:pt x="183642" y="525018"/>
                  </a:lnTo>
                  <a:lnTo>
                    <a:pt x="156591" y="599694"/>
                  </a:lnTo>
                  <a:lnTo>
                    <a:pt x="132461" y="679704"/>
                  </a:lnTo>
                  <a:lnTo>
                    <a:pt x="110236" y="760984"/>
                  </a:lnTo>
                  <a:lnTo>
                    <a:pt x="89408" y="842137"/>
                  </a:lnTo>
                  <a:lnTo>
                    <a:pt x="49657" y="1015492"/>
                  </a:lnTo>
                  <a:lnTo>
                    <a:pt x="24688" y="1118998"/>
                  </a:lnTo>
                  <a:lnTo>
                    <a:pt x="49335" y="1124959"/>
                  </a:lnTo>
                  <a:lnTo>
                    <a:pt x="74422" y="1021207"/>
                  </a:lnTo>
                  <a:lnTo>
                    <a:pt x="114046" y="848487"/>
                  </a:lnTo>
                  <a:lnTo>
                    <a:pt x="134620" y="767715"/>
                  </a:lnTo>
                  <a:lnTo>
                    <a:pt x="156845" y="687070"/>
                  </a:lnTo>
                  <a:lnTo>
                    <a:pt x="180467" y="608330"/>
                  </a:lnTo>
                  <a:lnTo>
                    <a:pt x="207391" y="533908"/>
                  </a:lnTo>
                  <a:lnTo>
                    <a:pt x="221487" y="496443"/>
                  </a:lnTo>
                  <a:lnTo>
                    <a:pt x="252857" y="424180"/>
                  </a:lnTo>
                  <a:lnTo>
                    <a:pt x="270383" y="390652"/>
                  </a:lnTo>
                  <a:lnTo>
                    <a:pt x="287400" y="356489"/>
                  </a:lnTo>
                  <a:lnTo>
                    <a:pt x="307848" y="321945"/>
                  </a:lnTo>
                  <a:lnTo>
                    <a:pt x="329819" y="287528"/>
                  </a:lnTo>
                  <a:lnTo>
                    <a:pt x="351917" y="255905"/>
                  </a:lnTo>
                  <a:lnTo>
                    <a:pt x="375158" y="223393"/>
                  </a:lnTo>
                  <a:lnTo>
                    <a:pt x="400050" y="193802"/>
                  </a:lnTo>
                  <a:lnTo>
                    <a:pt x="428879" y="163322"/>
                  </a:lnTo>
                  <a:lnTo>
                    <a:pt x="455168" y="133858"/>
                  </a:lnTo>
                  <a:lnTo>
                    <a:pt x="486663" y="104013"/>
                  </a:lnTo>
                  <a:lnTo>
                    <a:pt x="518033" y="75819"/>
                  </a:lnTo>
                  <a:lnTo>
                    <a:pt x="552323" y="47752"/>
                  </a:lnTo>
                  <a:lnTo>
                    <a:pt x="590423" y="20828"/>
                  </a:lnTo>
                  <a:lnTo>
                    <a:pt x="5756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89468" y="4582414"/>
            <a:ext cx="213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F1A17"/>
                </a:solidFill>
                <a:latin typeface="Calibri"/>
                <a:cs typeface="Calibri"/>
              </a:rPr>
              <a:t>OK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345935" y="3621023"/>
            <a:ext cx="695960" cy="650240"/>
            <a:chOff x="6345935" y="3621023"/>
            <a:chExt cx="695960" cy="650240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5935" y="3621023"/>
              <a:ext cx="695706" cy="6499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403847" y="3660647"/>
              <a:ext cx="582295" cy="533400"/>
            </a:xfrm>
            <a:custGeom>
              <a:avLst/>
              <a:gdLst/>
              <a:ahLst/>
              <a:cxnLst/>
              <a:rect l="l" t="t" r="r" b="b"/>
              <a:pathLst>
                <a:path w="582295" h="533400">
                  <a:moveTo>
                    <a:pt x="291846" y="0"/>
                  </a:moveTo>
                  <a:lnTo>
                    <a:pt x="323596" y="0"/>
                  </a:lnTo>
                  <a:lnTo>
                    <a:pt x="350520" y="4699"/>
                  </a:lnTo>
                  <a:lnTo>
                    <a:pt x="379095" y="12700"/>
                  </a:lnTo>
                  <a:lnTo>
                    <a:pt x="406146" y="20574"/>
                  </a:lnTo>
                  <a:lnTo>
                    <a:pt x="429895" y="33274"/>
                  </a:lnTo>
                  <a:lnTo>
                    <a:pt x="455295" y="44322"/>
                  </a:lnTo>
                  <a:lnTo>
                    <a:pt x="496570" y="77596"/>
                  </a:lnTo>
                  <a:lnTo>
                    <a:pt x="533019" y="118744"/>
                  </a:lnTo>
                  <a:lnTo>
                    <a:pt x="559943" y="163068"/>
                  </a:lnTo>
                  <a:lnTo>
                    <a:pt x="575818" y="213613"/>
                  </a:lnTo>
                  <a:lnTo>
                    <a:pt x="582168" y="239013"/>
                  </a:lnTo>
                  <a:lnTo>
                    <a:pt x="582168" y="267462"/>
                  </a:lnTo>
                  <a:lnTo>
                    <a:pt x="582168" y="294385"/>
                  </a:lnTo>
                  <a:lnTo>
                    <a:pt x="575818" y="319785"/>
                  </a:lnTo>
                  <a:lnTo>
                    <a:pt x="559943" y="370331"/>
                  </a:lnTo>
                  <a:lnTo>
                    <a:pt x="533019" y="416306"/>
                  </a:lnTo>
                  <a:lnTo>
                    <a:pt x="496570" y="455802"/>
                  </a:lnTo>
                  <a:lnTo>
                    <a:pt x="455295" y="489076"/>
                  </a:lnTo>
                  <a:lnTo>
                    <a:pt x="406146" y="512825"/>
                  </a:lnTo>
                  <a:lnTo>
                    <a:pt x="350520" y="528701"/>
                  </a:lnTo>
                  <a:lnTo>
                    <a:pt x="323596" y="533400"/>
                  </a:lnTo>
                  <a:lnTo>
                    <a:pt x="291846" y="533400"/>
                  </a:lnTo>
                  <a:lnTo>
                    <a:pt x="261747" y="533400"/>
                  </a:lnTo>
                  <a:lnTo>
                    <a:pt x="204597" y="522350"/>
                  </a:lnTo>
                  <a:lnTo>
                    <a:pt x="153924" y="503300"/>
                  </a:lnTo>
                  <a:lnTo>
                    <a:pt x="107823" y="471677"/>
                  </a:lnTo>
                  <a:lnTo>
                    <a:pt x="87249" y="455802"/>
                  </a:lnTo>
                  <a:lnTo>
                    <a:pt x="68199" y="435228"/>
                  </a:lnTo>
                  <a:lnTo>
                    <a:pt x="50800" y="416306"/>
                  </a:lnTo>
                  <a:lnTo>
                    <a:pt x="36449" y="394081"/>
                  </a:lnTo>
                  <a:lnTo>
                    <a:pt x="25400" y="370331"/>
                  </a:lnTo>
                  <a:lnTo>
                    <a:pt x="14224" y="346582"/>
                  </a:lnTo>
                  <a:lnTo>
                    <a:pt x="6350" y="319785"/>
                  </a:lnTo>
                  <a:lnTo>
                    <a:pt x="3175" y="294385"/>
                  </a:lnTo>
                  <a:lnTo>
                    <a:pt x="0" y="267462"/>
                  </a:lnTo>
                  <a:lnTo>
                    <a:pt x="3175" y="239013"/>
                  </a:lnTo>
                  <a:lnTo>
                    <a:pt x="14224" y="186816"/>
                  </a:lnTo>
                  <a:lnTo>
                    <a:pt x="36449" y="140843"/>
                  </a:lnTo>
                  <a:lnTo>
                    <a:pt x="68199" y="98170"/>
                  </a:lnTo>
                  <a:lnTo>
                    <a:pt x="107823" y="61721"/>
                  </a:lnTo>
                  <a:lnTo>
                    <a:pt x="130048" y="44322"/>
                  </a:lnTo>
                  <a:lnTo>
                    <a:pt x="153924" y="33274"/>
                  </a:lnTo>
                  <a:lnTo>
                    <a:pt x="179197" y="20574"/>
                  </a:lnTo>
                  <a:lnTo>
                    <a:pt x="204597" y="12700"/>
                  </a:lnTo>
                  <a:lnTo>
                    <a:pt x="233172" y="4699"/>
                  </a:lnTo>
                  <a:lnTo>
                    <a:pt x="261747" y="0"/>
                  </a:lnTo>
                  <a:lnTo>
                    <a:pt x="291846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43978" y="4483989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1F1A17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1F1A17"/>
                </a:solidFill>
                <a:latin typeface="Calibri"/>
                <a:cs typeface="Calibri"/>
              </a:rPr>
              <a:t>x</a:t>
            </a:r>
            <a:r>
              <a:rPr sz="1200" b="1" spc="-10" dirty="0">
                <a:solidFill>
                  <a:srgbClr val="1F1A17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1F1A17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39000" y="5221223"/>
            <a:ext cx="695960" cy="650240"/>
            <a:chOff x="7239000" y="5221223"/>
            <a:chExt cx="695960" cy="650240"/>
          </a:xfrm>
        </p:grpSpPr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9000" y="5221223"/>
              <a:ext cx="695705" cy="64998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296911" y="5260847"/>
              <a:ext cx="582295" cy="533400"/>
            </a:xfrm>
            <a:custGeom>
              <a:avLst/>
              <a:gdLst/>
              <a:ahLst/>
              <a:cxnLst/>
              <a:rect l="l" t="t" r="r" b="b"/>
              <a:pathLst>
                <a:path w="582295" h="533400">
                  <a:moveTo>
                    <a:pt x="292735" y="0"/>
                  </a:moveTo>
                  <a:lnTo>
                    <a:pt x="321310" y="0"/>
                  </a:lnTo>
                  <a:lnTo>
                    <a:pt x="351536" y="4698"/>
                  </a:lnTo>
                  <a:lnTo>
                    <a:pt x="376936" y="12699"/>
                  </a:lnTo>
                  <a:lnTo>
                    <a:pt x="403987" y="20573"/>
                  </a:lnTo>
                  <a:lnTo>
                    <a:pt x="454914" y="45846"/>
                  </a:lnTo>
                  <a:lnTo>
                    <a:pt x="497840" y="77596"/>
                  </a:lnTo>
                  <a:lnTo>
                    <a:pt x="515366" y="98170"/>
                  </a:lnTo>
                  <a:lnTo>
                    <a:pt x="534416" y="118744"/>
                  </a:lnTo>
                  <a:lnTo>
                    <a:pt x="559943" y="163067"/>
                  </a:lnTo>
                  <a:lnTo>
                    <a:pt x="577342" y="213613"/>
                  </a:lnTo>
                  <a:lnTo>
                    <a:pt x="582168" y="267461"/>
                  </a:lnTo>
                  <a:lnTo>
                    <a:pt x="580517" y="294385"/>
                  </a:lnTo>
                  <a:lnTo>
                    <a:pt x="570992" y="346633"/>
                  </a:lnTo>
                  <a:lnTo>
                    <a:pt x="548767" y="394119"/>
                  </a:lnTo>
                  <a:lnTo>
                    <a:pt x="515366" y="435267"/>
                  </a:lnTo>
                  <a:lnTo>
                    <a:pt x="497840" y="455841"/>
                  </a:lnTo>
                  <a:lnTo>
                    <a:pt x="477139" y="473252"/>
                  </a:lnTo>
                  <a:lnTo>
                    <a:pt x="454914" y="489076"/>
                  </a:lnTo>
                  <a:lnTo>
                    <a:pt x="431038" y="503326"/>
                  </a:lnTo>
                  <a:lnTo>
                    <a:pt x="403987" y="512825"/>
                  </a:lnTo>
                  <a:lnTo>
                    <a:pt x="376936" y="523900"/>
                  </a:lnTo>
                  <a:lnTo>
                    <a:pt x="351536" y="528650"/>
                  </a:lnTo>
                  <a:lnTo>
                    <a:pt x="321310" y="533399"/>
                  </a:lnTo>
                  <a:lnTo>
                    <a:pt x="292735" y="533399"/>
                  </a:lnTo>
                  <a:lnTo>
                    <a:pt x="260858" y="533399"/>
                  </a:lnTo>
                  <a:lnTo>
                    <a:pt x="233807" y="528650"/>
                  </a:lnTo>
                  <a:lnTo>
                    <a:pt x="205232" y="523900"/>
                  </a:lnTo>
                  <a:lnTo>
                    <a:pt x="178181" y="512825"/>
                  </a:lnTo>
                  <a:lnTo>
                    <a:pt x="128778" y="489076"/>
                  </a:lnTo>
                  <a:lnTo>
                    <a:pt x="84328" y="455841"/>
                  </a:lnTo>
                  <a:lnTo>
                    <a:pt x="50927" y="416267"/>
                  </a:lnTo>
                  <a:lnTo>
                    <a:pt x="23876" y="371957"/>
                  </a:lnTo>
                  <a:lnTo>
                    <a:pt x="14351" y="346633"/>
                  </a:lnTo>
                  <a:lnTo>
                    <a:pt x="4826" y="321309"/>
                  </a:lnTo>
                  <a:lnTo>
                    <a:pt x="1651" y="294385"/>
                  </a:lnTo>
                  <a:lnTo>
                    <a:pt x="0" y="267461"/>
                  </a:lnTo>
                  <a:lnTo>
                    <a:pt x="1651" y="239013"/>
                  </a:lnTo>
                  <a:lnTo>
                    <a:pt x="14351" y="186816"/>
                  </a:lnTo>
                  <a:lnTo>
                    <a:pt x="36576" y="140842"/>
                  </a:lnTo>
                  <a:lnTo>
                    <a:pt x="66802" y="98170"/>
                  </a:lnTo>
                  <a:lnTo>
                    <a:pt x="106553" y="61721"/>
                  </a:lnTo>
                  <a:lnTo>
                    <a:pt x="128778" y="45846"/>
                  </a:lnTo>
                  <a:lnTo>
                    <a:pt x="178181" y="20573"/>
                  </a:lnTo>
                  <a:lnTo>
                    <a:pt x="233807" y="4698"/>
                  </a:lnTo>
                  <a:lnTo>
                    <a:pt x="260858" y="0"/>
                  </a:lnTo>
                  <a:lnTo>
                    <a:pt x="292735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494778" y="5359400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1A17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239000" y="3621023"/>
            <a:ext cx="695960" cy="650240"/>
            <a:chOff x="7239000" y="3621023"/>
            <a:chExt cx="695960" cy="650240"/>
          </a:xfrm>
        </p:grpSpPr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9000" y="3621023"/>
              <a:ext cx="695705" cy="64998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296911" y="3660647"/>
              <a:ext cx="582295" cy="533400"/>
            </a:xfrm>
            <a:custGeom>
              <a:avLst/>
              <a:gdLst/>
              <a:ahLst/>
              <a:cxnLst/>
              <a:rect l="l" t="t" r="r" b="b"/>
              <a:pathLst>
                <a:path w="582295" h="533400">
                  <a:moveTo>
                    <a:pt x="292735" y="0"/>
                  </a:moveTo>
                  <a:lnTo>
                    <a:pt x="321310" y="0"/>
                  </a:lnTo>
                  <a:lnTo>
                    <a:pt x="351536" y="4699"/>
                  </a:lnTo>
                  <a:lnTo>
                    <a:pt x="376936" y="12700"/>
                  </a:lnTo>
                  <a:lnTo>
                    <a:pt x="403987" y="20574"/>
                  </a:lnTo>
                  <a:lnTo>
                    <a:pt x="431038" y="33274"/>
                  </a:lnTo>
                  <a:lnTo>
                    <a:pt x="454914" y="44322"/>
                  </a:lnTo>
                  <a:lnTo>
                    <a:pt x="477139" y="61721"/>
                  </a:lnTo>
                  <a:lnTo>
                    <a:pt x="497840" y="77596"/>
                  </a:lnTo>
                  <a:lnTo>
                    <a:pt x="515366" y="98170"/>
                  </a:lnTo>
                  <a:lnTo>
                    <a:pt x="534416" y="118744"/>
                  </a:lnTo>
                  <a:lnTo>
                    <a:pt x="559943" y="163068"/>
                  </a:lnTo>
                  <a:lnTo>
                    <a:pt x="577342" y="213613"/>
                  </a:lnTo>
                  <a:lnTo>
                    <a:pt x="582168" y="267462"/>
                  </a:lnTo>
                  <a:lnTo>
                    <a:pt x="580517" y="294385"/>
                  </a:lnTo>
                  <a:lnTo>
                    <a:pt x="570992" y="346582"/>
                  </a:lnTo>
                  <a:lnTo>
                    <a:pt x="548767" y="394081"/>
                  </a:lnTo>
                  <a:lnTo>
                    <a:pt x="515366" y="435228"/>
                  </a:lnTo>
                  <a:lnTo>
                    <a:pt x="497840" y="455802"/>
                  </a:lnTo>
                  <a:lnTo>
                    <a:pt x="477139" y="471677"/>
                  </a:lnTo>
                  <a:lnTo>
                    <a:pt x="454914" y="489076"/>
                  </a:lnTo>
                  <a:lnTo>
                    <a:pt x="431038" y="503300"/>
                  </a:lnTo>
                  <a:lnTo>
                    <a:pt x="403987" y="512825"/>
                  </a:lnTo>
                  <a:lnTo>
                    <a:pt x="376936" y="522350"/>
                  </a:lnTo>
                  <a:lnTo>
                    <a:pt x="351536" y="528701"/>
                  </a:lnTo>
                  <a:lnTo>
                    <a:pt x="321310" y="533400"/>
                  </a:lnTo>
                  <a:lnTo>
                    <a:pt x="292735" y="533400"/>
                  </a:lnTo>
                  <a:lnTo>
                    <a:pt x="260858" y="533400"/>
                  </a:lnTo>
                  <a:lnTo>
                    <a:pt x="233807" y="528701"/>
                  </a:lnTo>
                  <a:lnTo>
                    <a:pt x="205232" y="522350"/>
                  </a:lnTo>
                  <a:lnTo>
                    <a:pt x="178181" y="512825"/>
                  </a:lnTo>
                  <a:lnTo>
                    <a:pt x="151130" y="503300"/>
                  </a:lnTo>
                  <a:lnTo>
                    <a:pt x="128778" y="489076"/>
                  </a:lnTo>
                  <a:lnTo>
                    <a:pt x="106553" y="471677"/>
                  </a:lnTo>
                  <a:lnTo>
                    <a:pt x="84328" y="455802"/>
                  </a:lnTo>
                  <a:lnTo>
                    <a:pt x="50927" y="416306"/>
                  </a:lnTo>
                  <a:lnTo>
                    <a:pt x="23876" y="370331"/>
                  </a:lnTo>
                  <a:lnTo>
                    <a:pt x="4826" y="319785"/>
                  </a:lnTo>
                  <a:lnTo>
                    <a:pt x="0" y="267462"/>
                  </a:lnTo>
                  <a:lnTo>
                    <a:pt x="1651" y="239013"/>
                  </a:lnTo>
                  <a:lnTo>
                    <a:pt x="14351" y="186816"/>
                  </a:lnTo>
                  <a:lnTo>
                    <a:pt x="36576" y="140843"/>
                  </a:lnTo>
                  <a:lnTo>
                    <a:pt x="66802" y="98170"/>
                  </a:lnTo>
                  <a:lnTo>
                    <a:pt x="106553" y="61721"/>
                  </a:lnTo>
                  <a:lnTo>
                    <a:pt x="128778" y="44322"/>
                  </a:lnTo>
                  <a:lnTo>
                    <a:pt x="178181" y="20574"/>
                  </a:lnTo>
                  <a:lnTo>
                    <a:pt x="233807" y="4699"/>
                  </a:lnTo>
                  <a:lnTo>
                    <a:pt x="260858" y="0"/>
                  </a:lnTo>
                  <a:lnTo>
                    <a:pt x="292735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619627" y="3761308"/>
            <a:ext cx="4051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  <a:tab pos="1679575" algn="l"/>
                <a:tab pos="3015615" algn="l"/>
                <a:tab pos="3922395" algn="l"/>
              </a:tabLst>
            </a:pPr>
            <a:r>
              <a:rPr sz="2700" b="1" baseline="-4629" dirty="0">
                <a:solidFill>
                  <a:srgbClr val="1F1A17"/>
                </a:solidFill>
                <a:latin typeface="Calibri"/>
                <a:cs typeface="Calibri"/>
              </a:rPr>
              <a:t>0	</a:t>
            </a:r>
            <a:r>
              <a:rPr sz="2700" b="1" baseline="-1543" dirty="0">
                <a:solidFill>
                  <a:srgbClr val="1F1A17"/>
                </a:solidFill>
                <a:latin typeface="Calibri"/>
                <a:cs typeface="Calibri"/>
              </a:rPr>
              <a:t>1	</a:t>
            </a:r>
            <a:r>
              <a:rPr sz="2700" b="1" baseline="3086" dirty="0">
                <a:solidFill>
                  <a:srgbClr val="1F1A17"/>
                </a:solidFill>
                <a:latin typeface="Calibri"/>
                <a:cs typeface="Calibri"/>
              </a:rPr>
              <a:t>2	</a:t>
            </a:r>
            <a:r>
              <a:rPr sz="1800" b="1" dirty="0">
                <a:solidFill>
                  <a:srgbClr val="1F1A17"/>
                </a:solidFill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034528" y="3621023"/>
            <a:ext cx="699135" cy="650240"/>
            <a:chOff x="8034528" y="3621023"/>
            <a:chExt cx="699135" cy="650240"/>
          </a:xfrm>
        </p:grpSpPr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34528" y="3621023"/>
              <a:ext cx="698753" cy="64998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092440" y="3660647"/>
              <a:ext cx="585470" cy="533400"/>
            </a:xfrm>
            <a:custGeom>
              <a:avLst/>
              <a:gdLst/>
              <a:ahLst/>
              <a:cxnLst/>
              <a:rect l="l" t="t" r="r" b="b"/>
              <a:pathLst>
                <a:path w="585470" h="533400">
                  <a:moveTo>
                    <a:pt x="293369" y="0"/>
                  </a:moveTo>
                  <a:lnTo>
                    <a:pt x="322071" y="0"/>
                  </a:lnTo>
                  <a:lnTo>
                    <a:pt x="350774" y="4699"/>
                  </a:lnTo>
                  <a:lnTo>
                    <a:pt x="379475" y="12700"/>
                  </a:lnTo>
                  <a:lnTo>
                    <a:pt x="405002" y="20574"/>
                  </a:lnTo>
                  <a:lnTo>
                    <a:pt x="432180" y="33274"/>
                  </a:lnTo>
                  <a:lnTo>
                    <a:pt x="456056" y="44322"/>
                  </a:lnTo>
                  <a:lnTo>
                    <a:pt x="478408" y="61721"/>
                  </a:lnTo>
                  <a:lnTo>
                    <a:pt x="499109" y="77596"/>
                  </a:lnTo>
                  <a:lnTo>
                    <a:pt x="516635" y="98170"/>
                  </a:lnTo>
                  <a:lnTo>
                    <a:pt x="550163" y="140843"/>
                  </a:lnTo>
                  <a:lnTo>
                    <a:pt x="572515" y="186816"/>
                  </a:lnTo>
                  <a:lnTo>
                    <a:pt x="582040" y="239013"/>
                  </a:lnTo>
                  <a:lnTo>
                    <a:pt x="585215" y="267462"/>
                  </a:lnTo>
                  <a:lnTo>
                    <a:pt x="582040" y="294385"/>
                  </a:lnTo>
                  <a:lnTo>
                    <a:pt x="572515" y="346582"/>
                  </a:lnTo>
                  <a:lnTo>
                    <a:pt x="550163" y="394081"/>
                  </a:lnTo>
                  <a:lnTo>
                    <a:pt x="516635" y="435228"/>
                  </a:lnTo>
                  <a:lnTo>
                    <a:pt x="499109" y="455802"/>
                  </a:lnTo>
                  <a:lnTo>
                    <a:pt x="478408" y="471677"/>
                  </a:lnTo>
                  <a:lnTo>
                    <a:pt x="456056" y="489076"/>
                  </a:lnTo>
                  <a:lnTo>
                    <a:pt x="432180" y="503300"/>
                  </a:lnTo>
                  <a:lnTo>
                    <a:pt x="405002" y="512825"/>
                  </a:lnTo>
                  <a:lnTo>
                    <a:pt x="379475" y="522350"/>
                  </a:lnTo>
                  <a:lnTo>
                    <a:pt x="350774" y="528701"/>
                  </a:lnTo>
                  <a:lnTo>
                    <a:pt x="322071" y="533400"/>
                  </a:lnTo>
                  <a:lnTo>
                    <a:pt x="293369" y="533400"/>
                  </a:lnTo>
                  <a:lnTo>
                    <a:pt x="263143" y="533400"/>
                  </a:lnTo>
                  <a:lnTo>
                    <a:pt x="205739" y="522350"/>
                  </a:lnTo>
                  <a:lnTo>
                    <a:pt x="153034" y="503300"/>
                  </a:lnTo>
                  <a:lnTo>
                    <a:pt x="105282" y="471677"/>
                  </a:lnTo>
                  <a:lnTo>
                    <a:pt x="66928" y="435228"/>
                  </a:lnTo>
                  <a:lnTo>
                    <a:pt x="35051" y="394081"/>
                  </a:lnTo>
                  <a:lnTo>
                    <a:pt x="14350" y="346582"/>
                  </a:lnTo>
                  <a:lnTo>
                    <a:pt x="1650" y="294385"/>
                  </a:lnTo>
                  <a:lnTo>
                    <a:pt x="0" y="267462"/>
                  </a:lnTo>
                  <a:lnTo>
                    <a:pt x="1650" y="239013"/>
                  </a:lnTo>
                  <a:lnTo>
                    <a:pt x="14350" y="186816"/>
                  </a:lnTo>
                  <a:lnTo>
                    <a:pt x="35051" y="140843"/>
                  </a:lnTo>
                  <a:lnTo>
                    <a:pt x="66928" y="98170"/>
                  </a:lnTo>
                  <a:lnTo>
                    <a:pt x="105282" y="61721"/>
                  </a:lnTo>
                  <a:lnTo>
                    <a:pt x="153034" y="33274"/>
                  </a:lnTo>
                  <a:lnTo>
                    <a:pt x="178561" y="20574"/>
                  </a:lnTo>
                  <a:lnTo>
                    <a:pt x="205739" y="12700"/>
                  </a:lnTo>
                  <a:lnTo>
                    <a:pt x="234441" y="4699"/>
                  </a:lnTo>
                  <a:lnTo>
                    <a:pt x="263143" y="0"/>
                  </a:lnTo>
                  <a:lnTo>
                    <a:pt x="293369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312657" y="376130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1A17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18247" y="4090415"/>
            <a:ext cx="1354455" cy="1329690"/>
            <a:chOff x="7318247" y="4090415"/>
            <a:chExt cx="1354455" cy="1329690"/>
          </a:xfrm>
        </p:grpSpPr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18247" y="4169663"/>
              <a:ext cx="369557" cy="124129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363459" y="4195825"/>
              <a:ext cx="236854" cy="1074420"/>
            </a:xfrm>
            <a:custGeom>
              <a:avLst/>
              <a:gdLst/>
              <a:ahLst/>
              <a:cxnLst/>
              <a:rect l="l" t="t" r="r" b="b"/>
              <a:pathLst>
                <a:path w="236854" h="1074420">
                  <a:moveTo>
                    <a:pt x="152025" y="1017213"/>
                  </a:moveTo>
                  <a:lnTo>
                    <a:pt x="130429" y="1031367"/>
                  </a:lnTo>
                  <a:lnTo>
                    <a:pt x="204089" y="1074166"/>
                  </a:lnTo>
                  <a:lnTo>
                    <a:pt x="198645" y="1027684"/>
                  </a:lnTo>
                  <a:lnTo>
                    <a:pt x="158369" y="1027684"/>
                  </a:lnTo>
                  <a:lnTo>
                    <a:pt x="152025" y="1017213"/>
                  </a:lnTo>
                  <a:close/>
                </a:path>
                <a:path w="236854" h="1074420">
                  <a:moveTo>
                    <a:pt x="173306" y="1003266"/>
                  </a:moveTo>
                  <a:lnTo>
                    <a:pt x="152025" y="1017213"/>
                  </a:lnTo>
                  <a:lnTo>
                    <a:pt x="158369" y="1027684"/>
                  </a:lnTo>
                  <a:lnTo>
                    <a:pt x="180086" y="1014476"/>
                  </a:lnTo>
                  <a:lnTo>
                    <a:pt x="173306" y="1003266"/>
                  </a:lnTo>
                  <a:close/>
                </a:path>
                <a:path w="236854" h="1074420">
                  <a:moveTo>
                    <a:pt x="194183" y="989584"/>
                  </a:moveTo>
                  <a:lnTo>
                    <a:pt x="173306" y="1003266"/>
                  </a:lnTo>
                  <a:lnTo>
                    <a:pt x="180086" y="1014476"/>
                  </a:lnTo>
                  <a:lnTo>
                    <a:pt x="158369" y="1027684"/>
                  </a:lnTo>
                  <a:lnTo>
                    <a:pt x="198645" y="1027684"/>
                  </a:lnTo>
                  <a:lnTo>
                    <a:pt x="194183" y="989584"/>
                  </a:lnTo>
                  <a:close/>
                </a:path>
                <a:path w="236854" h="1074420">
                  <a:moveTo>
                    <a:pt x="215646" y="0"/>
                  </a:moveTo>
                  <a:lnTo>
                    <a:pt x="187451" y="39750"/>
                  </a:lnTo>
                  <a:lnTo>
                    <a:pt x="160909" y="76200"/>
                  </a:lnTo>
                  <a:lnTo>
                    <a:pt x="136906" y="113411"/>
                  </a:lnTo>
                  <a:lnTo>
                    <a:pt x="116078" y="150622"/>
                  </a:lnTo>
                  <a:lnTo>
                    <a:pt x="97155" y="187579"/>
                  </a:lnTo>
                  <a:lnTo>
                    <a:pt x="78486" y="220472"/>
                  </a:lnTo>
                  <a:lnTo>
                    <a:pt x="62230" y="258318"/>
                  </a:lnTo>
                  <a:lnTo>
                    <a:pt x="35306" y="329056"/>
                  </a:lnTo>
                  <a:lnTo>
                    <a:pt x="17653" y="398780"/>
                  </a:lnTo>
                  <a:lnTo>
                    <a:pt x="4953" y="469392"/>
                  </a:lnTo>
                  <a:lnTo>
                    <a:pt x="3175" y="502793"/>
                  </a:lnTo>
                  <a:lnTo>
                    <a:pt x="0" y="537210"/>
                  </a:lnTo>
                  <a:lnTo>
                    <a:pt x="0" y="571754"/>
                  </a:lnTo>
                  <a:lnTo>
                    <a:pt x="3175" y="604774"/>
                  </a:lnTo>
                  <a:lnTo>
                    <a:pt x="6350" y="638175"/>
                  </a:lnTo>
                  <a:lnTo>
                    <a:pt x="17525" y="702944"/>
                  </a:lnTo>
                  <a:lnTo>
                    <a:pt x="33274" y="768731"/>
                  </a:lnTo>
                  <a:lnTo>
                    <a:pt x="55753" y="834009"/>
                  </a:lnTo>
                  <a:lnTo>
                    <a:pt x="70231" y="864869"/>
                  </a:lnTo>
                  <a:lnTo>
                    <a:pt x="84328" y="895096"/>
                  </a:lnTo>
                  <a:lnTo>
                    <a:pt x="98298" y="926719"/>
                  </a:lnTo>
                  <a:lnTo>
                    <a:pt x="116205" y="958088"/>
                  </a:lnTo>
                  <a:lnTo>
                    <a:pt x="152025" y="1017213"/>
                  </a:lnTo>
                  <a:lnTo>
                    <a:pt x="173306" y="1003266"/>
                  </a:lnTo>
                  <a:lnTo>
                    <a:pt x="138303" y="945388"/>
                  </a:lnTo>
                  <a:lnTo>
                    <a:pt x="121539" y="916432"/>
                  </a:lnTo>
                  <a:lnTo>
                    <a:pt x="107315" y="884301"/>
                  </a:lnTo>
                  <a:lnTo>
                    <a:pt x="79375" y="824611"/>
                  </a:lnTo>
                  <a:lnTo>
                    <a:pt x="67183" y="793876"/>
                  </a:lnTo>
                  <a:lnTo>
                    <a:pt x="50165" y="731012"/>
                  </a:lnTo>
                  <a:lnTo>
                    <a:pt x="36195" y="666876"/>
                  </a:lnTo>
                  <a:lnTo>
                    <a:pt x="28448" y="602361"/>
                  </a:lnTo>
                  <a:lnTo>
                    <a:pt x="25400" y="571754"/>
                  </a:lnTo>
                  <a:lnTo>
                    <a:pt x="25400" y="539496"/>
                  </a:lnTo>
                  <a:lnTo>
                    <a:pt x="28575" y="504063"/>
                  </a:lnTo>
                  <a:lnTo>
                    <a:pt x="29845" y="473837"/>
                  </a:lnTo>
                  <a:lnTo>
                    <a:pt x="36195" y="438912"/>
                  </a:lnTo>
                  <a:lnTo>
                    <a:pt x="42291" y="404494"/>
                  </a:lnTo>
                  <a:lnTo>
                    <a:pt x="50038" y="371601"/>
                  </a:lnTo>
                  <a:lnTo>
                    <a:pt x="71500" y="303022"/>
                  </a:lnTo>
                  <a:lnTo>
                    <a:pt x="100584" y="233044"/>
                  </a:lnTo>
                  <a:lnTo>
                    <a:pt x="119634" y="199136"/>
                  </a:lnTo>
                  <a:lnTo>
                    <a:pt x="138303" y="162941"/>
                  </a:lnTo>
                  <a:lnTo>
                    <a:pt x="158242" y="127126"/>
                  </a:lnTo>
                  <a:lnTo>
                    <a:pt x="181356" y="91186"/>
                  </a:lnTo>
                  <a:lnTo>
                    <a:pt x="208153" y="54482"/>
                  </a:lnTo>
                  <a:lnTo>
                    <a:pt x="236347" y="14731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3735" y="4090415"/>
              <a:ext cx="878585" cy="132969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840471" y="4194047"/>
              <a:ext cx="741045" cy="1163955"/>
            </a:xfrm>
            <a:custGeom>
              <a:avLst/>
              <a:gdLst/>
              <a:ahLst/>
              <a:cxnLst/>
              <a:rect l="l" t="t" r="r" b="b"/>
              <a:pathLst>
                <a:path w="741045" h="1163954">
                  <a:moveTo>
                    <a:pt x="690624" y="74130"/>
                  </a:moveTo>
                  <a:lnTo>
                    <a:pt x="679069" y="158114"/>
                  </a:lnTo>
                  <a:lnTo>
                    <a:pt x="671195" y="208660"/>
                  </a:lnTo>
                  <a:lnTo>
                    <a:pt x="663321" y="255524"/>
                  </a:lnTo>
                  <a:lnTo>
                    <a:pt x="652272" y="304672"/>
                  </a:lnTo>
                  <a:lnTo>
                    <a:pt x="641350" y="353059"/>
                  </a:lnTo>
                  <a:lnTo>
                    <a:pt x="616076" y="441451"/>
                  </a:lnTo>
                  <a:lnTo>
                    <a:pt x="601852" y="485647"/>
                  </a:lnTo>
                  <a:lnTo>
                    <a:pt x="587755" y="527938"/>
                  </a:lnTo>
                  <a:lnTo>
                    <a:pt x="572134" y="568578"/>
                  </a:lnTo>
                  <a:lnTo>
                    <a:pt x="554989" y="607694"/>
                  </a:lnTo>
                  <a:lnTo>
                    <a:pt x="535685" y="646176"/>
                  </a:lnTo>
                  <a:lnTo>
                    <a:pt x="519049" y="684402"/>
                  </a:lnTo>
                  <a:lnTo>
                    <a:pt x="496697" y="720978"/>
                  </a:lnTo>
                  <a:lnTo>
                    <a:pt x="477011" y="754633"/>
                  </a:lnTo>
                  <a:lnTo>
                    <a:pt x="451357" y="788162"/>
                  </a:lnTo>
                  <a:lnTo>
                    <a:pt x="427735" y="821182"/>
                  </a:lnTo>
                  <a:lnTo>
                    <a:pt x="404622" y="852043"/>
                  </a:lnTo>
                  <a:lnTo>
                    <a:pt x="349884" y="913129"/>
                  </a:lnTo>
                  <a:lnTo>
                    <a:pt x="320294" y="941196"/>
                  </a:lnTo>
                  <a:lnTo>
                    <a:pt x="289941" y="966724"/>
                  </a:lnTo>
                  <a:lnTo>
                    <a:pt x="261111" y="992632"/>
                  </a:lnTo>
                  <a:lnTo>
                    <a:pt x="191516" y="1040129"/>
                  </a:lnTo>
                  <a:lnTo>
                    <a:pt x="155448" y="1063624"/>
                  </a:lnTo>
                  <a:lnTo>
                    <a:pt x="120142" y="1085214"/>
                  </a:lnTo>
                  <a:lnTo>
                    <a:pt x="80645" y="1104138"/>
                  </a:lnTo>
                  <a:lnTo>
                    <a:pt x="39624" y="1123061"/>
                  </a:lnTo>
                  <a:lnTo>
                    <a:pt x="0" y="1140460"/>
                  </a:lnTo>
                  <a:lnTo>
                    <a:pt x="10159" y="1163827"/>
                  </a:lnTo>
                  <a:lnTo>
                    <a:pt x="49783" y="1146302"/>
                  </a:lnTo>
                  <a:lnTo>
                    <a:pt x="91312" y="1127252"/>
                  </a:lnTo>
                  <a:lnTo>
                    <a:pt x="131063" y="1108074"/>
                  </a:lnTo>
                  <a:lnTo>
                    <a:pt x="168655" y="1085342"/>
                  </a:lnTo>
                  <a:lnTo>
                    <a:pt x="205485" y="1061339"/>
                  </a:lnTo>
                  <a:lnTo>
                    <a:pt x="275462" y="1013713"/>
                  </a:lnTo>
                  <a:lnTo>
                    <a:pt x="306831" y="985646"/>
                  </a:lnTo>
                  <a:lnTo>
                    <a:pt x="336676" y="960627"/>
                  </a:lnTo>
                  <a:lnTo>
                    <a:pt x="367410" y="931544"/>
                  </a:lnTo>
                  <a:lnTo>
                    <a:pt x="423545" y="869060"/>
                  </a:lnTo>
                  <a:lnTo>
                    <a:pt x="448055" y="836421"/>
                  </a:lnTo>
                  <a:lnTo>
                    <a:pt x="472058" y="802894"/>
                  </a:lnTo>
                  <a:lnTo>
                    <a:pt x="497204" y="770001"/>
                  </a:lnTo>
                  <a:lnTo>
                    <a:pt x="518668" y="733932"/>
                  </a:lnTo>
                  <a:lnTo>
                    <a:pt x="540766" y="697610"/>
                  </a:lnTo>
                  <a:lnTo>
                    <a:pt x="558926" y="656463"/>
                  </a:lnTo>
                  <a:lnTo>
                    <a:pt x="577723" y="618997"/>
                  </a:lnTo>
                  <a:lnTo>
                    <a:pt x="595376" y="578865"/>
                  </a:lnTo>
                  <a:lnTo>
                    <a:pt x="611504" y="537082"/>
                  </a:lnTo>
                  <a:lnTo>
                    <a:pt x="625982" y="493775"/>
                  </a:lnTo>
                  <a:lnTo>
                    <a:pt x="640333" y="449199"/>
                  </a:lnTo>
                  <a:lnTo>
                    <a:pt x="653033" y="404494"/>
                  </a:lnTo>
                  <a:lnTo>
                    <a:pt x="665733" y="360044"/>
                  </a:lnTo>
                  <a:lnTo>
                    <a:pt x="677036" y="310260"/>
                  </a:lnTo>
                  <a:lnTo>
                    <a:pt x="688085" y="261112"/>
                  </a:lnTo>
                  <a:lnTo>
                    <a:pt x="696213" y="212851"/>
                  </a:lnTo>
                  <a:lnTo>
                    <a:pt x="704087" y="162051"/>
                  </a:lnTo>
                  <a:lnTo>
                    <a:pt x="712088" y="108076"/>
                  </a:lnTo>
                  <a:lnTo>
                    <a:pt x="715788" y="77128"/>
                  </a:lnTo>
                  <a:lnTo>
                    <a:pt x="690624" y="74130"/>
                  </a:lnTo>
                  <a:close/>
                </a:path>
                <a:path w="741045" h="1163954">
                  <a:moveTo>
                    <a:pt x="734374" y="61594"/>
                  </a:moveTo>
                  <a:lnTo>
                    <a:pt x="692150" y="61594"/>
                  </a:lnTo>
                  <a:lnTo>
                    <a:pt x="717296" y="64515"/>
                  </a:lnTo>
                  <a:lnTo>
                    <a:pt x="715788" y="77128"/>
                  </a:lnTo>
                  <a:lnTo>
                    <a:pt x="741045" y="80137"/>
                  </a:lnTo>
                  <a:lnTo>
                    <a:pt x="734374" y="61594"/>
                  </a:lnTo>
                  <a:close/>
                </a:path>
                <a:path w="741045" h="1163954">
                  <a:moveTo>
                    <a:pt x="692150" y="61594"/>
                  </a:moveTo>
                  <a:lnTo>
                    <a:pt x="690624" y="74130"/>
                  </a:lnTo>
                  <a:lnTo>
                    <a:pt x="715788" y="77128"/>
                  </a:lnTo>
                  <a:lnTo>
                    <a:pt x="717296" y="64515"/>
                  </a:lnTo>
                  <a:lnTo>
                    <a:pt x="692150" y="61594"/>
                  </a:lnTo>
                  <a:close/>
                </a:path>
                <a:path w="741045" h="1163954">
                  <a:moveTo>
                    <a:pt x="712216" y="0"/>
                  </a:moveTo>
                  <a:lnTo>
                    <a:pt x="665352" y="71119"/>
                  </a:lnTo>
                  <a:lnTo>
                    <a:pt x="690624" y="74130"/>
                  </a:lnTo>
                  <a:lnTo>
                    <a:pt x="692150" y="61594"/>
                  </a:lnTo>
                  <a:lnTo>
                    <a:pt x="734374" y="61594"/>
                  </a:lnTo>
                  <a:lnTo>
                    <a:pt x="71221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1370075" y="630478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62711" y="5941567"/>
            <a:ext cx="1560830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Cola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Espera</a:t>
            </a:r>
            <a:endParaRPr sz="2000">
              <a:latin typeface="Calibri"/>
              <a:cs typeface="Calibri"/>
            </a:endParaRPr>
          </a:p>
          <a:p>
            <a:pPr marR="106045" algn="ctr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11396" y="6259067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228599"/>
                </a:moveTo>
                <a:lnTo>
                  <a:pt x="228600" y="228599"/>
                </a:lnTo>
                <a:lnTo>
                  <a:pt x="22860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  <a:path w="457200" h="228600">
                <a:moveTo>
                  <a:pt x="228600" y="228599"/>
                </a:moveTo>
                <a:lnTo>
                  <a:pt x="457200" y="228599"/>
                </a:lnTo>
                <a:lnTo>
                  <a:pt x="457200" y="0"/>
                </a:lnTo>
                <a:lnTo>
                  <a:pt x="228600" y="0"/>
                </a:lnTo>
                <a:lnTo>
                  <a:pt x="228600" y="228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49668" y="6256020"/>
            <a:ext cx="460375" cy="231775"/>
          </a:xfrm>
          <a:custGeom>
            <a:avLst/>
            <a:gdLst/>
            <a:ahLst/>
            <a:cxnLst/>
            <a:rect l="l" t="t" r="r" b="b"/>
            <a:pathLst>
              <a:path w="460375" h="231775">
                <a:moveTo>
                  <a:pt x="231648" y="231647"/>
                </a:moveTo>
                <a:lnTo>
                  <a:pt x="460248" y="231647"/>
                </a:lnTo>
                <a:lnTo>
                  <a:pt x="460248" y="3047"/>
                </a:lnTo>
                <a:lnTo>
                  <a:pt x="231648" y="3047"/>
                </a:lnTo>
                <a:lnTo>
                  <a:pt x="231648" y="231647"/>
                </a:lnTo>
                <a:close/>
              </a:path>
              <a:path w="460375" h="231775">
                <a:moveTo>
                  <a:pt x="0" y="228599"/>
                </a:moveTo>
                <a:lnTo>
                  <a:pt x="228600" y="228599"/>
                </a:lnTo>
                <a:lnTo>
                  <a:pt x="22860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705605" y="5897372"/>
            <a:ext cx="1560830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Cola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Espera</a:t>
            </a:r>
            <a:endParaRPr sz="2000">
              <a:latin typeface="Calibri"/>
              <a:cs typeface="Calibri"/>
            </a:endParaRPr>
          </a:p>
          <a:p>
            <a:pPr marL="115570" algn="ctr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74891" y="5897372"/>
            <a:ext cx="1560830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Cola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Espera</a:t>
            </a:r>
            <a:endParaRPr sz="20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787398"/>
            <a:ext cx="7893684" cy="4199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600" spc="-15" dirty="0">
                <a:latin typeface="Calibri"/>
                <a:cs typeface="Calibri"/>
              </a:rPr>
              <a:t>Rendimiento:</a:t>
            </a:r>
            <a:endParaRPr sz="2600">
              <a:latin typeface="Calibri"/>
              <a:cs typeface="Calibri"/>
            </a:endParaRPr>
          </a:p>
          <a:p>
            <a:pPr marL="756285" indent="-287020" algn="just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Ancho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banda:</a:t>
            </a:r>
            <a:endParaRPr sz="2200">
              <a:latin typeface="Calibri"/>
              <a:cs typeface="Calibri"/>
            </a:endParaRPr>
          </a:p>
          <a:p>
            <a:pPr marL="1155700" marR="354965" lvl="1" indent="-228600" algn="just">
              <a:lnSpc>
                <a:spcPct val="80000"/>
              </a:lnSpc>
              <a:spcBef>
                <a:spcPts val="4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Calibri"/>
                <a:cs typeface="Calibri"/>
              </a:rPr>
              <a:t>El </a:t>
            </a:r>
            <a:r>
              <a:rPr sz="1900" spc="-10" dirty="0">
                <a:latin typeface="Calibri"/>
                <a:cs typeface="Calibri"/>
              </a:rPr>
              <a:t>acceso </a:t>
            </a:r>
            <a:r>
              <a:rPr sz="1900" spc="-5" dirty="0">
                <a:latin typeface="Calibri"/>
                <a:cs typeface="Calibri"/>
              </a:rPr>
              <a:t>al </a:t>
            </a:r>
            <a:r>
              <a:rPr sz="1900" spc="-10" dirty="0">
                <a:latin typeface="Calibri"/>
                <a:cs typeface="Calibri"/>
              </a:rPr>
              <a:t>recurso implica </a:t>
            </a:r>
            <a:r>
              <a:rPr sz="1900" dirty="0">
                <a:latin typeface="Calibri"/>
                <a:cs typeface="Calibri"/>
              </a:rPr>
              <a:t>dos </a:t>
            </a:r>
            <a:r>
              <a:rPr sz="1900" spc="-5" dirty="0">
                <a:latin typeface="Calibri"/>
                <a:cs typeface="Calibri"/>
              </a:rPr>
              <a:t>mensajes </a:t>
            </a:r>
            <a:r>
              <a:rPr sz="1900" dirty="0">
                <a:latin typeface="Calibri"/>
                <a:cs typeface="Calibri"/>
              </a:rPr>
              <a:t>(aunque </a:t>
            </a:r>
            <a:r>
              <a:rPr sz="1900" spc="-10" dirty="0">
                <a:latin typeface="Calibri"/>
                <a:cs typeface="Calibri"/>
              </a:rPr>
              <a:t>el recurso </a:t>
            </a:r>
            <a:r>
              <a:rPr sz="1900" spc="-25" dirty="0">
                <a:latin typeface="Calibri"/>
                <a:cs typeface="Calibri"/>
              </a:rPr>
              <a:t>esté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libre).</a:t>
            </a:r>
            <a:endParaRPr sz="1900">
              <a:latin typeface="Calibri"/>
              <a:cs typeface="Calibri"/>
            </a:endParaRPr>
          </a:p>
          <a:p>
            <a:pPr marL="756285" indent="-287020" algn="just">
              <a:lnSpc>
                <a:spcPts val="263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Retardo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cliente:</a:t>
            </a:r>
            <a:endParaRPr sz="2200">
              <a:latin typeface="Calibri"/>
              <a:cs typeface="Calibri"/>
            </a:endParaRPr>
          </a:p>
          <a:p>
            <a:pPr marL="1155700" lvl="1" indent="-229235" algn="just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b="1" spc="-15" dirty="0">
                <a:latin typeface="Courier New"/>
                <a:cs typeface="Courier New"/>
              </a:rPr>
              <a:t>enter()</a:t>
            </a:r>
            <a:r>
              <a:rPr sz="1900" spc="-15" dirty="0">
                <a:latin typeface="Calibri"/>
                <a:cs typeface="Calibri"/>
              </a:rPr>
              <a:t>: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retardo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 </a:t>
            </a:r>
            <a:r>
              <a:rPr sz="1900" spc="-10" dirty="0">
                <a:latin typeface="Calibri"/>
                <a:cs typeface="Calibri"/>
              </a:rPr>
              <a:t>transmisión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mensajes.</a:t>
            </a:r>
            <a:endParaRPr sz="1900">
              <a:latin typeface="Calibri"/>
              <a:cs typeface="Calibri"/>
            </a:endParaRPr>
          </a:p>
          <a:p>
            <a:pPr marL="1155700" lvl="1" indent="-229235" algn="just">
              <a:lnSpc>
                <a:spcPts val="227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b="1" spc="-15" dirty="0">
                <a:latin typeface="Courier New"/>
                <a:cs typeface="Courier New"/>
              </a:rPr>
              <a:t>exit()</a:t>
            </a:r>
            <a:r>
              <a:rPr sz="1900" spc="-15" dirty="0">
                <a:latin typeface="Calibri"/>
                <a:cs typeface="Calibri"/>
              </a:rPr>
              <a:t>: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comunicación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asíncrona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implica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retraso</a:t>
            </a:r>
            <a:r>
              <a:rPr sz="1900" spc="-10" dirty="0">
                <a:latin typeface="Calibri"/>
                <a:cs typeface="Calibri"/>
              </a:rPr>
              <a:t> 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cliente.</a:t>
            </a:r>
            <a:endParaRPr sz="1900">
              <a:latin typeface="Calibri"/>
              <a:cs typeface="Calibri"/>
            </a:endParaRPr>
          </a:p>
          <a:p>
            <a:pPr marL="756285" indent="-287020" algn="just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Calibri"/>
                <a:cs typeface="Calibri"/>
              </a:rPr>
              <a:t>Throughput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sistema:</a:t>
            </a:r>
            <a:endParaRPr sz="2200">
              <a:latin typeface="Calibri"/>
              <a:cs typeface="Calibri"/>
            </a:endParaRPr>
          </a:p>
          <a:p>
            <a:pPr marL="1155700" lvl="1" indent="-229235" algn="just">
              <a:lnSpc>
                <a:spcPts val="205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La </a:t>
            </a:r>
            <a:r>
              <a:rPr sz="1900" spc="-10" dirty="0">
                <a:latin typeface="Calibri"/>
                <a:cs typeface="Calibri"/>
              </a:rPr>
              <a:t>finalización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</a:t>
            </a:r>
            <a:r>
              <a:rPr sz="1900" spc="-10" dirty="0">
                <a:latin typeface="Calibri"/>
                <a:cs typeface="Calibri"/>
              </a:rPr>
              <a:t> acceso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región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critica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implica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</a:t>
            </a:r>
            <a:r>
              <a:rPr sz="1900" dirty="0">
                <a:latin typeface="Calibri"/>
                <a:cs typeface="Calibri"/>
              </a:rPr>
              <a:t> de</a:t>
            </a:r>
            <a:endParaRPr sz="1900">
              <a:latin typeface="Calibri"/>
              <a:cs typeface="Calibri"/>
            </a:endParaRPr>
          </a:p>
          <a:p>
            <a:pPr marL="1155700" algn="just">
              <a:lnSpc>
                <a:spcPts val="2045"/>
              </a:lnSpc>
            </a:pPr>
            <a:r>
              <a:rPr sz="1900" spc="-5" dirty="0">
                <a:latin typeface="Calibri"/>
                <a:cs typeface="Calibri"/>
              </a:rPr>
              <a:t>salida y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 </a:t>
            </a:r>
            <a:r>
              <a:rPr sz="1900" b="1" spc="-10" dirty="0">
                <a:latin typeface="Courier New"/>
                <a:cs typeface="Courier New"/>
              </a:rPr>
              <a:t>OK</a:t>
            </a:r>
            <a:r>
              <a:rPr sz="1900" b="1" spc="-69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alibri"/>
                <a:cs typeface="Calibri"/>
              </a:rPr>
              <a:t>al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siguiente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proceso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espera.</a:t>
            </a:r>
            <a:endParaRPr sz="1900">
              <a:latin typeface="Calibri"/>
              <a:cs typeface="Calibri"/>
            </a:endParaRPr>
          </a:p>
          <a:p>
            <a:pPr marL="756285" indent="-287020" algn="just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Tolerancia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fallos:</a:t>
            </a:r>
            <a:endParaRPr sz="2200">
              <a:latin typeface="Calibri"/>
              <a:cs typeface="Calibri"/>
            </a:endParaRPr>
          </a:p>
          <a:p>
            <a:pPr marL="1155700" lvl="1" indent="-229235" algn="just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caída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elemento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 </a:t>
            </a:r>
            <a:r>
              <a:rPr sz="1900" spc="-15" dirty="0">
                <a:latin typeface="Calibri"/>
                <a:cs typeface="Calibri"/>
              </a:rPr>
              <a:t>control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crítica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(alg.</a:t>
            </a:r>
            <a:r>
              <a:rPr sz="1900" dirty="0">
                <a:latin typeface="Calibri"/>
                <a:cs typeface="Calibri"/>
              </a:rPr>
              <a:t> de </a:t>
            </a:r>
            <a:r>
              <a:rPr sz="1900" spc="-10" dirty="0">
                <a:latin typeface="Calibri"/>
                <a:cs typeface="Calibri"/>
              </a:rPr>
              <a:t>elección).</a:t>
            </a:r>
            <a:endParaRPr sz="1900">
              <a:latin typeface="Calibri"/>
              <a:cs typeface="Calibri"/>
            </a:endParaRPr>
          </a:p>
          <a:p>
            <a:pPr marL="1155700" marR="5080" lvl="1" indent="-228600" algn="just">
              <a:lnSpc>
                <a:spcPct val="80000"/>
              </a:lnSpc>
              <a:spcBef>
                <a:spcPts val="45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La </a:t>
            </a:r>
            <a:r>
              <a:rPr sz="1900" spc="-10" dirty="0">
                <a:latin typeface="Calibri"/>
                <a:cs typeface="Calibri"/>
              </a:rPr>
              <a:t>caída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clientes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perdida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 </a:t>
            </a:r>
            <a:r>
              <a:rPr sz="1900" dirty="0">
                <a:latin typeface="Calibri"/>
                <a:cs typeface="Calibri"/>
              </a:rPr>
              <a:t>puede</a:t>
            </a:r>
            <a:r>
              <a:rPr sz="1900" spc="-5" dirty="0">
                <a:latin typeface="Calibri"/>
                <a:cs typeface="Calibri"/>
              </a:rPr>
              <a:t> solucionar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por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medio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temporizadores.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Exclusión</a:t>
            </a:r>
            <a:r>
              <a:rPr spc="-15" dirty="0"/>
              <a:t> </a:t>
            </a:r>
            <a:r>
              <a:rPr spc="-10" dirty="0"/>
              <a:t>mutua</a:t>
            </a:r>
            <a:r>
              <a:rPr spc="-5" dirty="0"/>
              <a:t> </a:t>
            </a:r>
            <a:r>
              <a:rPr spc="-25" dirty="0"/>
              <a:t>“centralizado”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599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Exclusión</a:t>
            </a:r>
            <a:r>
              <a:rPr spc="5" dirty="0"/>
              <a:t> </a:t>
            </a:r>
            <a:r>
              <a:rPr spc="-15" dirty="0"/>
              <a:t>Mutua</a:t>
            </a:r>
            <a:r>
              <a:rPr spc="25" dirty="0"/>
              <a:t> </a:t>
            </a:r>
            <a:r>
              <a:rPr spc="-15" dirty="0"/>
              <a:t>Distribuida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74848" y="3834371"/>
            <a:ext cx="3500120" cy="2567305"/>
            <a:chOff x="2974848" y="3834371"/>
            <a:chExt cx="3500120" cy="2567305"/>
          </a:xfrm>
        </p:grpSpPr>
        <p:sp>
          <p:nvSpPr>
            <p:cNvPr id="4" name="object 4"/>
            <p:cNvSpPr/>
            <p:nvPr/>
          </p:nvSpPr>
          <p:spPr>
            <a:xfrm>
              <a:off x="3125724" y="3979164"/>
              <a:ext cx="3200400" cy="2209800"/>
            </a:xfrm>
            <a:custGeom>
              <a:avLst/>
              <a:gdLst/>
              <a:ahLst/>
              <a:cxnLst/>
              <a:rect l="l" t="t" r="r" b="b"/>
              <a:pathLst>
                <a:path w="3200400" h="2209800">
                  <a:moveTo>
                    <a:pt x="0" y="1104900"/>
                  </a:moveTo>
                  <a:lnTo>
                    <a:pt x="967" y="1066109"/>
                  </a:lnTo>
                  <a:lnTo>
                    <a:pt x="3849" y="1027654"/>
                  </a:lnTo>
                  <a:lnTo>
                    <a:pt x="8613" y="989557"/>
                  </a:lnTo>
                  <a:lnTo>
                    <a:pt x="15228" y="951840"/>
                  </a:lnTo>
                  <a:lnTo>
                    <a:pt x="23662" y="914524"/>
                  </a:lnTo>
                  <a:lnTo>
                    <a:pt x="33883" y="877631"/>
                  </a:lnTo>
                  <a:lnTo>
                    <a:pt x="45860" y="841184"/>
                  </a:lnTo>
                  <a:lnTo>
                    <a:pt x="59560" y="805205"/>
                  </a:lnTo>
                  <a:lnTo>
                    <a:pt x="74953" y="769714"/>
                  </a:lnTo>
                  <a:lnTo>
                    <a:pt x="92005" y="734734"/>
                  </a:lnTo>
                  <a:lnTo>
                    <a:pt x="110687" y="700288"/>
                  </a:lnTo>
                  <a:lnTo>
                    <a:pt x="130965" y="666396"/>
                  </a:lnTo>
                  <a:lnTo>
                    <a:pt x="152808" y="633081"/>
                  </a:lnTo>
                  <a:lnTo>
                    <a:pt x="176185" y="600365"/>
                  </a:lnTo>
                  <a:lnTo>
                    <a:pt x="201063" y="568270"/>
                  </a:lnTo>
                  <a:lnTo>
                    <a:pt x="227412" y="536817"/>
                  </a:lnTo>
                  <a:lnTo>
                    <a:pt x="255199" y="506028"/>
                  </a:lnTo>
                  <a:lnTo>
                    <a:pt x="284392" y="475926"/>
                  </a:lnTo>
                  <a:lnTo>
                    <a:pt x="314960" y="446532"/>
                  </a:lnTo>
                  <a:lnTo>
                    <a:pt x="346870" y="417868"/>
                  </a:lnTo>
                  <a:lnTo>
                    <a:pt x="380093" y="389957"/>
                  </a:lnTo>
                  <a:lnTo>
                    <a:pt x="414595" y="362819"/>
                  </a:lnTo>
                  <a:lnTo>
                    <a:pt x="450344" y="336477"/>
                  </a:lnTo>
                  <a:lnTo>
                    <a:pt x="487310" y="310953"/>
                  </a:lnTo>
                  <a:lnTo>
                    <a:pt x="525460" y="286269"/>
                  </a:lnTo>
                  <a:lnTo>
                    <a:pt x="564763" y="262446"/>
                  </a:lnTo>
                  <a:lnTo>
                    <a:pt x="605187" y="239507"/>
                  </a:lnTo>
                  <a:lnTo>
                    <a:pt x="646700" y="217473"/>
                  </a:lnTo>
                  <a:lnTo>
                    <a:pt x="689271" y="196366"/>
                  </a:lnTo>
                  <a:lnTo>
                    <a:pt x="732867" y="176209"/>
                  </a:lnTo>
                  <a:lnTo>
                    <a:pt x="777457" y="157023"/>
                  </a:lnTo>
                  <a:lnTo>
                    <a:pt x="823010" y="138830"/>
                  </a:lnTo>
                  <a:lnTo>
                    <a:pt x="869493" y="121652"/>
                  </a:lnTo>
                  <a:lnTo>
                    <a:pt x="916875" y="105511"/>
                  </a:lnTo>
                  <a:lnTo>
                    <a:pt x="965124" y="90428"/>
                  </a:lnTo>
                  <a:lnTo>
                    <a:pt x="1014209" y="76427"/>
                  </a:lnTo>
                  <a:lnTo>
                    <a:pt x="1064097" y="63528"/>
                  </a:lnTo>
                  <a:lnTo>
                    <a:pt x="1114757" y="51753"/>
                  </a:lnTo>
                  <a:lnTo>
                    <a:pt x="1166157" y="41125"/>
                  </a:lnTo>
                  <a:lnTo>
                    <a:pt x="1218266" y="31665"/>
                  </a:lnTo>
                  <a:lnTo>
                    <a:pt x="1271051" y="23395"/>
                  </a:lnTo>
                  <a:lnTo>
                    <a:pt x="1324482" y="16338"/>
                  </a:lnTo>
                  <a:lnTo>
                    <a:pt x="1378526" y="10515"/>
                  </a:lnTo>
                  <a:lnTo>
                    <a:pt x="1433151" y="5947"/>
                  </a:lnTo>
                  <a:lnTo>
                    <a:pt x="1488326" y="2657"/>
                  </a:lnTo>
                  <a:lnTo>
                    <a:pt x="1544020" y="668"/>
                  </a:lnTo>
                  <a:lnTo>
                    <a:pt x="1600200" y="0"/>
                  </a:lnTo>
                  <a:lnTo>
                    <a:pt x="1656379" y="668"/>
                  </a:lnTo>
                  <a:lnTo>
                    <a:pt x="1712073" y="2657"/>
                  </a:lnTo>
                  <a:lnTo>
                    <a:pt x="1767248" y="5947"/>
                  </a:lnTo>
                  <a:lnTo>
                    <a:pt x="1821873" y="10515"/>
                  </a:lnTo>
                  <a:lnTo>
                    <a:pt x="1875917" y="16338"/>
                  </a:lnTo>
                  <a:lnTo>
                    <a:pt x="1929348" y="23395"/>
                  </a:lnTo>
                  <a:lnTo>
                    <a:pt x="1982133" y="31665"/>
                  </a:lnTo>
                  <a:lnTo>
                    <a:pt x="2034242" y="41125"/>
                  </a:lnTo>
                  <a:lnTo>
                    <a:pt x="2085642" y="51753"/>
                  </a:lnTo>
                  <a:lnTo>
                    <a:pt x="2136302" y="63528"/>
                  </a:lnTo>
                  <a:lnTo>
                    <a:pt x="2186190" y="76427"/>
                  </a:lnTo>
                  <a:lnTo>
                    <a:pt x="2235275" y="90428"/>
                  </a:lnTo>
                  <a:lnTo>
                    <a:pt x="2283524" y="105511"/>
                  </a:lnTo>
                  <a:lnTo>
                    <a:pt x="2330906" y="121652"/>
                  </a:lnTo>
                  <a:lnTo>
                    <a:pt x="2377389" y="138830"/>
                  </a:lnTo>
                  <a:lnTo>
                    <a:pt x="2422942" y="157023"/>
                  </a:lnTo>
                  <a:lnTo>
                    <a:pt x="2467532" y="176209"/>
                  </a:lnTo>
                  <a:lnTo>
                    <a:pt x="2511128" y="196366"/>
                  </a:lnTo>
                  <a:lnTo>
                    <a:pt x="2553699" y="217473"/>
                  </a:lnTo>
                  <a:lnTo>
                    <a:pt x="2595212" y="239507"/>
                  </a:lnTo>
                  <a:lnTo>
                    <a:pt x="2635636" y="262446"/>
                  </a:lnTo>
                  <a:lnTo>
                    <a:pt x="2674939" y="286269"/>
                  </a:lnTo>
                  <a:lnTo>
                    <a:pt x="2713089" y="310953"/>
                  </a:lnTo>
                  <a:lnTo>
                    <a:pt x="2750055" y="336477"/>
                  </a:lnTo>
                  <a:lnTo>
                    <a:pt x="2785804" y="362819"/>
                  </a:lnTo>
                  <a:lnTo>
                    <a:pt x="2820306" y="389957"/>
                  </a:lnTo>
                  <a:lnTo>
                    <a:pt x="2853529" y="417868"/>
                  </a:lnTo>
                  <a:lnTo>
                    <a:pt x="2885439" y="446532"/>
                  </a:lnTo>
                  <a:lnTo>
                    <a:pt x="2916007" y="475926"/>
                  </a:lnTo>
                  <a:lnTo>
                    <a:pt x="2945200" y="506028"/>
                  </a:lnTo>
                  <a:lnTo>
                    <a:pt x="2972987" y="536817"/>
                  </a:lnTo>
                  <a:lnTo>
                    <a:pt x="2999336" y="568270"/>
                  </a:lnTo>
                  <a:lnTo>
                    <a:pt x="3024214" y="600365"/>
                  </a:lnTo>
                  <a:lnTo>
                    <a:pt x="3047591" y="633081"/>
                  </a:lnTo>
                  <a:lnTo>
                    <a:pt x="3069434" y="666396"/>
                  </a:lnTo>
                  <a:lnTo>
                    <a:pt x="3089712" y="700288"/>
                  </a:lnTo>
                  <a:lnTo>
                    <a:pt x="3108394" y="734734"/>
                  </a:lnTo>
                  <a:lnTo>
                    <a:pt x="3125446" y="769714"/>
                  </a:lnTo>
                  <a:lnTo>
                    <a:pt x="3140839" y="805205"/>
                  </a:lnTo>
                  <a:lnTo>
                    <a:pt x="3154539" y="841184"/>
                  </a:lnTo>
                  <a:lnTo>
                    <a:pt x="3166516" y="877631"/>
                  </a:lnTo>
                  <a:lnTo>
                    <a:pt x="3176737" y="914524"/>
                  </a:lnTo>
                  <a:lnTo>
                    <a:pt x="3185171" y="951840"/>
                  </a:lnTo>
                  <a:lnTo>
                    <a:pt x="3191786" y="989557"/>
                  </a:lnTo>
                  <a:lnTo>
                    <a:pt x="3196550" y="1027654"/>
                  </a:lnTo>
                  <a:lnTo>
                    <a:pt x="3199432" y="1066109"/>
                  </a:lnTo>
                  <a:lnTo>
                    <a:pt x="3200400" y="1104900"/>
                  </a:lnTo>
                  <a:lnTo>
                    <a:pt x="3199432" y="1143689"/>
                  </a:lnTo>
                  <a:lnTo>
                    <a:pt x="3196550" y="1182143"/>
                  </a:lnTo>
                  <a:lnTo>
                    <a:pt x="3191786" y="1220240"/>
                  </a:lnTo>
                  <a:lnTo>
                    <a:pt x="3185171" y="1257957"/>
                  </a:lnTo>
                  <a:lnTo>
                    <a:pt x="3176737" y="1295272"/>
                  </a:lnTo>
                  <a:lnTo>
                    <a:pt x="3166516" y="1332164"/>
                  </a:lnTo>
                  <a:lnTo>
                    <a:pt x="3154539" y="1368610"/>
                  </a:lnTo>
                  <a:lnTo>
                    <a:pt x="3140839" y="1404590"/>
                  </a:lnTo>
                  <a:lnTo>
                    <a:pt x="3125446" y="1440080"/>
                  </a:lnTo>
                  <a:lnTo>
                    <a:pt x="3108394" y="1475059"/>
                  </a:lnTo>
                  <a:lnTo>
                    <a:pt x="3089712" y="1509506"/>
                  </a:lnTo>
                  <a:lnTo>
                    <a:pt x="3069434" y="1543397"/>
                  </a:lnTo>
                  <a:lnTo>
                    <a:pt x="3047591" y="1576712"/>
                  </a:lnTo>
                  <a:lnTo>
                    <a:pt x="3024214" y="1609428"/>
                  </a:lnTo>
                  <a:lnTo>
                    <a:pt x="2999336" y="1641524"/>
                  </a:lnTo>
                  <a:lnTo>
                    <a:pt x="2972987" y="1672977"/>
                  </a:lnTo>
                  <a:lnTo>
                    <a:pt x="2945200" y="1703765"/>
                  </a:lnTo>
                  <a:lnTo>
                    <a:pt x="2916007" y="1733867"/>
                  </a:lnTo>
                  <a:lnTo>
                    <a:pt x="2885439" y="1763261"/>
                  </a:lnTo>
                  <a:lnTo>
                    <a:pt x="2853529" y="1791925"/>
                  </a:lnTo>
                  <a:lnTo>
                    <a:pt x="2820306" y="1819837"/>
                  </a:lnTo>
                  <a:lnTo>
                    <a:pt x="2785804" y="1846975"/>
                  </a:lnTo>
                  <a:lnTo>
                    <a:pt x="2750055" y="1873317"/>
                  </a:lnTo>
                  <a:lnTo>
                    <a:pt x="2713089" y="1898841"/>
                  </a:lnTo>
                  <a:lnTo>
                    <a:pt x="2674939" y="1923526"/>
                  </a:lnTo>
                  <a:lnTo>
                    <a:pt x="2635636" y="1947349"/>
                  </a:lnTo>
                  <a:lnTo>
                    <a:pt x="2595212" y="1970288"/>
                  </a:lnTo>
                  <a:lnTo>
                    <a:pt x="2553699" y="1992322"/>
                  </a:lnTo>
                  <a:lnTo>
                    <a:pt x="2511128" y="2013429"/>
                  </a:lnTo>
                  <a:lnTo>
                    <a:pt x="2467532" y="2033587"/>
                  </a:lnTo>
                  <a:lnTo>
                    <a:pt x="2422942" y="2052773"/>
                  </a:lnTo>
                  <a:lnTo>
                    <a:pt x="2377389" y="2070966"/>
                  </a:lnTo>
                  <a:lnTo>
                    <a:pt x="2330906" y="2088145"/>
                  </a:lnTo>
                  <a:lnTo>
                    <a:pt x="2283524" y="2104286"/>
                  </a:lnTo>
                  <a:lnTo>
                    <a:pt x="2235275" y="2119369"/>
                  </a:lnTo>
                  <a:lnTo>
                    <a:pt x="2186190" y="2133371"/>
                  </a:lnTo>
                  <a:lnTo>
                    <a:pt x="2136302" y="2146270"/>
                  </a:lnTo>
                  <a:lnTo>
                    <a:pt x="2085642" y="2158045"/>
                  </a:lnTo>
                  <a:lnTo>
                    <a:pt x="2034242" y="2168673"/>
                  </a:lnTo>
                  <a:lnTo>
                    <a:pt x="1982133" y="2178133"/>
                  </a:lnTo>
                  <a:lnTo>
                    <a:pt x="1929348" y="2186403"/>
                  </a:lnTo>
                  <a:lnTo>
                    <a:pt x="1875917" y="2193461"/>
                  </a:lnTo>
                  <a:lnTo>
                    <a:pt x="1821873" y="2199284"/>
                  </a:lnTo>
                  <a:lnTo>
                    <a:pt x="1767248" y="2203852"/>
                  </a:lnTo>
                  <a:lnTo>
                    <a:pt x="1712073" y="2207141"/>
                  </a:lnTo>
                  <a:lnTo>
                    <a:pt x="1656379" y="2209131"/>
                  </a:lnTo>
                  <a:lnTo>
                    <a:pt x="1600200" y="2209800"/>
                  </a:lnTo>
                  <a:lnTo>
                    <a:pt x="1544020" y="2209131"/>
                  </a:lnTo>
                  <a:lnTo>
                    <a:pt x="1488326" y="2207141"/>
                  </a:lnTo>
                  <a:lnTo>
                    <a:pt x="1433151" y="2203852"/>
                  </a:lnTo>
                  <a:lnTo>
                    <a:pt x="1378526" y="2199284"/>
                  </a:lnTo>
                  <a:lnTo>
                    <a:pt x="1324482" y="2193461"/>
                  </a:lnTo>
                  <a:lnTo>
                    <a:pt x="1271051" y="2186403"/>
                  </a:lnTo>
                  <a:lnTo>
                    <a:pt x="1218266" y="2178133"/>
                  </a:lnTo>
                  <a:lnTo>
                    <a:pt x="1166157" y="2168673"/>
                  </a:lnTo>
                  <a:lnTo>
                    <a:pt x="1114757" y="2158045"/>
                  </a:lnTo>
                  <a:lnTo>
                    <a:pt x="1064097" y="2146270"/>
                  </a:lnTo>
                  <a:lnTo>
                    <a:pt x="1014209" y="2133371"/>
                  </a:lnTo>
                  <a:lnTo>
                    <a:pt x="965124" y="2119369"/>
                  </a:lnTo>
                  <a:lnTo>
                    <a:pt x="916875" y="2104286"/>
                  </a:lnTo>
                  <a:lnTo>
                    <a:pt x="869493" y="2088145"/>
                  </a:lnTo>
                  <a:lnTo>
                    <a:pt x="823010" y="2070966"/>
                  </a:lnTo>
                  <a:lnTo>
                    <a:pt x="777457" y="2052773"/>
                  </a:lnTo>
                  <a:lnTo>
                    <a:pt x="732867" y="2033587"/>
                  </a:lnTo>
                  <a:lnTo>
                    <a:pt x="689271" y="2013429"/>
                  </a:lnTo>
                  <a:lnTo>
                    <a:pt x="646700" y="1992322"/>
                  </a:lnTo>
                  <a:lnTo>
                    <a:pt x="605187" y="1970288"/>
                  </a:lnTo>
                  <a:lnTo>
                    <a:pt x="564763" y="1947349"/>
                  </a:lnTo>
                  <a:lnTo>
                    <a:pt x="525460" y="1923526"/>
                  </a:lnTo>
                  <a:lnTo>
                    <a:pt x="487310" y="1898841"/>
                  </a:lnTo>
                  <a:lnTo>
                    <a:pt x="450344" y="1873317"/>
                  </a:lnTo>
                  <a:lnTo>
                    <a:pt x="414595" y="1846975"/>
                  </a:lnTo>
                  <a:lnTo>
                    <a:pt x="380093" y="1819837"/>
                  </a:lnTo>
                  <a:lnTo>
                    <a:pt x="346870" y="1791925"/>
                  </a:lnTo>
                  <a:lnTo>
                    <a:pt x="314960" y="1763261"/>
                  </a:lnTo>
                  <a:lnTo>
                    <a:pt x="284392" y="1733867"/>
                  </a:lnTo>
                  <a:lnTo>
                    <a:pt x="255199" y="1703765"/>
                  </a:lnTo>
                  <a:lnTo>
                    <a:pt x="227412" y="1672977"/>
                  </a:lnTo>
                  <a:lnTo>
                    <a:pt x="201063" y="1641524"/>
                  </a:lnTo>
                  <a:lnTo>
                    <a:pt x="176185" y="1609428"/>
                  </a:lnTo>
                  <a:lnTo>
                    <a:pt x="152808" y="1576712"/>
                  </a:lnTo>
                  <a:lnTo>
                    <a:pt x="130965" y="1543397"/>
                  </a:lnTo>
                  <a:lnTo>
                    <a:pt x="110687" y="1509506"/>
                  </a:lnTo>
                  <a:lnTo>
                    <a:pt x="92005" y="1475059"/>
                  </a:lnTo>
                  <a:lnTo>
                    <a:pt x="74953" y="1440080"/>
                  </a:lnTo>
                  <a:lnTo>
                    <a:pt x="59560" y="1404590"/>
                  </a:lnTo>
                  <a:lnTo>
                    <a:pt x="45860" y="1368610"/>
                  </a:lnTo>
                  <a:lnTo>
                    <a:pt x="33883" y="1332164"/>
                  </a:lnTo>
                  <a:lnTo>
                    <a:pt x="23662" y="1295272"/>
                  </a:lnTo>
                  <a:lnTo>
                    <a:pt x="15228" y="1257957"/>
                  </a:lnTo>
                  <a:lnTo>
                    <a:pt x="8613" y="1220240"/>
                  </a:lnTo>
                  <a:lnTo>
                    <a:pt x="3849" y="1182143"/>
                  </a:lnTo>
                  <a:lnTo>
                    <a:pt x="967" y="1143689"/>
                  </a:lnTo>
                  <a:lnTo>
                    <a:pt x="0" y="110490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4848" y="4858499"/>
              <a:ext cx="326898" cy="3299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5140" y="4887468"/>
              <a:ext cx="228600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377" y="4882705"/>
              <a:ext cx="238125" cy="238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7728" y="5468112"/>
              <a:ext cx="326898" cy="3299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8020" y="5497068"/>
              <a:ext cx="228600" cy="228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3257" y="5492305"/>
              <a:ext cx="238125" cy="238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272" y="5894832"/>
              <a:ext cx="326898" cy="3299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564" y="5923788"/>
              <a:ext cx="228600" cy="228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5801" y="5919025"/>
              <a:ext cx="238125" cy="2381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60" y="6071616"/>
              <a:ext cx="326898" cy="3299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8452" y="6100572"/>
              <a:ext cx="228600" cy="228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3689" y="6095809"/>
              <a:ext cx="238125" cy="2381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4336" y="6035040"/>
              <a:ext cx="326898" cy="3299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4627" y="6063996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9865" y="6059233"/>
              <a:ext cx="238125" cy="2381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927" y="5843016"/>
              <a:ext cx="326898" cy="3299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0220" y="5871972"/>
              <a:ext cx="228600" cy="228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5457" y="5867209"/>
              <a:ext cx="238125" cy="2381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7504" y="5519927"/>
              <a:ext cx="326898" cy="32995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7796" y="5548884"/>
              <a:ext cx="228600" cy="228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3033" y="5544121"/>
              <a:ext cx="238125" cy="2381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7816" y="4934699"/>
              <a:ext cx="326898" cy="32995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8108" y="4963668"/>
              <a:ext cx="228600" cy="228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3345" y="4958905"/>
              <a:ext cx="238125" cy="2381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1888" y="4419587"/>
              <a:ext cx="326898" cy="3299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80" y="4448556"/>
              <a:ext cx="228600" cy="228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7417" y="4443793"/>
              <a:ext cx="238125" cy="2381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2600" y="4059923"/>
              <a:ext cx="326898" cy="3299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892" y="4088892"/>
              <a:ext cx="228600" cy="228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8129" y="4084129"/>
              <a:ext cx="238125" cy="2381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3886187"/>
              <a:ext cx="326898" cy="32995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9492" y="3915156"/>
              <a:ext cx="228600" cy="2286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729" y="3910393"/>
              <a:ext cx="238125" cy="2381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656" y="3834371"/>
              <a:ext cx="326898" cy="32995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6948" y="3863340"/>
              <a:ext cx="228600" cy="2286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2185" y="3858577"/>
              <a:ext cx="238125" cy="2381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4112" y="3938003"/>
              <a:ext cx="326898" cy="32995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404" y="3966972"/>
              <a:ext cx="228600" cy="2286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9641" y="3962209"/>
              <a:ext cx="238125" cy="2381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248" y="4130027"/>
              <a:ext cx="326898" cy="3299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8540" y="4158996"/>
              <a:ext cx="228600" cy="2286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3777" y="4154233"/>
              <a:ext cx="238125" cy="2381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9232" y="4331208"/>
              <a:ext cx="250685" cy="2537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9524" y="4360164"/>
              <a:ext cx="152400" cy="15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049524" y="436016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83540" y="1519698"/>
            <a:ext cx="7504430" cy="27406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600" spc="-10" dirty="0">
                <a:latin typeface="Calibri"/>
                <a:cs typeface="Calibri"/>
              </a:rPr>
              <a:t>Algoritmos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distribuido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paso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testigo:</a:t>
            </a:r>
            <a:endParaRPr sz="26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Se</a:t>
            </a:r>
            <a:r>
              <a:rPr sz="2200" spc="-5" dirty="0">
                <a:latin typeface="Calibri"/>
                <a:cs typeface="Calibri"/>
              </a:rPr>
              <a:t> distribuyen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anillo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lógico.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circula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token </a:t>
            </a:r>
            <a:r>
              <a:rPr sz="2200" spc="-5" dirty="0">
                <a:latin typeface="Calibri"/>
                <a:cs typeface="Calibri"/>
              </a:rPr>
              <a:t>que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permite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 </a:t>
            </a:r>
            <a:r>
              <a:rPr sz="2200" spc="-5" dirty="0">
                <a:latin typeface="Calibri"/>
                <a:cs typeface="Calibri"/>
              </a:rPr>
              <a:t>región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critica.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token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libera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abandonar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región.</a:t>
            </a:r>
            <a:endParaRPr sz="22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cumple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propiedad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 ordenación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Calibri"/>
              <a:cs typeface="Calibri"/>
            </a:endParaRPr>
          </a:p>
          <a:p>
            <a:pPr marL="2375535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Arial"/>
                <a:cs typeface="Arial"/>
              </a:rPr>
              <a:t>token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810255" y="4456188"/>
            <a:ext cx="330200" cy="543560"/>
            <a:chOff x="2810255" y="4456188"/>
            <a:chExt cx="330200" cy="543560"/>
          </a:xfrm>
        </p:grpSpPr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255" y="4456188"/>
              <a:ext cx="329958" cy="54329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25825" y="4481830"/>
              <a:ext cx="170815" cy="377190"/>
            </a:xfrm>
            <a:custGeom>
              <a:avLst/>
              <a:gdLst/>
              <a:ahLst/>
              <a:cxnLst/>
              <a:rect l="l" t="t" r="r" b="b"/>
              <a:pathLst>
                <a:path w="170814" h="377189">
                  <a:moveTo>
                    <a:pt x="0" y="291719"/>
                  </a:moveTo>
                  <a:lnTo>
                    <a:pt x="6350" y="376682"/>
                  </a:lnTo>
                  <a:lnTo>
                    <a:pt x="68158" y="322707"/>
                  </a:lnTo>
                  <a:lnTo>
                    <a:pt x="42163" y="322707"/>
                  </a:lnTo>
                  <a:lnTo>
                    <a:pt x="18668" y="313055"/>
                  </a:lnTo>
                  <a:lnTo>
                    <a:pt x="23461" y="301357"/>
                  </a:lnTo>
                  <a:lnTo>
                    <a:pt x="0" y="291719"/>
                  </a:lnTo>
                  <a:close/>
                </a:path>
                <a:path w="170814" h="377189">
                  <a:moveTo>
                    <a:pt x="23461" y="301357"/>
                  </a:moveTo>
                  <a:lnTo>
                    <a:pt x="18668" y="313055"/>
                  </a:lnTo>
                  <a:lnTo>
                    <a:pt x="42163" y="322707"/>
                  </a:lnTo>
                  <a:lnTo>
                    <a:pt x="46960" y="311011"/>
                  </a:lnTo>
                  <a:lnTo>
                    <a:pt x="23461" y="301357"/>
                  </a:lnTo>
                  <a:close/>
                </a:path>
                <a:path w="170814" h="377189">
                  <a:moveTo>
                    <a:pt x="46960" y="311011"/>
                  </a:moveTo>
                  <a:lnTo>
                    <a:pt x="42163" y="322707"/>
                  </a:lnTo>
                  <a:lnTo>
                    <a:pt x="68158" y="322707"/>
                  </a:lnTo>
                  <a:lnTo>
                    <a:pt x="70485" y="320675"/>
                  </a:lnTo>
                  <a:lnTo>
                    <a:pt x="46960" y="311011"/>
                  </a:lnTo>
                  <a:close/>
                </a:path>
                <a:path w="170814" h="377189">
                  <a:moveTo>
                    <a:pt x="146938" y="0"/>
                  </a:moveTo>
                  <a:lnTo>
                    <a:pt x="23461" y="301357"/>
                  </a:lnTo>
                  <a:lnTo>
                    <a:pt x="46960" y="311011"/>
                  </a:lnTo>
                  <a:lnTo>
                    <a:pt x="170561" y="9652"/>
                  </a:lnTo>
                  <a:lnTo>
                    <a:pt x="146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4114800"/>
            <a:ext cx="3505200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2700" algn="just">
              <a:lnSpc>
                <a:spcPct val="100000"/>
              </a:lnSpc>
              <a:spcBef>
                <a:spcPts val="90"/>
              </a:spcBef>
              <a:buFont typeface="Arial" pitchFamily="34" charset="0"/>
              <a:buChar char="•"/>
            </a:pPr>
            <a:r>
              <a:rPr lang="es-CL" sz="2400" spc="-10" dirty="0">
                <a:latin typeface="Calibri"/>
                <a:cs typeface="Calibri"/>
              </a:rPr>
              <a:t>  </a:t>
            </a:r>
            <a:r>
              <a:rPr sz="2400" spc="-10" dirty="0" err="1">
                <a:latin typeface="Calibri"/>
                <a:cs typeface="Calibri"/>
              </a:rPr>
              <a:t>Relojes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 err="1">
                <a:latin typeface="Calibri"/>
                <a:cs typeface="Calibri"/>
              </a:rPr>
              <a:t>Físicos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 </a:t>
            </a:r>
            <a:endParaRPr lang="es-ES" sz="2400" spc="-10" dirty="0">
              <a:latin typeface="Calibri"/>
              <a:cs typeface="Calibri"/>
            </a:endParaRPr>
          </a:p>
          <a:p>
            <a:pPr marL="12700" marR="5080" indent="-12700" algn="just">
              <a:lnSpc>
                <a:spcPct val="100000"/>
              </a:lnSpc>
              <a:spcBef>
                <a:spcPts val="90"/>
              </a:spcBef>
              <a:buFont typeface="Arial" pitchFamily="34" charset="0"/>
              <a:buChar char="•"/>
            </a:pPr>
            <a:r>
              <a:rPr lang="es-CL" sz="2400" spc="-10" dirty="0">
                <a:latin typeface="Calibri"/>
                <a:cs typeface="Calibri"/>
              </a:rPr>
              <a:t>  </a:t>
            </a:r>
            <a:r>
              <a:rPr sz="2400" spc="-10" dirty="0" err="1">
                <a:latin typeface="Calibri"/>
                <a:cs typeface="Calibri"/>
              </a:rPr>
              <a:t>Relojes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Lógicos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 </a:t>
            </a:r>
            <a:endParaRPr lang="es-ES" sz="2400" spc="-5" dirty="0">
              <a:latin typeface="Calibri"/>
              <a:cs typeface="Calibri"/>
            </a:endParaRPr>
          </a:p>
          <a:p>
            <a:pPr marL="12700" marR="5080" indent="-12700" algn="just">
              <a:lnSpc>
                <a:spcPct val="100000"/>
              </a:lnSpc>
              <a:spcBef>
                <a:spcPts val="90"/>
              </a:spcBef>
              <a:buFont typeface="Arial" pitchFamily="34" charset="0"/>
              <a:buChar char="•"/>
            </a:pPr>
            <a:r>
              <a:rPr lang="es-CL" sz="2400" spc="-10" dirty="0">
                <a:latin typeface="Calibri"/>
                <a:cs typeface="Calibri"/>
              </a:rPr>
              <a:t>  </a:t>
            </a:r>
            <a:r>
              <a:rPr sz="2400" spc="-10" dirty="0" err="1">
                <a:latin typeface="Calibri"/>
                <a:cs typeface="Calibri"/>
              </a:rPr>
              <a:t>Estados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globales</a:t>
            </a:r>
            <a:endParaRPr lang="es-ES" sz="2400" spc="-5" dirty="0">
              <a:latin typeface="Calibri"/>
              <a:cs typeface="Calibri"/>
            </a:endParaRPr>
          </a:p>
          <a:p>
            <a:pPr marL="12700" marR="5080" indent="-12700" algn="just">
              <a:lnSpc>
                <a:spcPct val="100000"/>
              </a:lnSpc>
              <a:spcBef>
                <a:spcPts val="9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9687" y="2763672"/>
            <a:ext cx="39846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Calibri"/>
                <a:cs typeface="Calibri"/>
              </a:rPr>
              <a:t>Tiempo</a:t>
            </a:r>
            <a:r>
              <a:rPr sz="4400" spc="-5" dirty="0">
                <a:latin typeface="Calibri"/>
                <a:cs typeface="Calibri"/>
              </a:rPr>
              <a:t> y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Estados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4" name="Picture 10" descr="Algoritmo de Berkeley - Wikipedia, la enciclopedia libre">
            <a:extLst>
              <a:ext uri="{FF2B5EF4-FFF2-40B4-BE49-F238E27FC236}">
                <a16:creationId xmlns:a16="http://schemas.microsoft.com/office/drawing/2014/main" id="{1C8E8EFF-D7AB-BBD8-7405-462D2BD1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82" y="838200"/>
            <a:ext cx="4033851" cy="159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94A0719F-DE22-4540-066F-C4E299F3DBFE}"/>
              </a:ext>
            </a:extLst>
          </p:cNvPr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331505"/>
            <a:ext cx="7595234" cy="44056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00" spc="-15" dirty="0">
                <a:latin typeface="Calibri"/>
                <a:cs typeface="Calibri"/>
              </a:rPr>
              <a:t>Rendimiento:</a:t>
            </a:r>
            <a:endParaRPr sz="2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5" dirty="0">
                <a:latin typeface="Calibri"/>
                <a:cs typeface="Calibri"/>
              </a:rPr>
              <a:t>Ancho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banda: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algoritmo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consume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ancho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banda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20" dirty="0">
                <a:latin typeface="Calibri"/>
                <a:cs typeface="Calibri"/>
              </a:rPr>
              <a:t>forma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continua.</a:t>
            </a:r>
            <a:endParaRPr sz="20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Retardo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cliente: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entrada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sección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critica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requiere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mensajes.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La salida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sólo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implica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mensaje.</a:t>
            </a:r>
            <a:endParaRPr sz="20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i="1" spc="-10" dirty="0">
                <a:latin typeface="Calibri"/>
                <a:cs typeface="Calibri"/>
              </a:rPr>
              <a:t>Throughput</a:t>
            </a:r>
            <a:r>
              <a:rPr sz="2400" i="1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sistema: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ts val="228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entrada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siguiente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proceso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salida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ocupa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región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critica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implica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mensajes.</a:t>
            </a:r>
            <a:endParaRPr sz="20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Tolerancia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fallos: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Perdida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 </a:t>
            </a:r>
            <a:r>
              <a:rPr sz="2000" spc="-20" dirty="0">
                <a:latin typeface="Calibri"/>
                <a:cs typeface="Calibri"/>
              </a:rPr>
              <a:t>token: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Detección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regeneración</a:t>
            </a:r>
            <a:endParaRPr sz="20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Caída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anillo: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Reconfiguración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anillo.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599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Exclusión</a:t>
            </a:r>
            <a:r>
              <a:rPr spc="5" dirty="0"/>
              <a:t> </a:t>
            </a:r>
            <a:r>
              <a:rPr spc="-15" dirty="0"/>
              <a:t>Mutua</a:t>
            </a:r>
            <a:r>
              <a:rPr spc="25" dirty="0"/>
              <a:t> </a:t>
            </a:r>
            <a:r>
              <a:rPr spc="-15" dirty="0"/>
              <a:t>Distribuida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6621271"/>
            <a:ext cx="248729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1400" spc="-10">
                <a:solidFill>
                  <a:srgbClr val="17375E"/>
                </a:solidFill>
                <a:latin typeface="Palatino Linotype"/>
                <a:cs typeface="Palatino Linotype"/>
              </a:rPr>
              <a:t>Sincronización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37309"/>
            <a:ext cx="8001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/>
              <a:t>Exclusión</a:t>
            </a:r>
            <a:r>
              <a:rPr sz="3200" b="1" dirty="0"/>
              <a:t> </a:t>
            </a:r>
            <a:r>
              <a:rPr sz="3200" b="1" spc="-15" dirty="0"/>
              <a:t>mutua</a:t>
            </a:r>
            <a:r>
              <a:rPr sz="3200" b="1" spc="20" dirty="0"/>
              <a:t> </a:t>
            </a:r>
            <a:r>
              <a:rPr sz="3200" b="1" spc="-10" dirty="0"/>
              <a:t>distribuida</a:t>
            </a:r>
            <a:r>
              <a:rPr sz="3200" b="1" spc="40" dirty="0"/>
              <a:t> </a:t>
            </a:r>
            <a:r>
              <a:rPr sz="3200" b="1" spc="-10" dirty="0"/>
              <a:t>con</a:t>
            </a:r>
            <a:r>
              <a:rPr sz="3200" b="1" spc="10" dirty="0"/>
              <a:t> </a:t>
            </a:r>
            <a:r>
              <a:rPr sz="3200" b="1" spc="-15" dirty="0"/>
              <a:t>relojes</a:t>
            </a:r>
            <a:r>
              <a:rPr sz="3200" b="1" spc="10" dirty="0"/>
              <a:t> </a:t>
            </a:r>
            <a:r>
              <a:rPr sz="3200" b="1" spc="-5" dirty="0"/>
              <a:t>lógicos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447800"/>
            <a:ext cx="7998156" cy="4935967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47675" algn="ctr">
              <a:lnSpc>
                <a:spcPct val="100000"/>
              </a:lnSpc>
              <a:spcBef>
                <a:spcPts val="790"/>
              </a:spcBef>
            </a:pPr>
            <a:r>
              <a:rPr sz="1800" b="1" spc="-10" dirty="0">
                <a:latin typeface="Calibri"/>
                <a:cs typeface="Calibri"/>
              </a:rPr>
              <a:t>Algoritmo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Ricart-Agrawala</a:t>
            </a:r>
            <a:endParaRPr sz="1800">
              <a:latin typeface="Calibri"/>
              <a:cs typeface="Calibri"/>
            </a:endParaRPr>
          </a:p>
          <a:p>
            <a:pPr marL="356870" marR="339725" indent="-344805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quiere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entrar</a:t>
            </a:r>
            <a:r>
              <a:rPr sz="2600" spc="-5" dirty="0">
                <a:latin typeface="Calibri"/>
                <a:cs typeface="Calibri"/>
              </a:rPr>
              <a:t> 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sección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crítica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(SC)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envía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mensaje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solicitud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todos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procesos.</a:t>
            </a:r>
            <a:endParaRPr sz="2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Cuando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recibe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mensaje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Si</a:t>
            </a:r>
            <a:r>
              <a:rPr sz="2200" spc="-5" dirty="0">
                <a:latin typeface="Calibri"/>
                <a:cs typeface="Calibri"/>
              </a:rPr>
              <a:t> receptor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10" dirty="0">
                <a:latin typeface="Calibri"/>
                <a:cs typeface="Calibri"/>
              </a:rPr>
              <a:t> está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quiere</a:t>
            </a:r>
            <a:r>
              <a:rPr sz="2200" spc="-10" dirty="0">
                <a:latin typeface="Calibri"/>
                <a:cs typeface="Calibri"/>
              </a:rPr>
              <a:t> entrar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envía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emisor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Si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receptor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está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responde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Si</a:t>
            </a:r>
            <a:r>
              <a:rPr sz="2200" spc="-5" dirty="0">
                <a:latin typeface="Calibri"/>
                <a:cs typeface="Calibri"/>
              </a:rPr>
              <a:t> receptor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desea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entrar,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marca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tiempo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mensaje: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Si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menor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marca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tiempo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5" dirty="0">
                <a:latin typeface="Calibri"/>
                <a:cs typeface="Calibri"/>
              </a:rPr>
              <a:t> su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</a:t>
            </a:r>
            <a:r>
              <a:rPr sz="1900" dirty="0">
                <a:latin typeface="Calibri"/>
                <a:cs typeface="Calibri"/>
              </a:rPr>
              <a:t> de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solicitud: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envía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OK.</a:t>
            </a:r>
            <a:endParaRPr sz="19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Calibri"/>
                <a:cs typeface="Calibri"/>
              </a:rPr>
              <a:t>En</a:t>
            </a:r>
            <a:r>
              <a:rPr sz="1900" spc="-15" dirty="0">
                <a:latin typeface="Calibri"/>
                <a:cs typeface="Calibri"/>
              </a:rPr>
              <a:t> caso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contrario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será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él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el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entre.</a:t>
            </a:r>
            <a:endParaRPr sz="1900">
              <a:latin typeface="Calibri"/>
              <a:cs typeface="Calibri"/>
            </a:endParaRPr>
          </a:p>
          <a:p>
            <a:pPr marL="756285" marR="260350" lvl="1" indent="-287020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Cuando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recibe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todos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(N-1)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mensajes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puede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entrar.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15" dirty="0">
                <a:latin typeface="Calibri"/>
                <a:cs typeface="Calibri"/>
              </a:rPr>
              <a:t>Garantiza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todas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propiedades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incluida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ordenación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4411" y="6631940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04" y="6640169"/>
            <a:ext cx="1337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1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5" dirty="0"/>
              <a:t>Exclusión</a:t>
            </a:r>
            <a:r>
              <a:rPr sz="4000" spc="5" dirty="0"/>
              <a:t> </a:t>
            </a:r>
            <a:r>
              <a:rPr sz="4000" spc="-15" dirty="0"/>
              <a:t>Mutua</a:t>
            </a:r>
            <a:r>
              <a:rPr sz="4000" spc="25" dirty="0"/>
              <a:t> </a:t>
            </a:r>
            <a:r>
              <a:rPr sz="4000" spc="-10" dirty="0"/>
              <a:t>con</a:t>
            </a:r>
            <a:r>
              <a:rPr sz="4000" spc="5" dirty="0"/>
              <a:t> </a:t>
            </a:r>
            <a:r>
              <a:rPr sz="4000" spc="-15" dirty="0"/>
              <a:t>Relojes</a:t>
            </a:r>
            <a:r>
              <a:rPr sz="4000" spc="-5" dirty="0"/>
              <a:t> Lógicos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9637" y="5579465"/>
            <a:ext cx="559308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900" spc="-10" dirty="0">
                <a:latin typeface="Calibri"/>
                <a:cs typeface="Calibri"/>
              </a:rPr>
              <a:t>Los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procesos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 y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quieren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acceder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sección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crítica.</a:t>
            </a:r>
            <a:endParaRPr sz="19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Los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relojes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lógicos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son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respectivamente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23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21.</a:t>
            </a:r>
            <a:endParaRPr sz="19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¿Quién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accede?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¿Qué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 </a:t>
            </a:r>
            <a:r>
              <a:rPr sz="1900" spc="-10" dirty="0">
                <a:latin typeface="Calibri"/>
                <a:cs typeface="Calibri"/>
              </a:rPr>
              <a:t>necesitan?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6463" y="1996439"/>
            <a:ext cx="6575425" cy="1473200"/>
            <a:chOff x="1426463" y="1996439"/>
            <a:chExt cx="6575425" cy="1473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1996439"/>
              <a:ext cx="1317498" cy="12443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9" y="2252471"/>
              <a:ext cx="753618" cy="8359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6755" y="2025395"/>
              <a:ext cx="1219200" cy="1143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6755" y="2025395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571500"/>
                  </a:moveTo>
                  <a:lnTo>
                    <a:pt x="2020" y="524632"/>
                  </a:lnTo>
                  <a:lnTo>
                    <a:pt x="7978" y="478808"/>
                  </a:lnTo>
                  <a:lnTo>
                    <a:pt x="17716" y="434173"/>
                  </a:lnTo>
                  <a:lnTo>
                    <a:pt x="31077" y="390875"/>
                  </a:lnTo>
                  <a:lnTo>
                    <a:pt x="47904" y="349061"/>
                  </a:lnTo>
                  <a:lnTo>
                    <a:pt x="68041" y="308878"/>
                  </a:lnTo>
                  <a:lnTo>
                    <a:pt x="91331" y="270474"/>
                  </a:lnTo>
                  <a:lnTo>
                    <a:pt x="117616" y="233994"/>
                  </a:lnTo>
                  <a:lnTo>
                    <a:pt x="146740" y="199588"/>
                  </a:lnTo>
                  <a:lnTo>
                    <a:pt x="178546" y="167401"/>
                  </a:lnTo>
                  <a:lnTo>
                    <a:pt x="212877" y="137582"/>
                  </a:lnTo>
                  <a:lnTo>
                    <a:pt x="249576" y="110276"/>
                  </a:lnTo>
                  <a:lnTo>
                    <a:pt x="288486" y="85632"/>
                  </a:lnTo>
                  <a:lnTo>
                    <a:pt x="329451" y="63796"/>
                  </a:lnTo>
                  <a:lnTo>
                    <a:pt x="372314" y="44916"/>
                  </a:lnTo>
                  <a:lnTo>
                    <a:pt x="416917" y="29138"/>
                  </a:lnTo>
                  <a:lnTo>
                    <a:pt x="463104" y="16611"/>
                  </a:lnTo>
                  <a:lnTo>
                    <a:pt x="510718" y="7480"/>
                  </a:lnTo>
                  <a:lnTo>
                    <a:pt x="559602" y="1894"/>
                  </a:lnTo>
                  <a:lnTo>
                    <a:pt x="609600" y="0"/>
                  </a:lnTo>
                  <a:lnTo>
                    <a:pt x="659597" y="1894"/>
                  </a:lnTo>
                  <a:lnTo>
                    <a:pt x="708481" y="7480"/>
                  </a:lnTo>
                  <a:lnTo>
                    <a:pt x="756095" y="16611"/>
                  </a:lnTo>
                  <a:lnTo>
                    <a:pt x="802282" y="29138"/>
                  </a:lnTo>
                  <a:lnTo>
                    <a:pt x="846885" y="44916"/>
                  </a:lnTo>
                  <a:lnTo>
                    <a:pt x="889748" y="63796"/>
                  </a:lnTo>
                  <a:lnTo>
                    <a:pt x="930713" y="85632"/>
                  </a:lnTo>
                  <a:lnTo>
                    <a:pt x="969623" y="110276"/>
                  </a:lnTo>
                  <a:lnTo>
                    <a:pt x="1006322" y="137582"/>
                  </a:lnTo>
                  <a:lnTo>
                    <a:pt x="1040653" y="167401"/>
                  </a:lnTo>
                  <a:lnTo>
                    <a:pt x="1072459" y="199588"/>
                  </a:lnTo>
                  <a:lnTo>
                    <a:pt x="1101583" y="233994"/>
                  </a:lnTo>
                  <a:lnTo>
                    <a:pt x="1127868" y="270474"/>
                  </a:lnTo>
                  <a:lnTo>
                    <a:pt x="1151158" y="308878"/>
                  </a:lnTo>
                  <a:lnTo>
                    <a:pt x="1171295" y="349061"/>
                  </a:lnTo>
                  <a:lnTo>
                    <a:pt x="1188122" y="390875"/>
                  </a:lnTo>
                  <a:lnTo>
                    <a:pt x="1201483" y="434173"/>
                  </a:lnTo>
                  <a:lnTo>
                    <a:pt x="1211221" y="478808"/>
                  </a:lnTo>
                  <a:lnTo>
                    <a:pt x="1217179" y="524632"/>
                  </a:lnTo>
                  <a:lnTo>
                    <a:pt x="1219200" y="571500"/>
                  </a:lnTo>
                  <a:lnTo>
                    <a:pt x="1217179" y="618367"/>
                  </a:lnTo>
                  <a:lnTo>
                    <a:pt x="1211221" y="664191"/>
                  </a:lnTo>
                  <a:lnTo>
                    <a:pt x="1201483" y="708826"/>
                  </a:lnTo>
                  <a:lnTo>
                    <a:pt x="1188122" y="752124"/>
                  </a:lnTo>
                  <a:lnTo>
                    <a:pt x="1171295" y="793938"/>
                  </a:lnTo>
                  <a:lnTo>
                    <a:pt x="1151158" y="834121"/>
                  </a:lnTo>
                  <a:lnTo>
                    <a:pt x="1127868" y="872525"/>
                  </a:lnTo>
                  <a:lnTo>
                    <a:pt x="1101583" y="909005"/>
                  </a:lnTo>
                  <a:lnTo>
                    <a:pt x="1072459" y="943411"/>
                  </a:lnTo>
                  <a:lnTo>
                    <a:pt x="1040653" y="975598"/>
                  </a:lnTo>
                  <a:lnTo>
                    <a:pt x="1006322" y="1005417"/>
                  </a:lnTo>
                  <a:lnTo>
                    <a:pt x="969623" y="1032723"/>
                  </a:lnTo>
                  <a:lnTo>
                    <a:pt x="930713" y="1057367"/>
                  </a:lnTo>
                  <a:lnTo>
                    <a:pt x="889748" y="1079203"/>
                  </a:lnTo>
                  <a:lnTo>
                    <a:pt x="846885" y="1098083"/>
                  </a:lnTo>
                  <a:lnTo>
                    <a:pt x="802282" y="1113861"/>
                  </a:lnTo>
                  <a:lnTo>
                    <a:pt x="756095" y="1126388"/>
                  </a:lnTo>
                  <a:lnTo>
                    <a:pt x="708481" y="1135519"/>
                  </a:lnTo>
                  <a:lnTo>
                    <a:pt x="659597" y="1141105"/>
                  </a:lnTo>
                  <a:lnTo>
                    <a:pt x="609600" y="1143000"/>
                  </a:lnTo>
                  <a:lnTo>
                    <a:pt x="559602" y="1141105"/>
                  </a:lnTo>
                  <a:lnTo>
                    <a:pt x="510718" y="1135519"/>
                  </a:lnTo>
                  <a:lnTo>
                    <a:pt x="463104" y="1126388"/>
                  </a:lnTo>
                  <a:lnTo>
                    <a:pt x="416917" y="1113861"/>
                  </a:lnTo>
                  <a:lnTo>
                    <a:pt x="372314" y="1098083"/>
                  </a:lnTo>
                  <a:lnTo>
                    <a:pt x="329451" y="1079203"/>
                  </a:lnTo>
                  <a:lnTo>
                    <a:pt x="288486" y="1057367"/>
                  </a:lnTo>
                  <a:lnTo>
                    <a:pt x="249576" y="1032723"/>
                  </a:lnTo>
                  <a:lnTo>
                    <a:pt x="212877" y="1005417"/>
                  </a:lnTo>
                  <a:lnTo>
                    <a:pt x="178546" y="975598"/>
                  </a:lnTo>
                  <a:lnTo>
                    <a:pt x="146740" y="943411"/>
                  </a:lnTo>
                  <a:lnTo>
                    <a:pt x="117616" y="909005"/>
                  </a:lnTo>
                  <a:lnTo>
                    <a:pt x="91331" y="872525"/>
                  </a:lnTo>
                  <a:lnTo>
                    <a:pt x="68041" y="834121"/>
                  </a:lnTo>
                  <a:lnTo>
                    <a:pt x="47904" y="793938"/>
                  </a:lnTo>
                  <a:lnTo>
                    <a:pt x="31077" y="752124"/>
                  </a:lnTo>
                  <a:lnTo>
                    <a:pt x="17716" y="708826"/>
                  </a:lnTo>
                  <a:lnTo>
                    <a:pt x="7978" y="664191"/>
                  </a:lnTo>
                  <a:lnTo>
                    <a:pt x="2020" y="618367"/>
                  </a:lnTo>
                  <a:lnTo>
                    <a:pt x="0" y="5715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3" y="2225039"/>
              <a:ext cx="1317498" cy="12443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4679" y="2481071"/>
              <a:ext cx="753618" cy="8359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4555" y="2253995"/>
              <a:ext cx="1219200" cy="1143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34555" y="2253995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571500"/>
                  </a:moveTo>
                  <a:lnTo>
                    <a:pt x="2020" y="524632"/>
                  </a:lnTo>
                  <a:lnTo>
                    <a:pt x="7978" y="478808"/>
                  </a:lnTo>
                  <a:lnTo>
                    <a:pt x="17716" y="434173"/>
                  </a:lnTo>
                  <a:lnTo>
                    <a:pt x="31077" y="390875"/>
                  </a:lnTo>
                  <a:lnTo>
                    <a:pt x="47904" y="349061"/>
                  </a:lnTo>
                  <a:lnTo>
                    <a:pt x="68041" y="308878"/>
                  </a:lnTo>
                  <a:lnTo>
                    <a:pt x="91331" y="270474"/>
                  </a:lnTo>
                  <a:lnTo>
                    <a:pt x="117616" y="233994"/>
                  </a:lnTo>
                  <a:lnTo>
                    <a:pt x="146740" y="199588"/>
                  </a:lnTo>
                  <a:lnTo>
                    <a:pt x="178546" y="167401"/>
                  </a:lnTo>
                  <a:lnTo>
                    <a:pt x="212877" y="137582"/>
                  </a:lnTo>
                  <a:lnTo>
                    <a:pt x="249576" y="110276"/>
                  </a:lnTo>
                  <a:lnTo>
                    <a:pt x="288486" y="85632"/>
                  </a:lnTo>
                  <a:lnTo>
                    <a:pt x="329451" y="63796"/>
                  </a:lnTo>
                  <a:lnTo>
                    <a:pt x="372314" y="44916"/>
                  </a:lnTo>
                  <a:lnTo>
                    <a:pt x="416917" y="29138"/>
                  </a:lnTo>
                  <a:lnTo>
                    <a:pt x="463104" y="16611"/>
                  </a:lnTo>
                  <a:lnTo>
                    <a:pt x="510718" y="7480"/>
                  </a:lnTo>
                  <a:lnTo>
                    <a:pt x="559602" y="1894"/>
                  </a:lnTo>
                  <a:lnTo>
                    <a:pt x="609600" y="0"/>
                  </a:lnTo>
                  <a:lnTo>
                    <a:pt x="659597" y="1894"/>
                  </a:lnTo>
                  <a:lnTo>
                    <a:pt x="708481" y="7480"/>
                  </a:lnTo>
                  <a:lnTo>
                    <a:pt x="756095" y="16611"/>
                  </a:lnTo>
                  <a:lnTo>
                    <a:pt x="802282" y="29138"/>
                  </a:lnTo>
                  <a:lnTo>
                    <a:pt x="846885" y="44916"/>
                  </a:lnTo>
                  <a:lnTo>
                    <a:pt x="889748" y="63796"/>
                  </a:lnTo>
                  <a:lnTo>
                    <a:pt x="930713" y="85632"/>
                  </a:lnTo>
                  <a:lnTo>
                    <a:pt x="969623" y="110276"/>
                  </a:lnTo>
                  <a:lnTo>
                    <a:pt x="1006322" y="137582"/>
                  </a:lnTo>
                  <a:lnTo>
                    <a:pt x="1040653" y="167401"/>
                  </a:lnTo>
                  <a:lnTo>
                    <a:pt x="1072459" y="199588"/>
                  </a:lnTo>
                  <a:lnTo>
                    <a:pt x="1101583" y="233994"/>
                  </a:lnTo>
                  <a:lnTo>
                    <a:pt x="1127868" y="270474"/>
                  </a:lnTo>
                  <a:lnTo>
                    <a:pt x="1151158" y="308878"/>
                  </a:lnTo>
                  <a:lnTo>
                    <a:pt x="1171295" y="349061"/>
                  </a:lnTo>
                  <a:lnTo>
                    <a:pt x="1188122" y="390875"/>
                  </a:lnTo>
                  <a:lnTo>
                    <a:pt x="1201483" y="434173"/>
                  </a:lnTo>
                  <a:lnTo>
                    <a:pt x="1211221" y="478808"/>
                  </a:lnTo>
                  <a:lnTo>
                    <a:pt x="1217179" y="524632"/>
                  </a:lnTo>
                  <a:lnTo>
                    <a:pt x="1219200" y="571500"/>
                  </a:lnTo>
                  <a:lnTo>
                    <a:pt x="1217179" y="618367"/>
                  </a:lnTo>
                  <a:lnTo>
                    <a:pt x="1211221" y="664191"/>
                  </a:lnTo>
                  <a:lnTo>
                    <a:pt x="1201483" y="708826"/>
                  </a:lnTo>
                  <a:lnTo>
                    <a:pt x="1188122" y="752124"/>
                  </a:lnTo>
                  <a:lnTo>
                    <a:pt x="1171295" y="793938"/>
                  </a:lnTo>
                  <a:lnTo>
                    <a:pt x="1151158" y="834121"/>
                  </a:lnTo>
                  <a:lnTo>
                    <a:pt x="1127868" y="872525"/>
                  </a:lnTo>
                  <a:lnTo>
                    <a:pt x="1101583" y="909005"/>
                  </a:lnTo>
                  <a:lnTo>
                    <a:pt x="1072459" y="943411"/>
                  </a:lnTo>
                  <a:lnTo>
                    <a:pt x="1040653" y="975598"/>
                  </a:lnTo>
                  <a:lnTo>
                    <a:pt x="1006322" y="1005417"/>
                  </a:lnTo>
                  <a:lnTo>
                    <a:pt x="969623" y="1032723"/>
                  </a:lnTo>
                  <a:lnTo>
                    <a:pt x="930713" y="1057367"/>
                  </a:lnTo>
                  <a:lnTo>
                    <a:pt x="889748" y="1079203"/>
                  </a:lnTo>
                  <a:lnTo>
                    <a:pt x="846885" y="1098083"/>
                  </a:lnTo>
                  <a:lnTo>
                    <a:pt x="802282" y="1113861"/>
                  </a:lnTo>
                  <a:lnTo>
                    <a:pt x="756095" y="1126388"/>
                  </a:lnTo>
                  <a:lnTo>
                    <a:pt x="708481" y="1135519"/>
                  </a:lnTo>
                  <a:lnTo>
                    <a:pt x="659597" y="1141105"/>
                  </a:lnTo>
                  <a:lnTo>
                    <a:pt x="609600" y="1143000"/>
                  </a:lnTo>
                  <a:lnTo>
                    <a:pt x="559602" y="1141105"/>
                  </a:lnTo>
                  <a:lnTo>
                    <a:pt x="510718" y="1135519"/>
                  </a:lnTo>
                  <a:lnTo>
                    <a:pt x="463104" y="1126388"/>
                  </a:lnTo>
                  <a:lnTo>
                    <a:pt x="416917" y="1113861"/>
                  </a:lnTo>
                  <a:lnTo>
                    <a:pt x="372314" y="1098083"/>
                  </a:lnTo>
                  <a:lnTo>
                    <a:pt x="329451" y="1079203"/>
                  </a:lnTo>
                  <a:lnTo>
                    <a:pt x="288486" y="1057367"/>
                  </a:lnTo>
                  <a:lnTo>
                    <a:pt x="249576" y="1032723"/>
                  </a:lnTo>
                  <a:lnTo>
                    <a:pt x="212877" y="1005417"/>
                  </a:lnTo>
                  <a:lnTo>
                    <a:pt x="178546" y="975598"/>
                  </a:lnTo>
                  <a:lnTo>
                    <a:pt x="146740" y="943411"/>
                  </a:lnTo>
                  <a:lnTo>
                    <a:pt x="117616" y="909005"/>
                  </a:lnTo>
                  <a:lnTo>
                    <a:pt x="91331" y="872525"/>
                  </a:lnTo>
                  <a:lnTo>
                    <a:pt x="68041" y="834121"/>
                  </a:lnTo>
                  <a:lnTo>
                    <a:pt x="47904" y="793938"/>
                  </a:lnTo>
                  <a:lnTo>
                    <a:pt x="31077" y="752124"/>
                  </a:lnTo>
                  <a:lnTo>
                    <a:pt x="17716" y="708826"/>
                  </a:lnTo>
                  <a:lnTo>
                    <a:pt x="7978" y="664191"/>
                  </a:lnTo>
                  <a:lnTo>
                    <a:pt x="2020" y="618367"/>
                  </a:lnTo>
                  <a:lnTo>
                    <a:pt x="0" y="5715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13472" y="2575687"/>
            <a:ext cx="2635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5064" y="2688335"/>
            <a:ext cx="3222625" cy="2686050"/>
            <a:chOff x="1655064" y="2688335"/>
            <a:chExt cx="3222625" cy="26860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5064" y="2776715"/>
              <a:ext cx="860298" cy="3299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552" y="2688335"/>
              <a:ext cx="668274" cy="57073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5356" y="2808731"/>
              <a:ext cx="762000" cy="228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05356" y="2808731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0064" y="4130039"/>
              <a:ext cx="1317498" cy="12443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0480" y="4386071"/>
              <a:ext cx="753618" cy="8359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0356" y="4158995"/>
              <a:ext cx="1219200" cy="1143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610356" y="4158995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571499"/>
                  </a:moveTo>
                  <a:lnTo>
                    <a:pt x="2020" y="524632"/>
                  </a:lnTo>
                  <a:lnTo>
                    <a:pt x="7978" y="478808"/>
                  </a:lnTo>
                  <a:lnTo>
                    <a:pt x="17716" y="434173"/>
                  </a:lnTo>
                  <a:lnTo>
                    <a:pt x="31077" y="390875"/>
                  </a:lnTo>
                  <a:lnTo>
                    <a:pt x="47904" y="349061"/>
                  </a:lnTo>
                  <a:lnTo>
                    <a:pt x="68041" y="308878"/>
                  </a:lnTo>
                  <a:lnTo>
                    <a:pt x="91331" y="270474"/>
                  </a:lnTo>
                  <a:lnTo>
                    <a:pt x="117616" y="233994"/>
                  </a:lnTo>
                  <a:lnTo>
                    <a:pt x="146740" y="199588"/>
                  </a:lnTo>
                  <a:lnTo>
                    <a:pt x="178546" y="167401"/>
                  </a:lnTo>
                  <a:lnTo>
                    <a:pt x="212877" y="137582"/>
                  </a:lnTo>
                  <a:lnTo>
                    <a:pt x="249576" y="110276"/>
                  </a:lnTo>
                  <a:lnTo>
                    <a:pt x="288486" y="85632"/>
                  </a:lnTo>
                  <a:lnTo>
                    <a:pt x="329451" y="63796"/>
                  </a:lnTo>
                  <a:lnTo>
                    <a:pt x="372314" y="44916"/>
                  </a:lnTo>
                  <a:lnTo>
                    <a:pt x="416917" y="29138"/>
                  </a:lnTo>
                  <a:lnTo>
                    <a:pt x="463104" y="16611"/>
                  </a:lnTo>
                  <a:lnTo>
                    <a:pt x="510718" y="7480"/>
                  </a:lnTo>
                  <a:lnTo>
                    <a:pt x="559602" y="1894"/>
                  </a:lnTo>
                  <a:lnTo>
                    <a:pt x="609600" y="0"/>
                  </a:lnTo>
                  <a:lnTo>
                    <a:pt x="659597" y="1894"/>
                  </a:lnTo>
                  <a:lnTo>
                    <a:pt x="708481" y="7480"/>
                  </a:lnTo>
                  <a:lnTo>
                    <a:pt x="756095" y="16611"/>
                  </a:lnTo>
                  <a:lnTo>
                    <a:pt x="802282" y="29138"/>
                  </a:lnTo>
                  <a:lnTo>
                    <a:pt x="846885" y="44916"/>
                  </a:lnTo>
                  <a:lnTo>
                    <a:pt x="889748" y="63796"/>
                  </a:lnTo>
                  <a:lnTo>
                    <a:pt x="930713" y="85632"/>
                  </a:lnTo>
                  <a:lnTo>
                    <a:pt x="969623" y="110276"/>
                  </a:lnTo>
                  <a:lnTo>
                    <a:pt x="1006322" y="137582"/>
                  </a:lnTo>
                  <a:lnTo>
                    <a:pt x="1040653" y="167401"/>
                  </a:lnTo>
                  <a:lnTo>
                    <a:pt x="1072459" y="199588"/>
                  </a:lnTo>
                  <a:lnTo>
                    <a:pt x="1101583" y="233994"/>
                  </a:lnTo>
                  <a:lnTo>
                    <a:pt x="1127868" y="270474"/>
                  </a:lnTo>
                  <a:lnTo>
                    <a:pt x="1151158" y="308878"/>
                  </a:lnTo>
                  <a:lnTo>
                    <a:pt x="1171295" y="349061"/>
                  </a:lnTo>
                  <a:lnTo>
                    <a:pt x="1188122" y="390875"/>
                  </a:lnTo>
                  <a:lnTo>
                    <a:pt x="1201483" y="434173"/>
                  </a:lnTo>
                  <a:lnTo>
                    <a:pt x="1211221" y="478808"/>
                  </a:lnTo>
                  <a:lnTo>
                    <a:pt x="1217179" y="524632"/>
                  </a:lnTo>
                  <a:lnTo>
                    <a:pt x="1219200" y="571499"/>
                  </a:lnTo>
                  <a:lnTo>
                    <a:pt x="1217179" y="618367"/>
                  </a:lnTo>
                  <a:lnTo>
                    <a:pt x="1211221" y="664191"/>
                  </a:lnTo>
                  <a:lnTo>
                    <a:pt x="1201483" y="708826"/>
                  </a:lnTo>
                  <a:lnTo>
                    <a:pt x="1188122" y="752124"/>
                  </a:lnTo>
                  <a:lnTo>
                    <a:pt x="1171295" y="793938"/>
                  </a:lnTo>
                  <a:lnTo>
                    <a:pt x="1151158" y="834121"/>
                  </a:lnTo>
                  <a:lnTo>
                    <a:pt x="1127868" y="872525"/>
                  </a:lnTo>
                  <a:lnTo>
                    <a:pt x="1101583" y="909005"/>
                  </a:lnTo>
                  <a:lnTo>
                    <a:pt x="1072459" y="943411"/>
                  </a:lnTo>
                  <a:lnTo>
                    <a:pt x="1040653" y="975598"/>
                  </a:lnTo>
                  <a:lnTo>
                    <a:pt x="1006322" y="1005417"/>
                  </a:lnTo>
                  <a:lnTo>
                    <a:pt x="969623" y="1032723"/>
                  </a:lnTo>
                  <a:lnTo>
                    <a:pt x="930713" y="1057367"/>
                  </a:lnTo>
                  <a:lnTo>
                    <a:pt x="889748" y="1079203"/>
                  </a:lnTo>
                  <a:lnTo>
                    <a:pt x="846885" y="1098083"/>
                  </a:lnTo>
                  <a:lnTo>
                    <a:pt x="802282" y="1113861"/>
                  </a:lnTo>
                  <a:lnTo>
                    <a:pt x="756095" y="1126388"/>
                  </a:lnTo>
                  <a:lnTo>
                    <a:pt x="708481" y="1135519"/>
                  </a:lnTo>
                  <a:lnTo>
                    <a:pt x="659597" y="1141105"/>
                  </a:lnTo>
                  <a:lnTo>
                    <a:pt x="609600" y="1142999"/>
                  </a:lnTo>
                  <a:lnTo>
                    <a:pt x="559602" y="1141105"/>
                  </a:lnTo>
                  <a:lnTo>
                    <a:pt x="510718" y="1135519"/>
                  </a:lnTo>
                  <a:lnTo>
                    <a:pt x="463104" y="1126388"/>
                  </a:lnTo>
                  <a:lnTo>
                    <a:pt x="416917" y="1113861"/>
                  </a:lnTo>
                  <a:lnTo>
                    <a:pt x="372314" y="1098083"/>
                  </a:lnTo>
                  <a:lnTo>
                    <a:pt x="329451" y="1079203"/>
                  </a:lnTo>
                  <a:lnTo>
                    <a:pt x="288486" y="1057367"/>
                  </a:lnTo>
                  <a:lnTo>
                    <a:pt x="249576" y="1032723"/>
                  </a:lnTo>
                  <a:lnTo>
                    <a:pt x="212877" y="1005417"/>
                  </a:lnTo>
                  <a:lnTo>
                    <a:pt x="178546" y="975598"/>
                  </a:lnTo>
                  <a:lnTo>
                    <a:pt x="146740" y="943411"/>
                  </a:lnTo>
                  <a:lnTo>
                    <a:pt x="117616" y="909005"/>
                  </a:lnTo>
                  <a:lnTo>
                    <a:pt x="91331" y="872525"/>
                  </a:lnTo>
                  <a:lnTo>
                    <a:pt x="68041" y="834121"/>
                  </a:lnTo>
                  <a:lnTo>
                    <a:pt x="47904" y="793938"/>
                  </a:lnTo>
                  <a:lnTo>
                    <a:pt x="31077" y="752124"/>
                  </a:lnTo>
                  <a:lnTo>
                    <a:pt x="17716" y="708826"/>
                  </a:lnTo>
                  <a:lnTo>
                    <a:pt x="7978" y="664191"/>
                  </a:lnTo>
                  <a:lnTo>
                    <a:pt x="2020" y="618367"/>
                  </a:lnTo>
                  <a:lnTo>
                    <a:pt x="0" y="571499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21510" y="2346400"/>
            <a:ext cx="330200" cy="711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0">
              <a:lnSpc>
                <a:spcPts val="3295"/>
              </a:lnSpc>
              <a:spcBef>
                <a:spcPts val="110"/>
              </a:spcBef>
            </a:pPr>
            <a:r>
              <a:rPr sz="2800" spc="5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ts val="2095"/>
              </a:lnSpc>
            </a:pPr>
            <a:r>
              <a:rPr sz="1800" spc="-5" dirty="0">
                <a:latin typeface="Arial Black"/>
                <a:cs typeface="Arial Black"/>
              </a:rPr>
              <a:t>23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53639" y="1374647"/>
            <a:ext cx="5051425" cy="1061720"/>
            <a:chOff x="2453639" y="1374647"/>
            <a:chExt cx="5051425" cy="106172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53639" y="1755647"/>
              <a:ext cx="5051298" cy="6804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00248" y="1778761"/>
              <a:ext cx="4845050" cy="476250"/>
            </a:xfrm>
            <a:custGeom>
              <a:avLst/>
              <a:gdLst/>
              <a:ahLst/>
              <a:cxnLst/>
              <a:rect l="l" t="t" r="r" b="b"/>
              <a:pathLst>
                <a:path w="4845050" h="476250">
                  <a:moveTo>
                    <a:pt x="4762955" y="394018"/>
                  </a:moveTo>
                  <a:lnTo>
                    <a:pt x="4732655" y="415163"/>
                  </a:lnTo>
                  <a:lnTo>
                    <a:pt x="4844923" y="476123"/>
                  </a:lnTo>
                  <a:lnTo>
                    <a:pt x="4835176" y="409701"/>
                  </a:lnTo>
                  <a:lnTo>
                    <a:pt x="4775327" y="409701"/>
                  </a:lnTo>
                  <a:lnTo>
                    <a:pt x="4763577" y="394439"/>
                  </a:lnTo>
                  <a:lnTo>
                    <a:pt x="4762955" y="394018"/>
                  </a:lnTo>
                  <a:close/>
                </a:path>
                <a:path w="4845050" h="476250">
                  <a:moveTo>
                    <a:pt x="2431796" y="0"/>
                  </a:moveTo>
                  <a:lnTo>
                    <a:pt x="2205481" y="2286"/>
                  </a:lnTo>
                  <a:lnTo>
                    <a:pt x="1981073" y="8762"/>
                  </a:lnTo>
                  <a:lnTo>
                    <a:pt x="1760092" y="19558"/>
                  </a:lnTo>
                  <a:lnTo>
                    <a:pt x="1651508" y="26288"/>
                  </a:lnTo>
                  <a:lnTo>
                    <a:pt x="1439037" y="42545"/>
                  </a:lnTo>
                  <a:lnTo>
                    <a:pt x="1234693" y="62102"/>
                  </a:lnTo>
                  <a:lnTo>
                    <a:pt x="1136014" y="73025"/>
                  </a:lnTo>
                  <a:lnTo>
                    <a:pt x="1039876" y="84709"/>
                  </a:lnTo>
                  <a:lnTo>
                    <a:pt x="946658" y="97154"/>
                  </a:lnTo>
                  <a:lnTo>
                    <a:pt x="856614" y="110109"/>
                  </a:lnTo>
                  <a:lnTo>
                    <a:pt x="769747" y="123698"/>
                  </a:lnTo>
                  <a:lnTo>
                    <a:pt x="686434" y="138049"/>
                  </a:lnTo>
                  <a:lnTo>
                    <a:pt x="606932" y="152653"/>
                  </a:lnTo>
                  <a:lnTo>
                    <a:pt x="531240" y="168021"/>
                  </a:lnTo>
                  <a:lnTo>
                    <a:pt x="459867" y="183768"/>
                  </a:lnTo>
                  <a:lnTo>
                    <a:pt x="392683" y="200025"/>
                  </a:lnTo>
                  <a:lnTo>
                    <a:pt x="330200" y="216788"/>
                  </a:lnTo>
                  <a:lnTo>
                    <a:pt x="272414" y="233807"/>
                  </a:lnTo>
                  <a:lnTo>
                    <a:pt x="219582" y="251333"/>
                  </a:lnTo>
                  <a:lnTo>
                    <a:pt x="171957" y="269113"/>
                  </a:lnTo>
                  <a:lnTo>
                    <a:pt x="129539" y="287400"/>
                  </a:lnTo>
                  <a:lnTo>
                    <a:pt x="93090" y="305942"/>
                  </a:lnTo>
                  <a:lnTo>
                    <a:pt x="48387" y="335152"/>
                  </a:lnTo>
                  <a:lnTo>
                    <a:pt x="16763" y="366902"/>
                  </a:lnTo>
                  <a:lnTo>
                    <a:pt x="1524" y="399796"/>
                  </a:lnTo>
                  <a:lnTo>
                    <a:pt x="1114" y="401065"/>
                  </a:lnTo>
                  <a:lnTo>
                    <a:pt x="888" y="402082"/>
                  </a:lnTo>
                  <a:lnTo>
                    <a:pt x="720" y="403733"/>
                  </a:lnTo>
                  <a:lnTo>
                    <a:pt x="0" y="412496"/>
                  </a:lnTo>
                  <a:lnTo>
                    <a:pt x="37845" y="416051"/>
                  </a:lnTo>
                  <a:lnTo>
                    <a:pt x="38394" y="410337"/>
                  </a:lnTo>
                  <a:lnTo>
                    <a:pt x="38100" y="410337"/>
                  </a:lnTo>
                  <a:lnTo>
                    <a:pt x="38734" y="406780"/>
                  </a:lnTo>
                  <a:lnTo>
                    <a:pt x="39122" y="406780"/>
                  </a:lnTo>
                  <a:lnTo>
                    <a:pt x="39999" y="403733"/>
                  </a:lnTo>
                  <a:lnTo>
                    <a:pt x="39750" y="403733"/>
                  </a:lnTo>
                  <a:lnTo>
                    <a:pt x="40767" y="401065"/>
                  </a:lnTo>
                  <a:lnTo>
                    <a:pt x="40993" y="401065"/>
                  </a:lnTo>
                  <a:lnTo>
                    <a:pt x="42945" y="396875"/>
                  </a:lnTo>
                  <a:lnTo>
                    <a:pt x="42671" y="396875"/>
                  </a:lnTo>
                  <a:lnTo>
                    <a:pt x="44068" y="394462"/>
                  </a:lnTo>
                  <a:lnTo>
                    <a:pt x="44258" y="394462"/>
                  </a:lnTo>
                  <a:lnTo>
                    <a:pt x="48768" y="387603"/>
                  </a:lnTo>
                  <a:lnTo>
                    <a:pt x="54990" y="380364"/>
                  </a:lnTo>
                  <a:lnTo>
                    <a:pt x="84327" y="355853"/>
                  </a:lnTo>
                  <a:lnTo>
                    <a:pt x="146812" y="321310"/>
                  </a:lnTo>
                  <a:lnTo>
                    <a:pt x="187070" y="304164"/>
                  </a:lnTo>
                  <a:lnTo>
                    <a:pt x="232918" y="286892"/>
                  </a:lnTo>
                  <a:lnTo>
                    <a:pt x="284352" y="270001"/>
                  </a:lnTo>
                  <a:lnTo>
                    <a:pt x="340868" y="253237"/>
                  </a:lnTo>
                  <a:lnTo>
                    <a:pt x="402589" y="236854"/>
                  </a:lnTo>
                  <a:lnTo>
                    <a:pt x="468756" y="220852"/>
                  </a:lnTo>
                  <a:lnTo>
                    <a:pt x="539495" y="205232"/>
                  </a:lnTo>
                  <a:lnTo>
                    <a:pt x="614426" y="190118"/>
                  </a:lnTo>
                  <a:lnTo>
                    <a:pt x="693419" y="175387"/>
                  </a:lnTo>
                  <a:lnTo>
                    <a:pt x="776224" y="161289"/>
                  </a:lnTo>
                  <a:lnTo>
                    <a:pt x="862584" y="147700"/>
                  </a:lnTo>
                  <a:lnTo>
                    <a:pt x="952118" y="134747"/>
                  </a:lnTo>
                  <a:lnTo>
                    <a:pt x="1044955" y="122427"/>
                  </a:lnTo>
                  <a:lnTo>
                    <a:pt x="1238885" y="99949"/>
                  </a:lnTo>
                  <a:lnTo>
                    <a:pt x="1442592" y="80390"/>
                  </a:lnTo>
                  <a:lnTo>
                    <a:pt x="1654175" y="64262"/>
                  </a:lnTo>
                  <a:lnTo>
                    <a:pt x="1762378" y="57530"/>
                  </a:lnTo>
                  <a:lnTo>
                    <a:pt x="1982851" y="46862"/>
                  </a:lnTo>
                  <a:lnTo>
                    <a:pt x="2206625" y="40259"/>
                  </a:lnTo>
                  <a:lnTo>
                    <a:pt x="2432177" y="37973"/>
                  </a:lnTo>
                  <a:lnTo>
                    <a:pt x="3303046" y="37973"/>
                  </a:lnTo>
                  <a:lnTo>
                    <a:pt x="3212465" y="30352"/>
                  </a:lnTo>
                  <a:lnTo>
                    <a:pt x="3103753" y="22478"/>
                  </a:lnTo>
                  <a:lnTo>
                    <a:pt x="2882646" y="10287"/>
                  </a:lnTo>
                  <a:lnTo>
                    <a:pt x="2658110" y="2666"/>
                  </a:lnTo>
                  <a:lnTo>
                    <a:pt x="2431796" y="0"/>
                  </a:lnTo>
                  <a:close/>
                </a:path>
                <a:path w="4845050" h="476250">
                  <a:moveTo>
                    <a:pt x="38734" y="406780"/>
                  </a:moveTo>
                  <a:lnTo>
                    <a:pt x="38100" y="410337"/>
                  </a:lnTo>
                  <a:lnTo>
                    <a:pt x="38541" y="408803"/>
                  </a:lnTo>
                  <a:lnTo>
                    <a:pt x="38734" y="406780"/>
                  </a:lnTo>
                  <a:close/>
                </a:path>
                <a:path w="4845050" h="476250">
                  <a:moveTo>
                    <a:pt x="38541" y="408803"/>
                  </a:moveTo>
                  <a:lnTo>
                    <a:pt x="38100" y="410337"/>
                  </a:lnTo>
                  <a:lnTo>
                    <a:pt x="38394" y="410337"/>
                  </a:lnTo>
                  <a:lnTo>
                    <a:pt x="38541" y="408803"/>
                  </a:lnTo>
                  <a:close/>
                </a:path>
                <a:path w="4845050" h="476250">
                  <a:moveTo>
                    <a:pt x="4763577" y="394439"/>
                  </a:moveTo>
                  <a:lnTo>
                    <a:pt x="4775327" y="409701"/>
                  </a:lnTo>
                  <a:lnTo>
                    <a:pt x="4793000" y="396113"/>
                  </a:lnTo>
                  <a:lnTo>
                    <a:pt x="4766056" y="396113"/>
                  </a:lnTo>
                  <a:lnTo>
                    <a:pt x="4763577" y="394439"/>
                  </a:lnTo>
                  <a:close/>
                </a:path>
                <a:path w="4845050" h="476250">
                  <a:moveTo>
                    <a:pt x="4826381" y="349758"/>
                  </a:moveTo>
                  <a:lnTo>
                    <a:pt x="4794436" y="372050"/>
                  </a:lnTo>
                  <a:lnTo>
                    <a:pt x="4805553" y="386461"/>
                  </a:lnTo>
                  <a:lnTo>
                    <a:pt x="4775327" y="409701"/>
                  </a:lnTo>
                  <a:lnTo>
                    <a:pt x="4835176" y="409701"/>
                  </a:lnTo>
                  <a:lnTo>
                    <a:pt x="4826381" y="349758"/>
                  </a:lnTo>
                  <a:close/>
                </a:path>
                <a:path w="4845050" h="476250">
                  <a:moveTo>
                    <a:pt x="39122" y="406780"/>
                  </a:moveTo>
                  <a:lnTo>
                    <a:pt x="38734" y="406780"/>
                  </a:lnTo>
                  <a:lnTo>
                    <a:pt x="38541" y="408803"/>
                  </a:lnTo>
                  <a:lnTo>
                    <a:pt x="39122" y="406780"/>
                  </a:lnTo>
                  <a:close/>
                </a:path>
                <a:path w="4845050" h="476250">
                  <a:moveTo>
                    <a:pt x="40767" y="401065"/>
                  </a:moveTo>
                  <a:lnTo>
                    <a:pt x="39750" y="403733"/>
                  </a:lnTo>
                  <a:lnTo>
                    <a:pt x="40401" y="402336"/>
                  </a:lnTo>
                  <a:lnTo>
                    <a:pt x="40767" y="401065"/>
                  </a:lnTo>
                  <a:close/>
                </a:path>
                <a:path w="4845050" h="476250">
                  <a:moveTo>
                    <a:pt x="40401" y="402336"/>
                  </a:moveTo>
                  <a:lnTo>
                    <a:pt x="39750" y="403733"/>
                  </a:lnTo>
                  <a:lnTo>
                    <a:pt x="39999" y="403733"/>
                  </a:lnTo>
                  <a:lnTo>
                    <a:pt x="40401" y="402336"/>
                  </a:lnTo>
                  <a:close/>
                </a:path>
                <a:path w="4845050" h="476250">
                  <a:moveTo>
                    <a:pt x="40993" y="401065"/>
                  </a:moveTo>
                  <a:lnTo>
                    <a:pt x="40767" y="401065"/>
                  </a:lnTo>
                  <a:lnTo>
                    <a:pt x="40401" y="402336"/>
                  </a:lnTo>
                  <a:lnTo>
                    <a:pt x="40993" y="401065"/>
                  </a:lnTo>
                  <a:close/>
                </a:path>
                <a:path w="4845050" h="476250">
                  <a:moveTo>
                    <a:pt x="44068" y="394462"/>
                  </a:moveTo>
                  <a:lnTo>
                    <a:pt x="42671" y="396875"/>
                  </a:lnTo>
                  <a:lnTo>
                    <a:pt x="43608" y="395450"/>
                  </a:lnTo>
                  <a:lnTo>
                    <a:pt x="44068" y="394462"/>
                  </a:lnTo>
                  <a:close/>
                </a:path>
                <a:path w="4845050" h="476250">
                  <a:moveTo>
                    <a:pt x="43608" y="395450"/>
                  </a:moveTo>
                  <a:lnTo>
                    <a:pt x="42671" y="396875"/>
                  </a:lnTo>
                  <a:lnTo>
                    <a:pt x="42945" y="396875"/>
                  </a:lnTo>
                  <a:lnTo>
                    <a:pt x="43608" y="395450"/>
                  </a:lnTo>
                  <a:close/>
                </a:path>
                <a:path w="4845050" h="476250">
                  <a:moveTo>
                    <a:pt x="4763457" y="393667"/>
                  </a:moveTo>
                  <a:lnTo>
                    <a:pt x="4763149" y="393882"/>
                  </a:lnTo>
                  <a:lnTo>
                    <a:pt x="4763611" y="394462"/>
                  </a:lnTo>
                  <a:lnTo>
                    <a:pt x="4766056" y="396113"/>
                  </a:lnTo>
                  <a:lnTo>
                    <a:pt x="4763457" y="393667"/>
                  </a:lnTo>
                  <a:close/>
                </a:path>
                <a:path w="4845050" h="476250">
                  <a:moveTo>
                    <a:pt x="4794436" y="372050"/>
                  </a:moveTo>
                  <a:lnTo>
                    <a:pt x="4763457" y="393667"/>
                  </a:lnTo>
                  <a:lnTo>
                    <a:pt x="4766056" y="396113"/>
                  </a:lnTo>
                  <a:lnTo>
                    <a:pt x="4793000" y="396113"/>
                  </a:lnTo>
                  <a:lnTo>
                    <a:pt x="4805553" y="386461"/>
                  </a:lnTo>
                  <a:lnTo>
                    <a:pt x="4794436" y="372050"/>
                  </a:lnTo>
                  <a:close/>
                </a:path>
                <a:path w="4845050" h="476250">
                  <a:moveTo>
                    <a:pt x="44258" y="394462"/>
                  </a:moveTo>
                  <a:lnTo>
                    <a:pt x="44068" y="394462"/>
                  </a:lnTo>
                  <a:lnTo>
                    <a:pt x="43608" y="395450"/>
                  </a:lnTo>
                  <a:lnTo>
                    <a:pt x="44258" y="394462"/>
                  </a:lnTo>
                  <a:close/>
                </a:path>
                <a:path w="4845050" h="476250">
                  <a:moveTo>
                    <a:pt x="4763149" y="393882"/>
                  </a:moveTo>
                  <a:lnTo>
                    <a:pt x="4762955" y="394018"/>
                  </a:lnTo>
                  <a:lnTo>
                    <a:pt x="4763577" y="394439"/>
                  </a:lnTo>
                  <a:lnTo>
                    <a:pt x="4763149" y="393882"/>
                  </a:lnTo>
                  <a:close/>
                </a:path>
                <a:path w="4845050" h="476250">
                  <a:moveTo>
                    <a:pt x="3303046" y="37973"/>
                  </a:moveTo>
                  <a:lnTo>
                    <a:pt x="2432177" y="37973"/>
                  </a:lnTo>
                  <a:lnTo>
                    <a:pt x="2657729" y="40639"/>
                  </a:lnTo>
                  <a:lnTo>
                    <a:pt x="2881376" y="48260"/>
                  </a:lnTo>
                  <a:lnTo>
                    <a:pt x="3101593" y="60578"/>
                  </a:lnTo>
                  <a:lnTo>
                    <a:pt x="3209798" y="68325"/>
                  </a:lnTo>
                  <a:lnTo>
                    <a:pt x="3421253" y="87122"/>
                  </a:lnTo>
                  <a:lnTo>
                    <a:pt x="3524250" y="97916"/>
                  </a:lnTo>
                  <a:lnTo>
                    <a:pt x="3624961" y="109600"/>
                  </a:lnTo>
                  <a:lnTo>
                    <a:pt x="3723259" y="122300"/>
                  </a:lnTo>
                  <a:lnTo>
                    <a:pt x="3818890" y="135636"/>
                  </a:lnTo>
                  <a:lnTo>
                    <a:pt x="3911600" y="149987"/>
                  </a:lnTo>
                  <a:lnTo>
                    <a:pt x="4001135" y="164973"/>
                  </a:lnTo>
                  <a:lnTo>
                    <a:pt x="4087495" y="180593"/>
                  </a:lnTo>
                  <a:lnTo>
                    <a:pt x="4170172" y="196976"/>
                  </a:lnTo>
                  <a:lnTo>
                    <a:pt x="4249166" y="213867"/>
                  </a:lnTo>
                  <a:lnTo>
                    <a:pt x="4324223" y="231521"/>
                  </a:lnTo>
                  <a:lnTo>
                    <a:pt x="4394834" y="249554"/>
                  </a:lnTo>
                  <a:lnTo>
                    <a:pt x="4461129" y="267970"/>
                  </a:lnTo>
                  <a:lnTo>
                    <a:pt x="4522724" y="287020"/>
                  </a:lnTo>
                  <a:lnTo>
                    <a:pt x="4579366" y="306324"/>
                  </a:lnTo>
                  <a:lnTo>
                    <a:pt x="4630801" y="326136"/>
                  </a:lnTo>
                  <a:lnTo>
                    <a:pt x="4676775" y="346075"/>
                  </a:lnTo>
                  <a:lnTo>
                    <a:pt x="4717160" y="366140"/>
                  </a:lnTo>
                  <a:lnTo>
                    <a:pt x="4751578" y="386334"/>
                  </a:lnTo>
                  <a:lnTo>
                    <a:pt x="4762955" y="394018"/>
                  </a:lnTo>
                  <a:lnTo>
                    <a:pt x="4763149" y="393882"/>
                  </a:lnTo>
                  <a:lnTo>
                    <a:pt x="4761737" y="392049"/>
                  </a:lnTo>
                  <a:lnTo>
                    <a:pt x="4765777" y="392049"/>
                  </a:lnTo>
                  <a:lnTo>
                    <a:pt x="4794436" y="372050"/>
                  </a:lnTo>
                  <a:lnTo>
                    <a:pt x="4734179" y="332104"/>
                  </a:lnTo>
                  <a:lnTo>
                    <a:pt x="4691887" y="311023"/>
                  </a:lnTo>
                  <a:lnTo>
                    <a:pt x="4644390" y="290575"/>
                  </a:lnTo>
                  <a:lnTo>
                    <a:pt x="4591684" y="270383"/>
                  </a:lnTo>
                  <a:lnTo>
                    <a:pt x="4533900" y="250571"/>
                  </a:lnTo>
                  <a:lnTo>
                    <a:pt x="4471416" y="231393"/>
                  </a:lnTo>
                  <a:lnTo>
                    <a:pt x="4404233" y="212598"/>
                  </a:lnTo>
                  <a:lnTo>
                    <a:pt x="4332858" y="194310"/>
                  </a:lnTo>
                  <a:lnTo>
                    <a:pt x="4257167" y="176657"/>
                  </a:lnTo>
                  <a:lnTo>
                    <a:pt x="4177665" y="159512"/>
                  </a:lnTo>
                  <a:lnTo>
                    <a:pt x="4094226" y="143128"/>
                  </a:lnTo>
                  <a:lnTo>
                    <a:pt x="4007484" y="127380"/>
                  </a:lnTo>
                  <a:lnTo>
                    <a:pt x="3917315" y="112267"/>
                  </a:lnTo>
                  <a:lnTo>
                    <a:pt x="3824097" y="97916"/>
                  </a:lnTo>
                  <a:lnTo>
                    <a:pt x="3728085" y="84454"/>
                  </a:lnTo>
                  <a:lnTo>
                    <a:pt x="3629405" y="71754"/>
                  </a:lnTo>
                  <a:lnTo>
                    <a:pt x="3424809" y="49149"/>
                  </a:lnTo>
                  <a:lnTo>
                    <a:pt x="3303046" y="37973"/>
                  </a:lnTo>
                  <a:close/>
                </a:path>
                <a:path w="4845050" h="476250">
                  <a:moveTo>
                    <a:pt x="4761737" y="392049"/>
                  </a:moveTo>
                  <a:lnTo>
                    <a:pt x="4763149" y="393882"/>
                  </a:lnTo>
                  <a:lnTo>
                    <a:pt x="4763457" y="393667"/>
                  </a:lnTo>
                  <a:lnTo>
                    <a:pt x="4761737" y="392049"/>
                  </a:lnTo>
                  <a:close/>
                </a:path>
                <a:path w="4845050" h="476250">
                  <a:moveTo>
                    <a:pt x="4765777" y="392049"/>
                  </a:moveTo>
                  <a:lnTo>
                    <a:pt x="4761737" y="392049"/>
                  </a:lnTo>
                  <a:lnTo>
                    <a:pt x="4763457" y="393667"/>
                  </a:lnTo>
                  <a:lnTo>
                    <a:pt x="4765777" y="39204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2463" y="1459979"/>
              <a:ext cx="860298" cy="32995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06951" y="1374647"/>
              <a:ext cx="668274" cy="56768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2755" y="1491995"/>
              <a:ext cx="762000" cy="228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762755" y="1491995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79545" y="1441196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Black"/>
                <a:cs typeface="Arial Black"/>
              </a:rPr>
              <a:t>23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88664" y="4828032"/>
            <a:ext cx="860425" cy="567690"/>
            <a:chOff x="3788664" y="4828032"/>
            <a:chExt cx="860425" cy="56769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8664" y="4913363"/>
              <a:ext cx="860298" cy="32995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83152" y="4828032"/>
              <a:ext cx="668274" cy="5676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8956" y="4945380"/>
              <a:ext cx="762000" cy="2286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838956" y="4945380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055745" y="4481017"/>
            <a:ext cx="330200" cy="714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0">
              <a:lnSpc>
                <a:spcPts val="3304"/>
              </a:lnSpc>
              <a:spcBef>
                <a:spcPts val="110"/>
              </a:spcBef>
            </a:pPr>
            <a:r>
              <a:rPr sz="2800" spc="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ts val="2105"/>
              </a:lnSpc>
            </a:pPr>
            <a:r>
              <a:rPr sz="1800" spc="-5" dirty="0">
                <a:latin typeface="Arial Black"/>
                <a:cs typeface="Arial Black"/>
              </a:rPr>
              <a:t>21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04130" y="1427480"/>
            <a:ext cx="10928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ourier New"/>
                <a:cs typeface="Courier New"/>
              </a:rPr>
              <a:t>enter</a:t>
            </a:r>
            <a:r>
              <a:rPr sz="2000" b="1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3647" y="2865120"/>
            <a:ext cx="5981065" cy="2049145"/>
            <a:chOff x="993647" y="2865120"/>
            <a:chExt cx="5981065" cy="204914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9151" y="2865120"/>
              <a:ext cx="4615434" cy="84810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07995" y="3003804"/>
              <a:ext cx="4424680" cy="643255"/>
            </a:xfrm>
            <a:custGeom>
              <a:avLst/>
              <a:gdLst/>
              <a:ahLst/>
              <a:cxnLst/>
              <a:rect l="l" t="t" r="r" b="b"/>
              <a:pathLst>
                <a:path w="4424680" h="643254">
                  <a:moveTo>
                    <a:pt x="72759" y="98567"/>
                  </a:moveTo>
                  <a:lnTo>
                    <a:pt x="37098" y="112627"/>
                  </a:lnTo>
                  <a:lnTo>
                    <a:pt x="43561" y="125095"/>
                  </a:lnTo>
                  <a:lnTo>
                    <a:pt x="44450" y="126746"/>
                  </a:lnTo>
                  <a:lnTo>
                    <a:pt x="74930" y="159385"/>
                  </a:lnTo>
                  <a:lnTo>
                    <a:pt x="108331" y="188722"/>
                  </a:lnTo>
                  <a:lnTo>
                    <a:pt x="147066" y="217424"/>
                  </a:lnTo>
                  <a:lnTo>
                    <a:pt x="190500" y="245618"/>
                  </a:lnTo>
                  <a:lnTo>
                    <a:pt x="238760" y="273176"/>
                  </a:lnTo>
                  <a:lnTo>
                    <a:pt x="291465" y="300228"/>
                  </a:lnTo>
                  <a:lnTo>
                    <a:pt x="348615" y="326517"/>
                  </a:lnTo>
                  <a:lnTo>
                    <a:pt x="409956" y="352298"/>
                  </a:lnTo>
                  <a:lnTo>
                    <a:pt x="475106" y="377317"/>
                  </a:lnTo>
                  <a:lnTo>
                    <a:pt x="544195" y="401447"/>
                  </a:lnTo>
                  <a:lnTo>
                    <a:pt x="616839" y="424815"/>
                  </a:lnTo>
                  <a:lnTo>
                    <a:pt x="692785" y="447294"/>
                  </a:lnTo>
                  <a:lnTo>
                    <a:pt x="772032" y="468884"/>
                  </a:lnTo>
                  <a:lnTo>
                    <a:pt x="854202" y="489458"/>
                  </a:lnTo>
                  <a:lnTo>
                    <a:pt x="939165" y="509016"/>
                  </a:lnTo>
                  <a:lnTo>
                    <a:pt x="1026794" y="527431"/>
                  </a:lnTo>
                  <a:lnTo>
                    <a:pt x="1116838" y="544703"/>
                  </a:lnTo>
                  <a:lnTo>
                    <a:pt x="1209040" y="560832"/>
                  </a:lnTo>
                  <a:lnTo>
                    <a:pt x="1303146" y="575691"/>
                  </a:lnTo>
                  <a:lnTo>
                    <a:pt x="1399158" y="589153"/>
                  </a:lnTo>
                  <a:lnTo>
                    <a:pt x="1496821" y="601345"/>
                  </a:lnTo>
                  <a:lnTo>
                    <a:pt x="1595882" y="612013"/>
                  </a:lnTo>
                  <a:lnTo>
                    <a:pt x="1696084" y="621284"/>
                  </a:lnTo>
                  <a:lnTo>
                    <a:pt x="1797431" y="628904"/>
                  </a:lnTo>
                  <a:lnTo>
                    <a:pt x="1899412" y="634873"/>
                  </a:lnTo>
                  <a:lnTo>
                    <a:pt x="2002028" y="639318"/>
                  </a:lnTo>
                  <a:lnTo>
                    <a:pt x="2105152" y="642112"/>
                  </a:lnTo>
                  <a:lnTo>
                    <a:pt x="2208530" y="642874"/>
                  </a:lnTo>
                  <a:lnTo>
                    <a:pt x="2414651" y="640588"/>
                  </a:lnTo>
                  <a:lnTo>
                    <a:pt x="2619121" y="634111"/>
                  </a:lnTo>
                  <a:lnTo>
                    <a:pt x="2820289" y="623316"/>
                  </a:lnTo>
                  <a:lnTo>
                    <a:pt x="2919222" y="616585"/>
                  </a:lnTo>
                  <a:lnTo>
                    <a:pt x="3061181" y="604901"/>
                  </a:lnTo>
                  <a:lnTo>
                    <a:pt x="2208149" y="604901"/>
                  </a:lnTo>
                  <a:lnTo>
                    <a:pt x="2105533" y="604012"/>
                  </a:lnTo>
                  <a:lnTo>
                    <a:pt x="2003044" y="601218"/>
                  </a:lnTo>
                  <a:lnTo>
                    <a:pt x="1901063" y="596900"/>
                  </a:lnTo>
                  <a:lnTo>
                    <a:pt x="1799717" y="590931"/>
                  </a:lnTo>
                  <a:lnTo>
                    <a:pt x="1699006" y="583311"/>
                  </a:lnTo>
                  <a:lnTo>
                    <a:pt x="1599438" y="574040"/>
                  </a:lnTo>
                  <a:lnTo>
                    <a:pt x="1500886" y="563372"/>
                  </a:lnTo>
                  <a:lnTo>
                    <a:pt x="1403858" y="551307"/>
                  </a:lnTo>
                  <a:lnTo>
                    <a:pt x="1308481" y="537972"/>
                  </a:lnTo>
                  <a:lnTo>
                    <a:pt x="1215008" y="523113"/>
                  </a:lnTo>
                  <a:lnTo>
                    <a:pt x="1123315" y="507238"/>
                  </a:lnTo>
                  <a:lnTo>
                    <a:pt x="1033907" y="489966"/>
                  </a:lnTo>
                  <a:lnTo>
                    <a:pt x="947039" y="471678"/>
                  </a:lnTo>
                  <a:lnTo>
                    <a:pt x="862711" y="452374"/>
                  </a:lnTo>
                  <a:lnTo>
                    <a:pt x="781177" y="431926"/>
                  </a:lnTo>
                  <a:lnTo>
                    <a:pt x="702818" y="410591"/>
                  </a:lnTo>
                  <a:lnTo>
                    <a:pt x="627634" y="388238"/>
                  </a:lnTo>
                  <a:lnTo>
                    <a:pt x="555879" y="365125"/>
                  </a:lnTo>
                  <a:lnTo>
                    <a:pt x="487680" y="341249"/>
                  </a:lnTo>
                  <a:lnTo>
                    <a:pt x="423545" y="316738"/>
                  </a:lnTo>
                  <a:lnTo>
                    <a:pt x="363347" y="291465"/>
                  </a:lnTo>
                  <a:lnTo>
                    <a:pt x="307467" y="265557"/>
                  </a:lnTo>
                  <a:lnTo>
                    <a:pt x="256031" y="239268"/>
                  </a:lnTo>
                  <a:lnTo>
                    <a:pt x="209423" y="212598"/>
                  </a:lnTo>
                  <a:lnTo>
                    <a:pt x="167767" y="185420"/>
                  </a:lnTo>
                  <a:lnTo>
                    <a:pt x="131191" y="158115"/>
                  </a:lnTo>
                  <a:lnTo>
                    <a:pt x="100076" y="130810"/>
                  </a:lnTo>
                  <a:lnTo>
                    <a:pt x="78460" y="107696"/>
                  </a:lnTo>
                  <a:lnTo>
                    <a:pt x="77470" y="107696"/>
                  </a:lnTo>
                  <a:lnTo>
                    <a:pt x="74422" y="103378"/>
                  </a:lnTo>
                  <a:lnTo>
                    <a:pt x="75241" y="103378"/>
                  </a:lnTo>
                  <a:lnTo>
                    <a:pt x="72759" y="98567"/>
                  </a:lnTo>
                  <a:close/>
                </a:path>
                <a:path w="4424680" h="643254">
                  <a:moveTo>
                    <a:pt x="4364078" y="270297"/>
                  </a:moveTo>
                  <a:lnTo>
                    <a:pt x="4318508" y="304673"/>
                  </a:lnTo>
                  <a:lnTo>
                    <a:pt x="4251071" y="338963"/>
                  </a:lnTo>
                  <a:lnTo>
                    <a:pt x="4209414" y="356108"/>
                  </a:lnTo>
                  <a:lnTo>
                    <a:pt x="4162679" y="373125"/>
                  </a:lnTo>
                  <a:lnTo>
                    <a:pt x="4111244" y="389763"/>
                  </a:lnTo>
                  <a:lnTo>
                    <a:pt x="4055236" y="406146"/>
                  </a:lnTo>
                  <a:lnTo>
                    <a:pt x="3995038" y="422148"/>
                  </a:lnTo>
                  <a:lnTo>
                    <a:pt x="3930650" y="437769"/>
                  </a:lnTo>
                  <a:lnTo>
                    <a:pt x="3862451" y="452882"/>
                  </a:lnTo>
                  <a:lnTo>
                    <a:pt x="3790569" y="467487"/>
                  </a:lnTo>
                  <a:lnTo>
                    <a:pt x="3715257" y="481584"/>
                  </a:lnTo>
                  <a:lnTo>
                    <a:pt x="3636772" y="495173"/>
                  </a:lnTo>
                  <a:lnTo>
                    <a:pt x="3555238" y="508126"/>
                  </a:lnTo>
                  <a:lnTo>
                    <a:pt x="3470782" y="520446"/>
                  </a:lnTo>
                  <a:lnTo>
                    <a:pt x="3383788" y="532003"/>
                  </a:lnTo>
                  <a:lnTo>
                    <a:pt x="3294253" y="542925"/>
                  </a:lnTo>
                  <a:lnTo>
                    <a:pt x="3202559" y="553085"/>
                  </a:lnTo>
                  <a:lnTo>
                    <a:pt x="3108960" y="562483"/>
                  </a:lnTo>
                  <a:lnTo>
                    <a:pt x="2916174" y="578612"/>
                  </a:lnTo>
                  <a:lnTo>
                    <a:pt x="2817622" y="585343"/>
                  </a:lnTo>
                  <a:lnTo>
                    <a:pt x="2617089" y="596011"/>
                  </a:lnTo>
                  <a:lnTo>
                    <a:pt x="2413381" y="602615"/>
                  </a:lnTo>
                  <a:lnTo>
                    <a:pt x="2208149" y="604901"/>
                  </a:lnTo>
                  <a:lnTo>
                    <a:pt x="3061181" y="604901"/>
                  </a:lnTo>
                  <a:lnTo>
                    <a:pt x="3112770" y="600329"/>
                  </a:lnTo>
                  <a:lnTo>
                    <a:pt x="3206750" y="590931"/>
                  </a:lnTo>
                  <a:lnTo>
                    <a:pt x="3298825" y="580771"/>
                  </a:lnTo>
                  <a:lnTo>
                    <a:pt x="3388741" y="569849"/>
                  </a:lnTo>
                  <a:lnTo>
                    <a:pt x="3476244" y="558165"/>
                  </a:lnTo>
                  <a:lnTo>
                    <a:pt x="3561206" y="545719"/>
                  </a:lnTo>
                  <a:lnTo>
                    <a:pt x="3643249" y="532765"/>
                  </a:lnTo>
                  <a:lnTo>
                    <a:pt x="3722243" y="519049"/>
                  </a:lnTo>
                  <a:lnTo>
                    <a:pt x="3798189" y="504825"/>
                  </a:lnTo>
                  <a:lnTo>
                    <a:pt x="3870705" y="490093"/>
                  </a:lnTo>
                  <a:lnTo>
                    <a:pt x="3939667" y="474725"/>
                  </a:lnTo>
                  <a:lnTo>
                    <a:pt x="4004690" y="458978"/>
                  </a:lnTo>
                  <a:lnTo>
                    <a:pt x="4066031" y="442722"/>
                  </a:lnTo>
                  <a:lnTo>
                    <a:pt x="4122928" y="425958"/>
                  </a:lnTo>
                  <a:lnTo>
                    <a:pt x="4175759" y="408940"/>
                  </a:lnTo>
                  <a:lnTo>
                    <a:pt x="4223893" y="391413"/>
                  </a:lnTo>
                  <a:lnTo>
                    <a:pt x="4267327" y="373507"/>
                  </a:lnTo>
                  <a:lnTo>
                    <a:pt x="4306188" y="355219"/>
                  </a:lnTo>
                  <a:lnTo>
                    <a:pt x="4339844" y="336296"/>
                  </a:lnTo>
                  <a:lnTo>
                    <a:pt x="4389755" y="298450"/>
                  </a:lnTo>
                  <a:lnTo>
                    <a:pt x="4390517" y="297815"/>
                  </a:lnTo>
                  <a:lnTo>
                    <a:pt x="4391279" y="297053"/>
                  </a:lnTo>
                  <a:lnTo>
                    <a:pt x="4408170" y="277113"/>
                  </a:lnTo>
                  <a:lnTo>
                    <a:pt x="4408805" y="276225"/>
                  </a:lnTo>
                  <a:lnTo>
                    <a:pt x="4411325" y="271780"/>
                  </a:lnTo>
                  <a:lnTo>
                    <a:pt x="4362831" y="271780"/>
                  </a:lnTo>
                  <a:lnTo>
                    <a:pt x="4364078" y="270297"/>
                  </a:lnTo>
                  <a:close/>
                </a:path>
                <a:path w="4424680" h="643254">
                  <a:moveTo>
                    <a:pt x="4364862" y="269621"/>
                  </a:moveTo>
                  <a:lnTo>
                    <a:pt x="4364078" y="270297"/>
                  </a:lnTo>
                  <a:lnTo>
                    <a:pt x="4362831" y="271780"/>
                  </a:lnTo>
                  <a:lnTo>
                    <a:pt x="4364862" y="269621"/>
                  </a:lnTo>
                  <a:close/>
                </a:path>
                <a:path w="4424680" h="643254">
                  <a:moveTo>
                    <a:pt x="4412549" y="269621"/>
                  </a:moveTo>
                  <a:lnTo>
                    <a:pt x="4364862" y="269621"/>
                  </a:lnTo>
                  <a:lnTo>
                    <a:pt x="4362831" y="271780"/>
                  </a:lnTo>
                  <a:lnTo>
                    <a:pt x="4411325" y="271780"/>
                  </a:lnTo>
                  <a:lnTo>
                    <a:pt x="4412549" y="269621"/>
                  </a:lnTo>
                  <a:close/>
                </a:path>
                <a:path w="4424680" h="643254">
                  <a:moveTo>
                    <a:pt x="4377298" y="254584"/>
                  </a:moveTo>
                  <a:lnTo>
                    <a:pt x="4364078" y="270297"/>
                  </a:lnTo>
                  <a:lnTo>
                    <a:pt x="4364862" y="269621"/>
                  </a:lnTo>
                  <a:lnTo>
                    <a:pt x="4412549" y="269621"/>
                  </a:lnTo>
                  <a:lnTo>
                    <a:pt x="4415789" y="263906"/>
                  </a:lnTo>
                  <a:lnTo>
                    <a:pt x="4419234" y="256032"/>
                  </a:lnTo>
                  <a:lnTo>
                    <a:pt x="4376420" y="256032"/>
                  </a:lnTo>
                  <a:lnTo>
                    <a:pt x="4377298" y="254584"/>
                  </a:lnTo>
                  <a:close/>
                </a:path>
                <a:path w="4424680" h="643254">
                  <a:moveTo>
                    <a:pt x="4378325" y="253365"/>
                  </a:moveTo>
                  <a:lnTo>
                    <a:pt x="4377298" y="254584"/>
                  </a:lnTo>
                  <a:lnTo>
                    <a:pt x="4376420" y="256032"/>
                  </a:lnTo>
                  <a:lnTo>
                    <a:pt x="4378325" y="253365"/>
                  </a:lnTo>
                  <a:close/>
                </a:path>
                <a:path w="4424680" h="643254">
                  <a:moveTo>
                    <a:pt x="4420330" y="253365"/>
                  </a:moveTo>
                  <a:lnTo>
                    <a:pt x="4378325" y="253365"/>
                  </a:lnTo>
                  <a:lnTo>
                    <a:pt x="4376420" y="256032"/>
                  </a:lnTo>
                  <a:lnTo>
                    <a:pt x="4419234" y="256032"/>
                  </a:lnTo>
                  <a:lnTo>
                    <a:pt x="4420234" y="253746"/>
                  </a:lnTo>
                  <a:lnTo>
                    <a:pt x="4420330" y="253365"/>
                  </a:lnTo>
                  <a:close/>
                </a:path>
                <a:path w="4424680" h="643254">
                  <a:moveTo>
                    <a:pt x="4384076" y="241199"/>
                  </a:moveTo>
                  <a:lnTo>
                    <a:pt x="4380737" y="248920"/>
                  </a:lnTo>
                  <a:lnTo>
                    <a:pt x="4377298" y="254584"/>
                  </a:lnTo>
                  <a:lnTo>
                    <a:pt x="4378325" y="253365"/>
                  </a:lnTo>
                  <a:lnTo>
                    <a:pt x="4420330" y="253365"/>
                  </a:lnTo>
                  <a:lnTo>
                    <a:pt x="4420488" y="252730"/>
                  </a:lnTo>
                  <a:lnTo>
                    <a:pt x="4420743" y="251841"/>
                  </a:lnTo>
                  <a:lnTo>
                    <a:pt x="4423212" y="242316"/>
                  </a:lnTo>
                  <a:lnTo>
                    <a:pt x="4383785" y="242316"/>
                  </a:lnTo>
                  <a:lnTo>
                    <a:pt x="4384076" y="241199"/>
                  </a:lnTo>
                  <a:close/>
                </a:path>
                <a:path w="4424680" h="643254">
                  <a:moveTo>
                    <a:pt x="4384802" y="239522"/>
                  </a:moveTo>
                  <a:lnTo>
                    <a:pt x="4384076" y="241199"/>
                  </a:lnTo>
                  <a:lnTo>
                    <a:pt x="4383785" y="242316"/>
                  </a:lnTo>
                  <a:lnTo>
                    <a:pt x="4384802" y="239522"/>
                  </a:lnTo>
                  <a:close/>
                </a:path>
                <a:path w="4424680" h="643254">
                  <a:moveTo>
                    <a:pt x="4423649" y="239522"/>
                  </a:moveTo>
                  <a:lnTo>
                    <a:pt x="4384802" y="239522"/>
                  </a:lnTo>
                  <a:lnTo>
                    <a:pt x="4383785" y="242316"/>
                  </a:lnTo>
                  <a:lnTo>
                    <a:pt x="4423212" y="242316"/>
                  </a:lnTo>
                  <a:lnTo>
                    <a:pt x="4423409" y="241554"/>
                  </a:lnTo>
                  <a:lnTo>
                    <a:pt x="4423649" y="239522"/>
                  </a:lnTo>
                  <a:close/>
                </a:path>
                <a:path w="4424680" h="643254">
                  <a:moveTo>
                    <a:pt x="4385840" y="234420"/>
                  </a:moveTo>
                  <a:lnTo>
                    <a:pt x="4384076" y="241199"/>
                  </a:lnTo>
                  <a:lnTo>
                    <a:pt x="4384802" y="239522"/>
                  </a:lnTo>
                  <a:lnTo>
                    <a:pt x="4423649" y="239522"/>
                  </a:lnTo>
                  <a:lnTo>
                    <a:pt x="4423924" y="236220"/>
                  </a:lnTo>
                  <a:lnTo>
                    <a:pt x="4385690" y="236220"/>
                  </a:lnTo>
                  <a:lnTo>
                    <a:pt x="4385840" y="234420"/>
                  </a:lnTo>
                  <a:close/>
                </a:path>
                <a:path w="4424680" h="643254">
                  <a:moveTo>
                    <a:pt x="4386199" y="233045"/>
                  </a:moveTo>
                  <a:lnTo>
                    <a:pt x="4385840" y="234420"/>
                  </a:lnTo>
                  <a:lnTo>
                    <a:pt x="4385690" y="236220"/>
                  </a:lnTo>
                  <a:lnTo>
                    <a:pt x="4386199" y="233045"/>
                  </a:lnTo>
                  <a:close/>
                </a:path>
                <a:path w="4424680" h="643254">
                  <a:moveTo>
                    <a:pt x="4424185" y="233045"/>
                  </a:moveTo>
                  <a:lnTo>
                    <a:pt x="4386199" y="233045"/>
                  </a:lnTo>
                  <a:lnTo>
                    <a:pt x="4385690" y="236220"/>
                  </a:lnTo>
                  <a:lnTo>
                    <a:pt x="4423924" y="236220"/>
                  </a:lnTo>
                  <a:lnTo>
                    <a:pt x="4424185" y="233045"/>
                  </a:lnTo>
                  <a:close/>
                </a:path>
                <a:path w="4424680" h="643254">
                  <a:moveTo>
                    <a:pt x="4386453" y="227075"/>
                  </a:moveTo>
                  <a:lnTo>
                    <a:pt x="4385840" y="234420"/>
                  </a:lnTo>
                  <a:lnTo>
                    <a:pt x="4386199" y="233045"/>
                  </a:lnTo>
                  <a:lnTo>
                    <a:pt x="4424185" y="233045"/>
                  </a:lnTo>
                  <a:lnTo>
                    <a:pt x="4424426" y="230124"/>
                  </a:lnTo>
                  <a:lnTo>
                    <a:pt x="4386453" y="227075"/>
                  </a:lnTo>
                  <a:close/>
                </a:path>
                <a:path w="4424680" h="643254">
                  <a:moveTo>
                    <a:pt x="11176" y="0"/>
                  </a:moveTo>
                  <a:lnTo>
                    <a:pt x="0" y="127254"/>
                  </a:lnTo>
                  <a:lnTo>
                    <a:pt x="37098" y="112627"/>
                  </a:lnTo>
                  <a:lnTo>
                    <a:pt x="29210" y="97409"/>
                  </a:lnTo>
                  <a:lnTo>
                    <a:pt x="63118" y="79883"/>
                  </a:lnTo>
                  <a:lnTo>
                    <a:pt x="100212" y="79883"/>
                  </a:lnTo>
                  <a:lnTo>
                    <a:pt x="11176" y="0"/>
                  </a:lnTo>
                  <a:close/>
                </a:path>
                <a:path w="4424680" h="643254">
                  <a:moveTo>
                    <a:pt x="63118" y="79883"/>
                  </a:moveTo>
                  <a:lnTo>
                    <a:pt x="29210" y="97409"/>
                  </a:lnTo>
                  <a:lnTo>
                    <a:pt x="37098" y="112627"/>
                  </a:lnTo>
                  <a:lnTo>
                    <a:pt x="72759" y="98567"/>
                  </a:lnTo>
                  <a:lnTo>
                    <a:pt x="63118" y="79883"/>
                  </a:lnTo>
                  <a:close/>
                </a:path>
                <a:path w="4424680" h="643254">
                  <a:moveTo>
                    <a:pt x="74422" y="103378"/>
                  </a:moveTo>
                  <a:lnTo>
                    <a:pt x="77470" y="107696"/>
                  </a:lnTo>
                  <a:lnTo>
                    <a:pt x="76251" y="105334"/>
                  </a:lnTo>
                  <a:lnTo>
                    <a:pt x="74422" y="103378"/>
                  </a:lnTo>
                  <a:close/>
                </a:path>
                <a:path w="4424680" h="643254">
                  <a:moveTo>
                    <a:pt x="76251" y="105334"/>
                  </a:moveTo>
                  <a:lnTo>
                    <a:pt x="77470" y="107696"/>
                  </a:lnTo>
                  <a:lnTo>
                    <a:pt x="78460" y="107696"/>
                  </a:lnTo>
                  <a:lnTo>
                    <a:pt x="76251" y="105334"/>
                  </a:lnTo>
                  <a:close/>
                </a:path>
                <a:path w="4424680" h="643254">
                  <a:moveTo>
                    <a:pt x="75241" y="103378"/>
                  </a:moveTo>
                  <a:lnTo>
                    <a:pt x="74422" y="103378"/>
                  </a:lnTo>
                  <a:lnTo>
                    <a:pt x="76251" y="105334"/>
                  </a:lnTo>
                  <a:lnTo>
                    <a:pt x="75241" y="103378"/>
                  </a:lnTo>
                  <a:close/>
                </a:path>
                <a:path w="4424680" h="643254">
                  <a:moveTo>
                    <a:pt x="100212" y="79883"/>
                  </a:moveTo>
                  <a:lnTo>
                    <a:pt x="63118" y="79883"/>
                  </a:lnTo>
                  <a:lnTo>
                    <a:pt x="72759" y="98567"/>
                  </a:lnTo>
                  <a:lnTo>
                    <a:pt x="106299" y="85344"/>
                  </a:lnTo>
                  <a:lnTo>
                    <a:pt x="100212" y="79883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8007" y="2980944"/>
              <a:ext cx="2180081" cy="193319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34489" y="3003169"/>
              <a:ext cx="1974850" cy="1782445"/>
            </a:xfrm>
            <a:custGeom>
              <a:avLst/>
              <a:gdLst/>
              <a:ahLst/>
              <a:cxnLst/>
              <a:rect l="l" t="t" r="r" b="b"/>
              <a:pathLst>
                <a:path w="1974850" h="1782445">
                  <a:moveTo>
                    <a:pt x="1862836" y="1668017"/>
                  </a:moveTo>
                  <a:lnTo>
                    <a:pt x="1861419" y="1705468"/>
                  </a:lnTo>
                  <a:lnTo>
                    <a:pt x="1881124" y="1706879"/>
                  </a:lnTo>
                  <a:lnTo>
                    <a:pt x="1878330" y="1744852"/>
                  </a:lnTo>
                  <a:lnTo>
                    <a:pt x="1859930" y="1744852"/>
                  </a:lnTo>
                  <a:lnTo>
                    <a:pt x="1858518" y="1782190"/>
                  </a:lnTo>
                  <a:lnTo>
                    <a:pt x="1940733" y="1744852"/>
                  </a:lnTo>
                  <a:lnTo>
                    <a:pt x="1878330" y="1744852"/>
                  </a:lnTo>
                  <a:lnTo>
                    <a:pt x="1859980" y="1743519"/>
                  </a:lnTo>
                  <a:lnTo>
                    <a:pt x="1943668" y="1743519"/>
                  </a:lnTo>
                  <a:lnTo>
                    <a:pt x="1974850" y="1729358"/>
                  </a:lnTo>
                  <a:lnTo>
                    <a:pt x="1862836" y="1668017"/>
                  </a:lnTo>
                  <a:close/>
                </a:path>
                <a:path w="1974850" h="1782445">
                  <a:moveTo>
                    <a:pt x="1861419" y="1705468"/>
                  </a:moveTo>
                  <a:lnTo>
                    <a:pt x="1859980" y="1743519"/>
                  </a:lnTo>
                  <a:lnTo>
                    <a:pt x="1878330" y="1744852"/>
                  </a:lnTo>
                  <a:lnTo>
                    <a:pt x="1881124" y="1706879"/>
                  </a:lnTo>
                  <a:lnTo>
                    <a:pt x="1861419" y="1705468"/>
                  </a:lnTo>
                  <a:close/>
                </a:path>
                <a:path w="1974850" h="1782445">
                  <a:moveTo>
                    <a:pt x="38100" y="0"/>
                  </a:moveTo>
                  <a:lnTo>
                    <a:pt x="0" y="1269"/>
                  </a:lnTo>
                  <a:lnTo>
                    <a:pt x="2921" y="82422"/>
                  </a:lnTo>
                  <a:lnTo>
                    <a:pt x="11303" y="164464"/>
                  </a:lnTo>
                  <a:lnTo>
                    <a:pt x="25273" y="246252"/>
                  </a:lnTo>
                  <a:lnTo>
                    <a:pt x="44450" y="327405"/>
                  </a:lnTo>
                  <a:lnTo>
                    <a:pt x="68707" y="408050"/>
                  </a:lnTo>
                  <a:lnTo>
                    <a:pt x="97790" y="487679"/>
                  </a:lnTo>
                  <a:lnTo>
                    <a:pt x="131699" y="566292"/>
                  </a:lnTo>
                  <a:lnTo>
                    <a:pt x="170053" y="643889"/>
                  </a:lnTo>
                  <a:lnTo>
                    <a:pt x="212725" y="720089"/>
                  </a:lnTo>
                  <a:lnTo>
                    <a:pt x="259587" y="794765"/>
                  </a:lnTo>
                  <a:lnTo>
                    <a:pt x="310388" y="867790"/>
                  </a:lnTo>
                  <a:lnTo>
                    <a:pt x="364871" y="939037"/>
                  </a:lnTo>
                  <a:lnTo>
                    <a:pt x="423037" y="1008379"/>
                  </a:lnTo>
                  <a:lnTo>
                    <a:pt x="484632" y="1075689"/>
                  </a:lnTo>
                  <a:lnTo>
                    <a:pt x="549402" y="1140586"/>
                  </a:lnTo>
                  <a:lnTo>
                    <a:pt x="617347" y="1203197"/>
                  </a:lnTo>
                  <a:lnTo>
                    <a:pt x="688086" y="1263268"/>
                  </a:lnTo>
                  <a:lnTo>
                    <a:pt x="761492" y="1320545"/>
                  </a:lnTo>
                  <a:lnTo>
                    <a:pt x="837438" y="1374901"/>
                  </a:lnTo>
                  <a:lnTo>
                    <a:pt x="915924" y="1426209"/>
                  </a:lnTo>
                  <a:lnTo>
                    <a:pt x="996315" y="1474469"/>
                  </a:lnTo>
                  <a:lnTo>
                    <a:pt x="1078865" y="1519300"/>
                  </a:lnTo>
                  <a:lnTo>
                    <a:pt x="1163193" y="1560575"/>
                  </a:lnTo>
                  <a:lnTo>
                    <a:pt x="1249045" y="1598294"/>
                  </a:lnTo>
                  <a:lnTo>
                    <a:pt x="1336548" y="1632076"/>
                  </a:lnTo>
                  <a:lnTo>
                    <a:pt x="1425194" y="1662048"/>
                  </a:lnTo>
                  <a:lnTo>
                    <a:pt x="1515110" y="1687702"/>
                  </a:lnTo>
                  <a:lnTo>
                    <a:pt x="1605788" y="1709165"/>
                  </a:lnTo>
                  <a:lnTo>
                    <a:pt x="1697227" y="1726056"/>
                  </a:lnTo>
                  <a:lnTo>
                    <a:pt x="1789176" y="1738375"/>
                  </a:lnTo>
                  <a:lnTo>
                    <a:pt x="1859980" y="1743519"/>
                  </a:lnTo>
                  <a:lnTo>
                    <a:pt x="1861419" y="1705468"/>
                  </a:lnTo>
                  <a:lnTo>
                    <a:pt x="1794256" y="1700656"/>
                  </a:lnTo>
                  <a:lnTo>
                    <a:pt x="1704213" y="1688591"/>
                  </a:lnTo>
                  <a:lnTo>
                    <a:pt x="1614424" y="1671954"/>
                  </a:lnTo>
                  <a:lnTo>
                    <a:pt x="1525524" y="1651126"/>
                  </a:lnTo>
                  <a:lnTo>
                    <a:pt x="1437259" y="1625980"/>
                  </a:lnTo>
                  <a:lnTo>
                    <a:pt x="1350264" y="1596643"/>
                  </a:lnTo>
                  <a:lnTo>
                    <a:pt x="1264412" y="1563369"/>
                  </a:lnTo>
                  <a:lnTo>
                    <a:pt x="1179957" y="1526412"/>
                  </a:lnTo>
                  <a:lnTo>
                    <a:pt x="1097026" y="1485772"/>
                  </a:lnTo>
                  <a:lnTo>
                    <a:pt x="1015873" y="1441830"/>
                  </a:lnTo>
                  <a:lnTo>
                    <a:pt x="936752" y="1394459"/>
                  </a:lnTo>
                  <a:lnTo>
                    <a:pt x="859663" y="1343913"/>
                  </a:lnTo>
                  <a:lnTo>
                    <a:pt x="784987" y="1290446"/>
                  </a:lnTo>
                  <a:lnTo>
                    <a:pt x="712724" y="1234185"/>
                  </a:lnTo>
                  <a:lnTo>
                    <a:pt x="643128" y="1175130"/>
                  </a:lnTo>
                  <a:lnTo>
                    <a:pt x="576453" y="1113662"/>
                  </a:lnTo>
                  <a:lnTo>
                    <a:pt x="512826" y="1049908"/>
                  </a:lnTo>
                  <a:lnTo>
                    <a:pt x="452247" y="983995"/>
                  </a:lnTo>
                  <a:lnTo>
                    <a:pt x="395224" y="915923"/>
                  </a:lnTo>
                  <a:lnTo>
                    <a:pt x="341630" y="846073"/>
                  </a:lnTo>
                  <a:lnTo>
                    <a:pt x="291846" y="774572"/>
                  </a:lnTo>
                  <a:lnTo>
                    <a:pt x="245999" y="701420"/>
                  </a:lnTo>
                  <a:lnTo>
                    <a:pt x="204216" y="626871"/>
                  </a:lnTo>
                  <a:lnTo>
                    <a:pt x="166624" y="551306"/>
                  </a:lnTo>
                  <a:lnTo>
                    <a:pt x="133604" y="474598"/>
                  </a:lnTo>
                  <a:lnTo>
                    <a:pt x="105156" y="397001"/>
                  </a:lnTo>
                  <a:lnTo>
                    <a:pt x="81534" y="318642"/>
                  </a:lnTo>
                  <a:lnTo>
                    <a:pt x="62737" y="239902"/>
                  </a:lnTo>
                  <a:lnTo>
                    <a:pt x="49276" y="160527"/>
                  </a:lnTo>
                  <a:lnTo>
                    <a:pt x="40893" y="810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3647" y="3965435"/>
              <a:ext cx="860297" cy="3299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1183" y="3877056"/>
              <a:ext cx="668273" cy="57073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3939" y="3997452"/>
              <a:ext cx="761999" cy="2286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3939" y="3997452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1999" y="228600"/>
                  </a:lnTo>
                  <a:lnTo>
                    <a:pt x="7619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260475" y="3945763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23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8781" y="4268546"/>
            <a:ext cx="10928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ente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26335" y="3029711"/>
            <a:ext cx="1778000" cy="1464310"/>
            <a:chOff x="1926335" y="3029711"/>
            <a:chExt cx="1778000" cy="1464310"/>
          </a:xfrm>
        </p:grpSpPr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26335" y="3029711"/>
              <a:ext cx="1777745" cy="146380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038222" y="3168395"/>
              <a:ext cx="1623695" cy="1258570"/>
            </a:xfrm>
            <a:custGeom>
              <a:avLst/>
              <a:gdLst/>
              <a:ahLst/>
              <a:cxnLst/>
              <a:rect l="l" t="t" r="r" b="b"/>
              <a:pathLst>
                <a:path w="1623695" h="1258570">
                  <a:moveTo>
                    <a:pt x="75969" y="112520"/>
                  </a:moveTo>
                  <a:lnTo>
                    <a:pt x="38111" y="115432"/>
                  </a:lnTo>
                  <a:lnTo>
                    <a:pt x="38481" y="119633"/>
                  </a:lnTo>
                  <a:lnTo>
                    <a:pt x="49783" y="178688"/>
                  </a:lnTo>
                  <a:lnTo>
                    <a:pt x="65404" y="237236"/>
                  </a:lnTo>
                  <a:lnTo>
                    <a:pt x="85216" y="295401"/>
                  </a:lnTo>
                  <a:lnTo>
                    <a:pt x="108838" y="352805"/>
                  </a:lnTo>
                  <a:lnTo>
                    <a:pt x="136270" y="409575"/>
                  </a:lnTo>
                  <a:lnTo>
                    <a:pt x="167385" y="465200"/>
                  </a:lnTo>
                  <a:lnTo>
                    <a:pt x="201929" y="520064"/>
                  </a:lnTo>
                  <a:lnTo>
                    <a:pt x="239775" y="573912"/>
                  </a:lnTo>
                  <a:lnTo>
                    <a:pt x="280924" y="626363"/>
                  </a:lnTo>
                  <a:lnTo>
                    <a:pt x="324993" y="677671"/>
                  </a:lnTo>
                  <a:lnTo>
                    <a:pt x="371982" y="727455"/>
                  </a:lnTo>
                  <a:lnTo>
                    <a:pt x="421639" y="775715"/>
                  </a:lnTo>
                  <a:lnTo>
                    <a:pt x="473963" y="822451"/>
                  </a:lnTo>
                  <a:lnTo>
                    <a:pt x="528827" y="867409"/>
                  </a:lnTo>
                  <a:lnTo>
                    <a:pt x="585851" y="910462"/>
                  </a:lnTo>
                  <a:lnTo>
                    <a:pt x="645159" y="951610"/>
                  </a:lnTo>
                  <a:lnTo>
                    <a:pt x="706501" y="990726"/>
                  </a:lnTo>
                  <a:lnTo>
                    <a:pt x="769746" y="1027556"/>
                  </a:lnTo>
                  <a:lnTo>
                    <a:pt x="834644" y="1062101"/>
                  </a:lnTo>
                  <a:lnTo>
                    <a:pt x="901191" y="1094231"/>
                  </a:lnTo>
                  <a:lnTo>
                    <a:pt x="969263" y="1123949"/>
                  </a:lnTo>
                  <a:lnTo>
                    <a:pt x="1038478" y="1151001"/>
                  </a:lnTo>
                  <a:lnTo>
                    <a:pt x="1108964" y="1175258"/>
                  </a:lnTo>
                  <a:lnTo>
                    <a:pt x="1180591" y="1196720"/>
                  </a:lnTo>
                  <a:lnTo>
                    <a:pt x="1252981" y="1215135"/>
                  </a:lnTo>
                  <a:lnTo>
                    <a:pt x="1326134" y="1230502"/>
                  </a:lnTo>
                  <a:lnTo>
                    <a:pt x="1399921" y="1242567"/>
                  </a:lnTo>
                  <a:lnTo>
                    <a:pt x="1474215" y="1251330"/>
                  </a:lnTo>
                  <a:lnTo>
                    <a:pt x="1548764" y="1256664"/>
                  </a:lnTo>
                  <a:lnTo>
                    <a:pt x="1622552" y="1258570"/>
                  </a:lnTo>
                  <a:lnTo>
                    <a:pt x="1623440" y="1220470"/>
                  </a:lnTo>
                  <a:lnTo>
                    <a:pt x="1549653" y="1218691"/>
                  </a:lnTo>
                  <a:lnTo>
                    <a:pt x="1476882" y="1213358"/>
                  </a:lnTo>
                  <a:lnTo>
                    <a:pt x="1404492" y="1204721"/>
                  </a:lnTo>
                  <a:lnTo>
                    <a:pt x="1332356" y="1192910"/>
                  </a:lnTo>
                  <a:lnTo>
                    <a:pt x="1260728" y="1177797"/>
                  </a:lnTo>
                  <a:lnTo>
                    <a:pt x="1189863" y="1159764"/>
                  </a:lnTo>
                  <a:lnTo>
                    <a:pt x="1119885" y="1138808"/>
                  </a:lnTo>
                  <a:lnTo>
                    <a:pt x="1050925" y="1114933"/>
                  </a:lnTo>
                  <a:lnTo>
                    <a:pt x="983107" y="1088516"/>
                  </a:lnTo>
                  <a:lnTo>
                    <a:pt x="916432" y="1059306"/>
                  </a:lnTo>
                  <a:lnTo>
                    <a:pt x="851153" y="1027810"/>
                  </a:lnTo>
                  <a:lnTo>
                    <a:pt x="787653" y="993901"/>
                  </a:lnTo>
                  <a:lnTo>
                    <a:pt x="725677" y="957706"/>
                  </a:lnTo>
                  <a:lnTo>
                    <a:pt x="665733" y="919479"/>
                  </a:lnTo>
                  <a:lnTo>
                    <a:pt x="607694" y="879093"/>
                  </a:lnTo>
                  <a:lnTo>
                    <a:pt x="551814" y="836929"/>
                  </a:lnTo>
                  <a:lnTo>
                    <a:pt x="498220" y="792987"/>
                  </a:lnTo>
                  <a:lnTo>
                    <a:pt x="447039" y="747267"/>
                  </a:lnTo>
                  <a:lnTo>
                    <a:pt x="398525" y="700151"/>
                  </a:lnTo>
                  <a:lnTo>
                    <a:pt x="352678" y="651509"/>
                  </a:lnTo>
                  <a:lnTo>
                    <a:pt x="309752" y="601598"/>
                  </a:lnTo>
                  <a:lnTo>
                    <a:pt x="269875" y="550417"/>
                  </a:lnTo>
                  <a:lnTo>
                    <a:pt x="233044" y="498093"/>
                  </a:lnTo>
                  <a:lnTo>
                    <a:pt x="199644" y="445007"/>
                  </a:lnTo>
                  <a:lnTo>
                    <a:pt x="169544" y="390905"/>
                  </a:lnTo>
                  <a:lnTo>
                    <a:pt x="143128" y="336168"/>
                  </a:lnTo>
                  <a:lnTo>
                    <a:pt x="120395" y="280924"/>
                  </a:lnTo>
                  <a:lnTo>
                    <a:pt x="101472" y="225043"/>
                  </a:lnTo>
                  <a:lnTo>
                    <a:pt x="86613" y="168909"/>
                  </a:lnTo>
                  <a:lnTo>
                    <a:pt x="75969" y="112520"/>
                  </a:lnTo>
                  <a:close/>
                </a:path>
                <a:path w="1623695" h="1258570">
                  <a:moveTo>
                    <a:pt x="48132" y="0"/>
                  </a:moveTo>
                  <a:lnTo>
                    <a:pt x="0" y="118363"/>
                  </a:lnTo>
                  <a:lnTo>
                    <a:pt x="38111" y="115432"/>
                  </a:lnTo>
                  <a:lnTo>
                    <a:pt x="36449" y="96519"/>
                  </a:lnTo>
                  <a:lnTo>
                    <a:pt x="74421" y="93471"/>
                  </a:lnTo>
                  <a:lnTo>
                    <a:pt x="104237" y="93471"/>
                  </a:lnTo>
                  <a:lnTo>
                    <a:pt x="48132" y="0"/>
                  </a:lnTo>
                  <a:close/>
                </a:path>
                <a:path w="1623695" h="1258570">
                  <a:moveTo>
                    <a:pt x="74421" y="93471"/>
                  </a:moveTo>
                  <a:lnTo>
                    <a:pt x="36449" y="96519"/>
                  </a:lnTo>
                  <a:lnTo>
                    <a:pt x="38111" y="115432"/>
                  </a:lnTo>
                  <a:lnTo>
                    <a:pt x="75969" y="112520"/>
                  </a:lnTo>
                  <a:lnTo>
                    <a:pt x="74421" y="93471"/>
                  </a:lnTo>
                  <a:close/>
                </a:path>
                <a:path w="1623695" h="1258570">
                  <a:moveTo>
                    <a:pt x="104237" y="93471"/>
                  </a:moveTo>
                  <a:lnTo>
                    <a:pt x="74421" y="93471"/>
                  </a:lnTo>
                  <a:lnTo>
                    <a:pt x="75945" y="112394"/>
                  </a:lnTo>
                  <a:lnTo>
                    <a:pt x="113918" y="109600"/>
                  </a:lnTo>
                  <a:lnTo>
                    <a:pt x="104237" y="9347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8879" y="3694163"/>
              <a:ext cx="860297" cy="32995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3367" y="3608831"/>
              <a:ext cx="668274" cy="5676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9171" y="3726179"/>
              <a:ext cx="762000" cy="2286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519171" y="3726179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734436" y="3180410"/>
            <a:ext cx="1945005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OK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800" spc="-5" dirty="0">
                <a:latin typeface="Arial Black"/>
                <a:cs typeface="Arial Black"/>
              </a:rPr>
              <a:t>21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57829" y="3908805"/>
            <a:ext cx="10928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ourier New"/>
                <a:cs typeface="Courier New"/>
              </a:rPr>
              <a:t>ente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782311" y="3258311"/>
            <a:ext cx="2719705" cy="1278255"/>
            <a:chOff x="4782311" y="3258311"/>
            <a:chExt cx="2719705" cy="1278255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82311" y="3258311"/>
              <a:ext cx="2719578" cy="127787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826253" y="3396995"/>
              <a:ext cx="2555240" cy="1073785"/>
            </a:xfrm>
            <a:custGeom>
              <a:avLst/>
              <a:gdLst/>
              <a:ahLst/>
              <a:cxnLst/>
              <a:rect l="l" t="t" r="r" b="b"/>
              <a:pathLst>
                <a:path w="2555240" h="1073785">
                  <a:moveTo>
                    <a:pt x="2476846" y="117587"/>
                  </a:moveTo>
                  <a:lnTo>
                    <a:pt x="2457323" y="163321"/>
                  </a:lnTo>
                  <a:lnTo>
                    <a:pt x="2430653" y="210311"/>
                  </a:lnTo>
                  <a:lnTo>
                    <a:pt x="2397632" y="257047"/>
                  </a:lnTo>
                  <a:lnTo>
                    <a:pt x="2336927" y="326643"/>
                  </a:lnTo>
                  <a:lnTo>
                    <a:pt x="2289048" y="372490"/>
                  </a:lnTo>
                  <a:lnTo>
                    <a:pt x="2235454" y="417829"/>
                  </a:lnTo>
                  <a:lnTo>
                    <a:pt x="2176526" y="462279"/>
                  </a:lnTo>
                  <a:lnTo>
                    <a:pt x="2112518" y="505967"/>
                  </a:lnTo>
                  <a:lnTo>
                    <a:pt x="2043556" y="548639"/>
                  </a:lnTo>
                  <a:lnTo>
                    <a:pt x="1970024" y="590168"/>
                  </a:lnTo>
                  <a:lnTo>
                    <a:pt x="1892173" y="630427"/>
                  </a:lnTo>
                  <a:lnTo>
                    <a:pt x="1809877" y="669543"/>
                  </a:lnTo>
                  <a:lnTo>
                    <a:pt x="1723898" y="707135"/>
                  </a:lnTo>
                  <a:lnTo>
                    <a:pt x="1633982" y="743203"/>
                  </a:lnTo>
                  <a:lnTo>
                    <a:pt x="1540764" y="777620"/>
                  </a:lnTo>
                  <a:lnTo>
                    <a:pt x="1444244" y="810386"/>
                  </a:lnTo>
                  <a:lnTo>
                    <a:pt x="1344803" y="841247"/>
                  </a:lnTo>
                  <a:lnTo>
                    <a:pt x="1242441" y="870330"/>
                  </a:lnTo>
                  <a:lnTo>
                    <a:pt x="1137666" y="897381"/>
                  </a:lnTo>
                  <a:lnTo>
                    <a:pt x="1030478" y="922273"/>
                  </a:lnTo>
                  <a:lnTo>
                    <a:pt x="921258" y="944879"/>
                  </a:lnTo>
                  <a:lnTo>
                    <a:pt x="810133" y="965199"/>
                  </a:lnTo>
                  <a:lnTo>
                    <a:pt x="697357" y="983233"/>
                  </a:lnTo>
                  <a:lnTo>
                    <a:pt x="583311" y="998727"/>
                  </a:lnTo>
                  <a:lnTo>
                    <a:pt x="468122" y="1011554"/>
                  </a:lnTo>
                  <a:lnTo>
                    <a:pt x="352044" y="1021841"/>
                  </a:lnTo>
                  <a:lnTo>
                    <a:pt x="235204" y="1029080"/>
                  </a:lnTo>
                  <a:lnTo>
                    <a:pt x="117983" y="1033652"/>
                  </a:lnTo>
                  <a:lnTo>
                    <a:pt x="0" y="1035176"/>
                  </a:lnTo>
                  <a:lnTo>
                    <a:pt x="508" y="1073277"/>
                  </a:lnTo>
                  <a:lnTo>
                    <a:pt x="118491" y="1071752"/>
                  </a:lnTo>
                  <a:lnTo>
                    <a:pt x="236728" y="1067180"/>
                  </a:lnTo>
                  <a:lnTo>
                    <a:pt x="354457" y="1059814"/>
                  </a:lnTo>
                  <a:lnTo>
                    <a:pt x="471550" y="1049527"/>
                  </a:lnTo>
                  <a:lnTo>
                    <a:pt x="587629" y="1036573"/>
                  </a:lnTo>
                  <a:lnTo>
                    <a:pt x="702563" y="1020952"/>
                  </a:lnTo>
                  <a:lnTo>
                    <a:pt x="816101" y="1002791"/>
                  </a:lnTo>
                  <a:lnTo>
                    <a:pt x="928116" y="982344"/>
                  </a:lnTo>
                  <a:lnTo>
                    <a:pt x="1038098" y="959484"/>
                  </a:lnTo>
                  <a:lnTo>
                    <a:pt x="1146175" y="934465"/>
                  </a:lnTo>
                  <a:lnTo>
                    <a:pt x="1251966" y="907287"/>
                  </a:lnTo>
                  <a:lnTo>
                    <a:pt x="1355090" y="877951"/>
                  </a:lnTo>
                  <a:lnTo>
                    <a:pt x="1455547" y="846708"/>
                  </a:lnTo>
                  <a:lnTo>
                    <a:pt x="1553083" y="813815"/>
                  </a:lnTo>
                  <a:lnTo>
                    <a:pt x="1647317" y="778890"/>
                  </a:lnTo>
                  <a:lnTo>
                    <a:pt x="1737995" y="742441"/>
                  </a:lnTo>
                  <a:lnTo>
                    <a:pt x="1825117" y="704341"/>
                  </a:lnTo>
                  <a:lnTo>
                    <a:pt x="1908428" y="664971"/>
                  </a:lnTo>
                  <a:lnTo>
                    <a:pt x="1987550" y="624077"/>
                  </a:lnTo>
                  <a:lnTo>
                    <a:pt x="2062352" y="581786"/>
                  </a:lnTo>
                  <a:lnTo>
                    <a:pt x="2132584" y="538352"/>
                  </a:lnTo>
                  <a:lnTo>
                    <a:pt x="2197989" y="493775"/>
                  </a:lnTo>
                  <a:lnTo>
                    <a:pt x="2258441" y="448182"/>
                  </a:lnTo>
                  <a:lnTo>
                    <a:pt x="2313559" y="401700"/>
                  </a:lnTo>
                  <a:lnTo>
                    <a:pt x="2363216" y="354202"/>
                  </a:lnTo>
                  <a:lnTo>
                    <a:pt x="2407285" y="305815"/>
                  </a:lnTo>
                  <a:lnTo>
                    <a:pt x="2445512" y="256412"/>
                  </a:lnTo>
                  <a:lnTo>
                    <a:pt x="2477389" y="206375"/>
                  </a:lnTo>
                  <a:lnTo>
                    <a:pt x="2502662" y="155828"/>
                  </a:lnTo>
                  <a:lnTo>
                    <a:pt x="2515569" y="119125"/>
                  </a:lnTo>
                  <a:lnTo>
                    <a:pt x="2476500" y="119125"/>
                  </a:lnTo>
                  <a:lnTo>
                    <a:pt x="2476846" y="117587"/>
                  </a:lnTo>
                  <a:close/>
                </a:path>
                <a:path w="2555240" h="1073785">
                  <a:moveTo>
                    <a:pt x="2545088" y="89788"/>
                  </a:moveTo>
                  <a:lnTo>
                    <a:pt x="2483104" y="89788"/>
                  </a:lnTo>
                  <a:lnTo>
                    <a:pt x="2520315" y="98043"/>
                  </a:lnTo>
                  <a:lnTo>
                    <a:pt x="2516352" y="115648"/>
                  </a:lnTo>
                  <a:lnTo>
                    <a:pt x="2554986" y="122174"/>
                  </a:lnTo>
                  <a:lnTo>
                    <a:pt x="2545088" y="89788"/>
                  </a:lnTo>
                  <a:close/>
                </a:path>
                <a:path w="2555240" h="1073785">
                  <a:moveTo>
                    <a:pt x="2477389" y="116204"/>
                  </a:moveTo>
                  <a:lnTo>
                    <a:pt x="2476846" y="117587"/>
                  </a:lnTo>
                  <a:lnTo>
                    <a:pt x="2476500" y="119125"/>
                  </a:lnTo>
                  <a:lnTo>
                    <a:pt x="2477389" y="116204"/>
                  </a:lnTo>
                  <a:close/>
                </a:path>
                <a:path w="2555240" h="1073785">
                  <a:moveTo>
                    <a:pt x="2516226" y="116204"/>
                  </a:moveTo>
                  <a:lnTo>
                    <a:pt x="2477389" y="116204"/>
                  </a:lnTo>
                  <a:lnTo>
                    <a:pt x="2476500" y="119125"/>
                  </a:lnTo>
                  <a:lnTo>
                    <a:pt x="2515569" y="119125"/>
                  </a:lnTo>
                  <a:lnTo>
                    <a:pt x="2516226" y="116204"/>
                  </a:lnTo>
                  <a:close/>
                </a:path>
                <a:path w="2555240" h="1073785">
                  <a:moveTo>
                    <a:pt x="2478714" y="109290"/>
                  </a:moveTo>
                  <a:lnTo>
                    <a:pt x="2476846" y="117587"/>
                  </a:lnTo>
                  <a:lnTo>
                    <a:pt x="2477389" y="116204"/>
                  </a:lnTo>
                  <a:lnTo>
                    <a:pt x="2516226" y="116204"/>
                  </a:lnTo>
                  <a:lnTo>
                    <a:pt x="2516352" y="115648"/>
                  </a:lnTo>
                  <a:lnTo>
                    <a:pt x="2478714" y="109290"/>
                  </a:lnTo>
                  <a:close/>
                </a:path>
                <a:path w="2555240" h="1073785">
                  <a:moveTo>
                    <a:pt x="2483104" y="89788"/>
                  </a:moveTo>
                  <a:lnTo>
                    <a:pt x="2478714" y="109290"/>
                  </a:lnTo>
                  <a:lnTo>
                    <a:pt x="2516352" y="115648"/>
                  </a:lnTo>
                  <a:lnTo>
                    <a:pt x="2520315" y="98043"/>
                  </a:lnTo>
                  <a:lnTo>
                    <a:pt x="2483104" y="89788"/>
                  </a:lnTo>
                  <a:close/>
                </a:path>
                <a:path w="2555240" h="1073785">
                  <a:moveTo>
                    <a:pt x="2517648" y="0"/>
                  </a:moveTo>
                  <a:lnTo>
                    <a:pt x="2442210" y="103124"/>
                  </a:lnTo>
                  <a:lnTo>
                    <a:pt x="2478714" y="109290"/>
                  </a:lnTo>
                  <a:lnTo>
                    <a:pt x="2483104" y="89788"/>
                  </a:lnTo>
                  <a:lnTo>
                    <a:pt x="2545088" y="89788"/>
                  </a:lnTo>
                  <a:lnTo>
                    <a:pt x="25176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1887" y="3925811"/>
              <a:ext cx="860297" cy="3299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9423" y="3840479"/>
              <a:ext cx="668274" cy="56769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2179" y="3957827"/>
              <a:ext cx="762000" cy="2286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012179" y="395782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230873" y="3882897"/>
            <a:ext cx="171386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3730" algn="l"/>
              </a:tabLst>
            </a:pPr>
            <a:r>
              <a:rPr sz="1800" spc="-5" dirty="0">
                <a:latin typeface="Arial Black"/>
                <a:cs typeface="Arial Black"/>
              </a:rPr>
              <a:t>2</a:t>
            </a:r>
            <a:r>
              <a:rPr sz="1800" dirty="0">
                <a:latin typeface="Arial Black"/>
                <a:cs typeface="Arial Black"/>
              </a:rPr>
              <a:t>1	</a:t>
            </a:r>
            <a:r>
              <a:rPr sz="3000" b="1" spc="-7" baseline="1388" dirty="0">
                <a:latin typeface="Courier New"/>
                <a:cs typeface="Courier New"/>
              </a:rPr>
              <a:t>ente</a:t>
            </a:r>
            <a:r>
              <a:rPr sz="3000" b="1" baseline="1388" dirty="0">
                <a:latin typeface="Courier New"/>
                <a:cs typeface="Courier New"/>
              </a:rPr>
              <a:t>r</a:t>
            </a:r>
            <a:r>
              <a:rPr sz="3000" b="1" spc="-7" baseline="1388" dirty="0">
                <a:latin typeface="Courier New"/>
                <a:cs typeface="Courier New"/>
              </a:rPr>
              <a:t>()</a:t>
            </a:r>
            <a:endParaRPr sz="3000" baseline="1388">
              <a:latin typeface="Courier New"/>
              <a:cs typeface="Courier New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629911" y="3246120"/>
            <a:ext cx="3521710" cy="2021839"/>
            <a:chOff x="4629911" y="3246120"/>
            <a:chExt cx="3521710" cy="2021839"/>
          </a:xfrm>
        </p:grpSpPr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29911" y="3246120"/>
              <a:ext cx="3521201" cy="202158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789931" y="3268218"/>
              <a:ext cx="3317875" cy="1874520"/>
            </a:xfrm>
            <a:custGeom>
              <a:avLst/>
              <a:gdLst/>
              <a:ahLst/>
              <a:cxnLst/>
              <a:rect l="l" t="t" r="r" b="b"/>
              <a:pathLst>
                <a:path w="3317875" h="1874520">
                  <a:moveTo>
                    <a:pt x="113791" y="1760093"/>
                  </a:moveTo>
                  <a:lnTo>
                    <a:pt x="0" y="1818259"/>
                  </a:lnTo>
                  <a:lnTo>
                    <a:pt x="114807" y="1874393"/>
                  </a:lnTo>
                  <a:lnTo>
                    <a:pt x="114470" y="1836420"/>
                  </a:lnTo>
                  <a:lnTo>
                    <a:pt x="95376" y="1836420"/>
                  </a:lnTo>
                  <a:lnTo>
                    <a:pt x="95122" y="1798320"/>
                  </a:lnTo>
                  <a:lnTo>
                    <a:pt x="114130" y="1798156"/>
                  </a:lnTo>
                  <a:lnTo>
                    <a:pt x="113791" y="1760093"/>
                  </a:lnTo>
                  <a:close/>
                </a:path>
                <a:path w="3317875" h="1874520">
                  <a:moveTo>
                    <a:pt x="114130" y="1798156"/>
                  </a:moveTo>
                  <a:lnTo>
                    <a:pt x="95122" y="1798320"/>
                  </a:lnTo>
                  <a:lnTo>
                    <a:pt x="95376" y="1836420"/>
                  </a:lnTo>
                  <a:lnTo>
                    <a:pt x="114469" y="1836257"/>
                  </a:lnTo>
                  <a:lnTo>
                    <a:pt x="114130" y="1798156"/>
                  </a:lnTo>
                  <a:close/>
                </a:path>
                <a:path w="3317875" h="1874520">
                  <a:moveTo>
                    <a:pt x="114469" y="1836257"/>
                  </a:moveTo>
                  <a:lnTo>
                    <a:pt x="95376" y="1836420"/>
                  </a:lnTo>
                  <a:lnTo>
                    <a:pt x="114470" y="1836420"/>
                  </a:lnTo>
                  <a:lnTo>
                    <a:pt x="114469" y="1836257"/>
                  </a:lnTo>
                  <a:close/>
                </a:path>
                <a:path w="3317875" h="1874520">
                  <a:moveTo>
                    <a:pt x="2987420" y="0"/>
                  </a:moveTo>
                  <a:lnTo>
                    <a:pt x="2985896" y="38100"/>
                  </a:lnTo>
                  <a:lnTo>
                    <a:pt x="2993263" y="38354"/>
                  </a:lnTo>
                  <a:lnTo>
                    <a:pt x="2998469" y="39243"/>
                  </a:lnTo>
                  <a:lnTo>
                    <a:pt x="3034538" y="55245"/>
                  </a:lnTo>
                  <a:lnTo>
                    <a:pt x="3073272" y="91821"/>
                  </a:lnTo>
                  <a:lnTo>
                    <a:pt x="3099260" y="126873"/>
                  </a:lnTo>
                  <a:lnTo>
                    <a:pt x="3124581" y="169545"/>
                  </a:lnTo>
                  <a:lnTo>
                    <a:pt x="3148965" y="219710"/>
                  </a:lnTo>
                  <a:lnTo>
                    <a:pt x="3172078" y="276225"/>
                  </a:lnTo>
                  <a:lnTo>
                    <a:pt x="3193668" y="338455"/>
                  </a:lnTo>
                  <a:lnTo>
                    <a:pt x="3213353" y="405765"/>
                  </a:lnTo>
                  <a:lnTo>
                    <a:pt x="3231007" y="477393"/>
                  </a:lnTo>
                  <a:lnTo>
                    <a:pt x="3238881" y="514731"/>
                  </a:lnTo>
                  <a:lnTo>
                    <a:pt x="3246246" y="552704"/>
                  </a:lnTo>
                  <a:lnTo>
                    <a:pt x="3252977" y="591566"/>
                  </a:lnTo>
                  <a:lnTo>
                    <a:pt x="3258946" y="631063"/>
                  </a:lnTo>
                  <a:lnTo>
                    <a:pt x="3264153" y="671068"/>
                  </a:lnTo>
                  <a:lnTo>
                    <a:pt x="3268725" y="711581"/>
                  </a:lnTo>
                  <a:lnTo>
                    <a:pt x="3272536" y="752602"/>
                  </a:lnTo>
                  <a:lnTo>
                    <a:pt x="3275457" y="793877"/>
                  </a:lnTo>
                  <a:lnTo>
                    <a:pt x="3277616" y="835406"/>
                  </a:lnTo>
                  <a:lnTo>
                    <a:pt x="3279013" y="877062"/>
                  </a:lnTo>
                  <a:lnTo>
                    <a:pt x="3279520" y="918845"/>
                  </a:lnTo>
                  <a:lnTo>
                    <a:pt x="3278250" y="938657"/>
                  </a:lnTo>
                  <a:lnTo>
                    <a:pt x="3269488" y="976757"/>
                  </a:lnTo>
                  <a:lnTo>
                    <a:pt x="3252089" y="1015365"/>
                  </a:lnTo>
                  <a:lnTo>
                    <a:pt x="3225926" y="1054608"/>
                  </a:lnTo>
                  <a:lnTo>
                    <a:pt x="3191256" y="1094232"/>
                  </a:lnTo>
                  <a:lnTo>
                    <a:pt x="3148075" y="1133983"/>
                  </a:lnTo>
                  <a:lnTo>
                    <a:pt x="3096767" y="1173734"/>
                  </a:lnTo>
                  <a:lnTo>
                    <a:pt x="3037586" y="1213104"/>
                  </a:lnTo>
                  <a:lnTo>
                    <a:pt x="2970911" y="1252093"/>
                  </a:lnTo>
                  <a:lnTo>
                    <a:pt x="2934842" y="1271397"/>
                  </a:lnTo>
                  <a:lnTo>
                    <a:pt x="2896996" y="1290447"/>
                  </a:lnTo>
                  <a:lnTo>
                    <a:pt x="2857499" y="1309497"/>
                  </a:lnTo>
                  <a:lnTo>
                    <a:pt x="2816224" y="1328166"/>
                  </a:lnTo>
                  <a:lnTo>
                    <a:pt x="2773298" y="1346835"/>
                  </a:lnTo>
                  <a:lnTo>
                    <a:pt x="2728848" y="1365123"/>
                  </a:lnTo>
                  <a:lnTo>
                    <a:pt x="2682747" y="1383157"/>
                  </a:lnTo>
                  <a:lnTo>
                    <a:pt x="2585973" y="1418717"/>
                  </a:lnTo>
                  <a:lnTo>
                    <a:pt x="2483485" y="1453261"/>
                  </a:lnTo>
                  <a:lnTo>
                    <a:pt x="2375662" y="1486662"/>
                  </a:lnTo>
                  <a:lnTo>
                    <a:pt x="2262504" y="1518793"/>
                  </a:lnTo>
                  <a:lnTo>
                    <a:pt x="2144648" y="1549654"/>
                  </a:lnTo>
                  <a:lnTo>
                    <a:pt x="2022093" y="1579118"/>
                  </a:lnTo>
                  <a:lnTo>
                    <a:pt x="1895347" y="1607185"/>
                  </a:lnTo>
                  <a:lnTo>
                    <a:pt x="1764664" y="1633474"/>
                  </a:lnTo>
                  <a:lnTo>
                    <a:pt x="1630426" y="1658366"/>
                  </a:lnTo>
                  <a:lnTo>
                    <a:pt x="1492630" y="1681480"/>
                  </a:lnTo>
                  <a:lnTo>
                    <a:pt x="1352041" y="1702562"/>
                  </a:lnTo>
                  <a:lnTo>
                    <a:pt x="1208658" y="1721993"/>
                  </a:lnTo>
                  <a:lnTo>
                    <a:pt x="1062863" y="1739519"/>
                  </a:lnTo>
                  <a:lnTo>
                    <a:pt x="914907" y="1754759"/>
                  </a:lnTo>
                  <a:lnTo>
                    <a:pt x="765047" y="1767967"/>
                  </a:lnTo>
                  <a:lnTo>
                    <a:pt x="613790" y="1779016"/>
                  </a:lnTo>
                  <a:lnTo>
                    <a:pt x="461517" y="1787652"/>
                  </a:lnTo>
                  <a:lnTo>
                    <a:pt x="307975" y="1794002"/>
                  </a:lnTo>
                  <a:lnTo>
                    <a:pt x="154177" y="1797812"/>
                  </a:lnTo>
                  <a:lnTo>
                    <a:pt x="114130" y="1798156"/>
                  </a:lnTo>
                  <a:lnTo>
                    <a:pt x="114469" y="1836257"/>
                  </a:lnTo>
                  <a:lnTo>
                    <a:pt x="155066" y="1835912"/>
                  </a:lnTo>
                  <a:lnTo>
                    <a:pt x="309625" y="1832102"/>
                  </a:lnTo>
                  <a:lnTo>
                    <a:pt x="463676" y="1825752"/>
                  </a:lnTo>
                  <a:lnTo>
                    <a:pt x="616584" y="1816989"/>
                  </a:lnTo>
                  <a:lnTo>
                    <a:pt x="768476" y="1805940"/>
                  </a:lnTo>
                  <a:lnTo>
                    <a:pt x="918844" y="1792732"/>
                  </a:lnTo>
                  <a:lnTo>
                    <a:pt x="1067307" y="1777365"/>
                  </a:lnTo>
                  <a:lnTo>
                    <a:pt x="1213739" y="1759712"/>
                  </a:lnTo>
                  <a:lnTo>
                    <a:pt x="1357629" y="1740281"/>
                  </a:lnTo>
                  <a:lnTo>
                    <a:pt x="1498980" y="1718945"/>
                  </a:lnTo>
                  <a:lnTo>
                    <a:pt x="1637283" y="1695831"/>
                  </a:lnTo>
                  <a:lnTo>
                    <a:pt x="1772158" y="1670939"/>
                  </a:lnTo>
                  <a:lnTo>
                    <a:pt x="1903602" y="1644269"/>
                  </a:lnTo>
                  <a:lnTo>
                    <a:pt x="2030984" y="1616202"/>
                  </a:lnTo>
                  <a:lnTo>
                    <a:pt x="2154173" y="1586484"/>
                  </a:lnTo>
                  <a:lnTo>
                    <a:pt x="2272918" y="1555496"/>
                  </a:lnTo>
                  <a:lnTo>
                    <a:pt x="2386838" y="1523111"/>
                  </a:lnTo>
                  <a:lnTo>
                    <a:pt x="2495676" y="1489329"/>
                  </a:lnTo>
                  <a:lnTo>
                    <a:pt x="2599054" y="1454531"/>
                  </a:lnTo>
                  <a:lnTo>
                    <a:pt x="2696591" y="1418717"/>
                  </a:lnTo>
                  <a:lnTo>
                    <a:pt x="2743326" y="1400302"/>
                  </a:lnTo>
                  <a:lnTo>
                    <a:pt x="2788412" y="1381760"/>
                  </a:lnTo>
                  <a:lnTo>
                    <a:pt x="2831972" y="1362837"/>
                  </a:lnTo>
                  <a:lnTo>
                    <a:pt x="2873883" y="1343787"/>
                  </a:lnTo>
                  <a:lnTo>
                    <a:pt x="2914268" y="1324483"/>
                  </a:lnTo>
                  <a:lnTo>
                    <a:pt x="2952749" y="1304925"/>
                  </a:lnTo>
                  <a:lnTo>
                    <a:pt x="2989579" y="1285240"/>
                  </a:lnTo>
                  <a:lnTo>
                    <a:pt x="3024886" y="1265301"/>
                  </a:lnTo>
                  <a:lnTo>
                    <a:pt x="3058160" y="1245108"/>
                  </a:lnTo>
                  <a:lnTo>
                    <a:pt x="3119627" y="1204341"/>
                  </a:lnTo>
                  <a:lnTo>
                    <a:pt x="3173221" y="1162685"/>
                  </a:lnTo>
                  <a:lnTo>
                    <a:pt x="3219195" y="1120140"/>
                  </a:lnTo>
                  <a:lnTo>
                    <a:pt x="3256915" y="1076706"/>
                  </a:lnTo>
                  <a:lnTo>
                    <a:pt x="3286124" y="1032383"/>
                  </a:lnTo>
                  <a:lnTo>
                    <a:pt x="3306191" y="987044"/>
                  </a:lnTo>
                  <a:lnTo>
                    <a:pt x="3316350" y="940816"/>
                  </a:lnTo>
                  <a:lnTo>
                    <a:pt x="3317493" y="918337"/>
                  </a:lnTo>
                  <a:lnTo>
                    <a:pt x="3317113" y="875792"/>
                  </a:lnTo>
                  <a:lnTo>
                    <a:pt x="3315716" y="833374"/>
                  </a:lnTo>
                  <a:lnTo>
                    <a:pt x="3313557" y="791083"/>
                  </a:lnTo>
                  <a:lnTo>
                    <a:pt x="3310382" y="749046"/>
                  </a:lnTo>
                  <a:lnTo>
                    <a:pt x="3306571" y="707390"/>
                  </a:lnTo>
                  <a:lnTo>
                    <a:pt x="3301999" y="666115"/>
                  </a:lnTo>
                  <a:lnTo>
                    <a:pt x="3296539" y="625348"/>
                  </a:lnTo>
                  <a:lnTo>
                    <a:pt x="3290569" y="585089"/>
                  </a:lnTo>
                  <a:lnTo>
                    <a:pt x="3283712" y="545465"/>
                  </a:lnTo>
                  <a:lnTo>
                    <a:pt x="3276218" y="506730"/>
                  </a:lnTo>
                  <a:lnTo>
                    <a:pt x="3268091" y="468757"/>
                  </a:lnTo>
                  <a:lnTo>
                    <a:pt x="3259454" y="431546"/>
                  </a:lnTo>
                  <a:lnTo>
                    <a:pt x="3240277" y="360299"/>
                  </a:lnTo>
                  <a:lnTo>
                    <a:pt x="3218941" y="293751"/>
                  </a:lnTo>
                  <a:lnTo>
                    <a:pt x="3195700" y="232156"/>
                  </a:lnTo>
                  <a:lnTo>
                    <a:pt x="3170809" y="176403"/>
                  </a:lnTo>
                  <a:lnTo>
                    <a:pt x="3144185" y="126746"/>
                  </a:lnTo>
                  <a:lnTo>
                    <a:pt x="3116071" y="84582"/>
                  </a:lnTo>
                  <a:lnTo>
                    <a:pt x="3086353" y="49657"/>
                  </a:lnTo>
                  <a:lnTo>
                    <a:pt x="3055239" y="23241"/>
                  </a:lnTo>
                  <a:lnTo>
                    <a:pt x="3012693" y="3429"/>
                  </a:lnTo>
                  <a:lnTo>
                    <a:pt x="2994787" y="254"/>
                  </a:lnTo>
                  <a:lnTo>
                    <a:pt x="298742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180201" y="4559884"/>
            <a:ext cx="3302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OK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81353"/>
            <a:ext cx="7942580" cy="414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5" dirty="0">
                <a:latin typeface="Calibri"/>
                <a:cs typeface="Calibri"/>
              </a:rPr>
              <a:t>Rendimiento:</a:t>
            </a:r>
            <a:endParaRPr sz="26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Ancho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banda:</a:t>
            </a:r>
            <a:endParaRPr sz="2200">
              <a:latin typeface="Calibri"/>
              <a:cs typeface="Calibri"/>
            </a:endParaRPr>
          </a:p>
          <a:p>
            <a:pPr marL="1155700" lvl="1" indent="-645795">
              <a:lnSpc>
                <a:spcPts val="2050"/>
              </a:lnSpc>
              <a:spcBef>
                <a:spcPts val="15"/>
              </a:spcBef>
              <a:buFont typeface="Arial MT"/>
              <a:buChar char="•"/>
              <a:tabLst>
                <a:tab pos="738505" algn="l"/>
                <a:tab pos="1156335" algn="l"/>
              </a:tabLst>
            </a:pPr>
            <a:r>
              <a:rPr sz="1900" dirty="0">
                <a:latin typeface="Calibri"/>
                <a:cs typeface="Calibri"/>
              </a:rPr>
              <a:t>El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protocolo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consume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2(N-1)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mensajes.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N-1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para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petición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N-1</a:t>
            </a:r>
            <a:endParaRPr sz="1900">
              <a:latin typeface="Calibri"/>
              <a:cs typeface="Calibri"/>
            </a:endParaRPr>
          </a:p>
          <a:p>
            <a:pPr marL="511809" algn="ctr">
              <a:lnSpc>
                <a:spcPts val="2045"/>
              </a:lnSpc>
            </a:pPr>
            <a:r>
              <a:rPr sz="1900" spc="-10" dirty="0">
                <a:latin typeface="Calibri"/>
                <a:cs typeface="Calibri"/>
              </a:rPr>
              <a:t>respuestas.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existen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comunicación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multicast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sólo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mensajes.</a:t>
            </a:r>
            <a:endParaRPr sz="1900">
              <a:latin typeface="Calibri"/>
              <a:cs typeface="Calibri"/>
            </a:endParaRPr>
          </a:p>
          <a:p>
            <a:pPr marL="756285" indent="-287020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Retardo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cliente: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entrada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sección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critica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requiere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N-1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mensajes.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ts val="2275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salida </a:t>
            </a:r>
            <a:r>
              <a:rPr sz="1900" dirty="0">
                <a:latin typeface="Calibri"/>
                <a:cs typeface="Calibri"/>
              </a:rPr>
              <a:t>no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implica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ningún </a:t>
            </a:r>
            <a:r>
              <a:rPr sz="1900" spc="-5" dirty="0">
                <a:latin typeface="Calibri"/>
                <a:cs typeface="Calibri"/>
              </a:rPr>
              <a:t>mensaje.</a:t>
            </a:r>
            <a:endParaRPr sz="1900">
              <a:latin typeface="Calibri"/>
              <a:cs typeface="Calibri"/>
            </a:endParaRPr>
          </a:p>
          <a:p>
            <a:pPr marL="756285" indent="-287020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Calibri"/>
                <a:cs typeface="Calibri"/>
              </a:rPr>
              <a:t>Throughput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sistema:</a:t>
            </a:r>
            <a:endParaRPr sz="2200">
              <a:latin typeface="Calibri"/>
              <a:cs typeface="Calibri"/>
            </a:endParaRPr>
          </a:p>
          <a:p>
            <a:pPr marL="1155700" marR="5080" lvl="1" indent="-228600">
              <a:lnSpc>
                <a:spcPct val="80000"/>
              </a:lnSpc>
              <a:spcBef>
                <a:spcPts val="4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Si</a:t>
            </a:r>
            <a:r>
              <a:rPr sz="1900" dirty="0">
                <a:latin typeface="Calibri"/>
                <a:cs typeface="Calibri"/>
              </a:rPr>
              <a:t> dos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procesos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compiten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el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acceso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sección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critica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ambos 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habrán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recibido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N-2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respuestas.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El de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menor</a:t>
            </a:r>
            <a:r>
              <a:rPr sz="1900" spc="-10" dirty="0">
                <a:latin typeface="Calibri"/>
                <a:cs typeface="Calibri"/>
              </a:rPr>
              <a:t> reloj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tendrá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respuesta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otro.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salir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éste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siguiente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 </a:t>
            </a:r>
            <a:r>
              <a:rPr sz="1900" spc="-10" dirty="0">
                <a:latin typeface="Calibri"/>
                <a:cs typeface="Calibri"/>
              </a:rPr>
              <a:t>indicará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sólo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mensaje.</a:t>
            </a:r>
            <a:endParaRPr sz="1900">
              <a:latin typeface="Calibri"/>
              <a:cs typeface="Calibri"/>
            </a:endParaRPr>
          </a:p>
          <a:p>
            <a:pPr marL="756285" indent="-287020">
              <a:lnSpc>
                <a:spcPts val="263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Tolerancia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fallos: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ts val="2055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5" dirty="0">
                <a:latin typeface="Calibri"/>
                <a:cs typeface="Calibri"/>
              </a:rPr>
              <a:t>Retardo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respuesta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elevado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perdida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mensajes: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reduce </a:t>
            </a:r>
            <a:r>
              <a:rPr sz="1900" dirty="0">
                <a:latin typeface="Calibri"/>
                <a:cs typeface="Calibri"/>
              </a:rPr>
              <a:t>por</a:t>
            </a:r>
            <a:endParaRPr sz="1900">
              <a:latin typeface="Calibri"/>
              <a:cs typeface="Calibri"/>
            </a:endParaRPr>
          </a:p>
          <a:p>
            <a:pPr marL="1155700">
              <a:lnSpc>
                <a:spcPts val="2055"/>
              </a:lnSpc>
            </a:pPr>
            <a:r>
              <a:rPr sz="1900" spc="-5" dirty="0">
                <a:latin typeface="Calibri"/>
                <a:cs typeface="Calibri"/>
              </a:rPr>
              <a:t>medio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5" dirty="0">
                <a:latin typeface="Calibri"/>
                <a:cs typeface="Calibri"/>
              </a:rPr>
              <a:t> mensajes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NO-OK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(asentimientos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negativos).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1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5" dirty="0"/>
              <a:t>Exclusión</a:t>
            </a:r>
            <a:r>
              <a:rPr sz="4000" spc="5" dirty="0"/>
              <a:t> </a:t>
            </a:r>
            <a:r>
              <a:rPr sz="4000" spc="-15" dirty="0"/>
              <a:t>Mutua</a:t>
            </a:r>
            <a:r>
              <a:rPr sz="4000" spc="25" dirty="0"/>
              <a:t> </a:t>
            </a:r>
            <a:r>
              <a:rPr sz="4000" spc="-10" dirty="0"/>
              <a:t>con</a:t>
            </a:r>
            <a:r>
              <a:rPr sz="4000" spc="5" dirty="0"/>
              <a:t> </a:t>
            </a:r>
            <a:r>
              <a:rPr sz="4000" spc="-15" dirty="0"/>
              <a:t>Relojes</a:t>
            </a:r>
            <a:r>
              <a:rPr sz="4000" spc="-5" dirty="0"/>
              <a:t> Lógicos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89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005583" y="2886455"/>
            <a:ext cx="5386705" cy="2600960"/>
            <a:chOff x="2005583" y="2886455"/>
            <a:chExt cx="5386705" cy="2600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2938271"/>
              <a:ext cx="5386578" cy="317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1303" y="3019551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6"/>
                  </a:lnTo>
                  <a:lnTo>
                    <a:pt x="5070729" y="95885"/>
                  </a:lnTo>
                  <a:lnTo>
                    <a:pt x="5068697" y="103759"/>
                  </a:lnTo>
                  <a:lnTo>
                    <a:pt x="5072253" y="109727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7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2"/>
                  </a:lnTo>
                  <a:lnTo>
                    <a:pt x="5072253" y="8127"/>
                  </a:lnTo>
                  <a:lnTo>
                    <a:pt x="5068697" y="14097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7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199" y="2977883"/>
              <a:ext cx="244601" cy="247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2491" y="3006851"/>
              <a:ext cx="146303" cy="1463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729" y="3002089"/>
              <a:ext cx="155828" cy="1558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4017263"/>
              <a:ext cx="5386578" cy="3177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51303" y="4098544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7"/>
                  </a:moveTo>
                  <a:lnTo>
                    <a:pt x="5076825" y="92455"/>
                  </a:lnTo>
                  <a:lnTo>
                    <a:pt x="5070729" y="95884"/>
                  </a:lnTo>
                  <a:lnTo>
                    <a:pt x="5068697" y="103758"/>
                  </a:lnTo>
                  <a:lnTo>
                    <a:pt x="5072253" y="109727"/>
                  </a:lnTo>
                  <a:lnTo>
                    <a:pt x="5075809" y="115823"/>
                  </a:lnTo>
                  <a:lnTo>
                    <a:pt x="5083556" y="117855"/>
                  </a:lnTo>
                  <a:lnTo>
                    <a:pt x="5162860" y="71627"/>
                  </a:lnTo>
                  <a:lnTo>
                    <a:pt x="5159502" y="71627"/>
                  </a:lnTo>
                  <a:lnTo>
                    <a:pt x="5159502" y="69849"/>
                  </a:lnTo>
                  <a:lnTo>
                    <a:pt x="5153025" y="69849"/>
                  </a:lnTo>
                  <a:lnTo>
                    <a:pt x="5134301" y="58927"/>
                  </a:lnTo>
                  <a:close/>
                </a:path>
                <a:path w="5184775" h="118110">
                  <a:moveTo>
                    <a:pt x="511253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112530" y="71627"/>
                  </a:lnTo>
                  <a:lnTo>
                    <a:pt x="5134301" y="58927"/>
                  </a:lnTo>
                  <a:lnTo>
                    <a:pt x="5112530" y="46227"/>
                  </a:lnTo>
                  <a:close/>
                </a:path>
                <a:path w="5184775" h="118110">
                  <a:moveTo>
                    <a:pt x="5162859" y="46227"/>
                  </a:moveTo>
                  <a:lnTo>
                    <a:pt x="5159502" y="46227"/>
                  </a:lnTo>
                  <a:lnTo>
                    <a:pt x="5159502" y="71627"/>
                  </a:lnTo>
                  <a:lnTo>
                    <a:pt x="5162860" y="71627"/>
                  </a:lnTo>
                  <a:lnTo>
                    <a:pt x="5184648" y="58927"/>
                  </a:lnTo>
                  <a:lnTo>
                    <a:pt x="5162859" y="46227"/>
                  </a:lnTo>
                  <a:close/>
                </a:path>
                <a:path w="5184775" h="118110">
                  <a:moveTo>
                    <a:pt x="5153025" y="48005"/>
                  </a:moveTo>
                  <a:lnTo>
                    <a:pt x="5134301" y="58927"/>
                  </a:lnTo>
                  <a:lnTo>
                    <a:pt x="5153025" y="69849"/>
                  </a:lnTo>
                  <a:lnTo>
                    <a:pt x="5153025" y="48005"/>
                  </a:lnTo>
                  <a:close/>
                </a:path>
                <a:path w="5184775" h="118110">
                  <a:moveTo>
                    <a:pt x="5159502" y="48005"/>
                  </a:moveTo>
                  <a:lnTo>
                    <a:pt x="5153025" y="48005"/>
                  </a:lnTo>
                  <a:lnTo>
                    <a:pt x="5153025" y="69849"/>
                  </a:lnTo>
                  <a:lnTo>
                    <a:pt x="5159502" y="69849"/>
                  </a:lnTo>
                  <a:lnTo>
                    <a:pt x="5159502" y="48005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7"/>
                  </a:lnTo>
                  <a:lnTo>
                    <a:pt x="5068697" y="14096"/>
                  </a:lnTo>
                  <a:lnTo>
                    <a:pt x="5070729" y="21970"/>
                  </a:lnTo>
                  <a:lnTo>
                    <a:pt x="5076825" y="25399"/>
                  </a:lnTo>
                  <a:lnTo>
                    <a:pt x="5134301" y="58927"/>
                  </a:lnTo>
                  <a:lnTo>
                    <a:pt x="5153025" y="48005"/>
                  </a:lnTo>
                  <a:lnTo>
                    <a:pt x="5159502" y="48005"/>
                  </a:lnTo>
                  <a:lnTo>
                    <a:pt x="5159502" y="46227"/>
                  </a:lnTo>
                  <a:lnTo>
                    <a:pt x="5162859" y="46227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0751" y="4059936"/>
              <a:ext cx="241541" cy="2446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1044" y="4088891"/>
              <a:ext cx="143255" cy="1432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81044" y="408889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5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4007" y="4059936"/>
              <a:ext cx="244601" cy="244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4300" y="4088891"/>
              <a:ext cx="146303" cy="1432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24300" y="4088891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0" y="71627"/>
                  </a:moveTo>
                  <a:lnTo>
                    <a:pt x="5750" y="43773"/>
                  </a:lnTo>
                  <a:lnTo>
                    <a:pt x="21431" y="21002"/>
                  </a:lnTo>
                  <a:lnTo>
                    <a:pt x="44684" y="5637"/>
                  </a:lnTo>
                  <a:lnTo>
                    <a:pt x="73151" y="0"/>
                  </a:lnTo>
                  <a:lnTo>
                    <a:pt x="101619" y="5637"/>
                  </a:lnTo>
                  <a:lnTo>
                    <a:pt x="124872" y="21002"/>
                  </a:lnTo>
                  <a:lnTo>
                    <a:pt x="140553" y="43773"/>
                  </a:lnTo>
                  <a:lnTo>
                    <a:pt x="146303" y="71627"/>
                  </a:lnTo>
                  <a:lnTo>
                    <a:pt x="140553" y="99482"/>
                  </a:lnTo>
                  <a:lnTo>
                    <a:pt x="124872" y="122253"/>
                  </a:lnTo>
                  <a:lnTo>
                    <a:pt x="101619" y="137618"/>
                  </a:lnTo>
                  <a:lnTo>
                    <a:pt x="73151" y="143255"/>
                  </a:lnTo>
                  <a:lnTo>
                    <a:pt x="44684" y="137618"/>
                  </a:lnTo>
                  <a:lnTo>
                    <a:pt x="21431" y="122253"/>
                  </a:lnTo>
                  <a:lnTo>
                    <a:pt x="5750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1071" y="3093719"/>
              <a:ext cx="1536953" cy="125348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25775" y="3116706"/>
              <a:ext cx="1278255" cy="993775"/>
            </a:xfrm>
            <a:custGeom>
              <a:avLst/>
              <a:gdLst/>
              <a:ahLst/>
              <a:cxnLst/>
              <a:rect l="l" t="t" r="r" b="b"/>
              <a:pathLst>
                <a:path w="1278254" h="993775">
                  <a:moveTo>
                    <a:pt x="1119377" y="934338"/>
                  </a:moveTo>
                  <a:lnTo>
                    <a:pt x="1111847" y="934845"/>
                  </a:lnTo>
                  <a:lnTo>
                    <a:pt x="1105328" y="938101"/>
                  </a:lnTo>
                  <a:lnTo>
                    <a:pt x="1100500" y="943572"/>
                  </a:lnTo>
                  <a:lnTo>
                    <a:pt x="1098041" y="950721"/>
                  </a:lnTo>
                  <a:lnTo>
                    <a:pt x="1098548" y="958270"/>
                  </a:lnTo>
                  <a:lnTo>
                    <a:pt x="1101804" y="964819"/>
                  </a:lnTo>
                  <a:lnTo>
                    <a:pt x="1107275" y="969652"/>
                  </a:lnTo>
                  <a:lnTo>
                    <a:pt x="1114425" y="972057"/>
                  </a:lnTo>
                  <a:lnTo>
                    <a:pt x="1278127" y="993393"/>
                  </a:lnTo>
                  <a:lnTo>
                    <a:pt x="1274885" y="985392"/>
                  </a:lnTo>
                  <a:lnTo>
                    <a:pt x="1236472" y="985392"/>
                  </a:lnTo>
                  <a:lnTo>
                    <a:pt x="1180767" y="942361"/>
                  </a:lnTo>
                  <a:lnTo>
                    <a:pt x="1119377" y="934338"/>
                  </a:lnTo>
                  <a:close/>
                </a:path>
                <a:path w="1278254" h="993775">
                  <a:moveTo>
                    <a:pt x="1180767" y="942361"/>
                  </a:moveTo>
                  <a:lnTo>
                    <a:pt x="1236472" y="985392"/>
                  </a:lnTo>
                  <a:lnTo>
                    <a:pt x="1242585" y="977518"/>
                  </a:lnTo>
                  <a:lnTo>
                    <a:pt x="1230502" y="977518"/>
                  </a:lnTo>
                  <a:lnTo>
                    <a:pt x="1218255" y="947261"/>
                  </a:lnTo>
                  <a:lnTo>
                    <a:pt x="1180767" y="942361"/>
                  </a:lnTo>
                  <a:close/>
                </a:path>
                <a:path w="1278254" h="993775">
                  <a:moveTo>
                    <a:pt x="1198721" y="828680"/>
                  </a:moveTo>
                  <a:lnTo>
                    <a:pt x="1191260" y="830071"/>
                  </a:lnTo>
                  <a:lnTo>
                    <a:pt x="1185003" y="834233"/>
                  </a:lnTo>
                  <a:lnTo>
                    <a:pt x="1180957" y="840263"/>
                  </a:lnTo>
                  <a:lnTo>
                    <a:pt x="1179454" y="847395"/>
                  </a:lnTo>
                  <a:lnTo>
                    <a:pt x="1180846" y="854836"/>
                  </a:lnTo>
                  <a:lnTo>
                    <a:pt x="1204065" y="912202"/>
                  </a:lnTo>
                  <a:lnTo>
                    <a:pt x="1259839" y="955293"/>
                  </a:lnTo>
                  <a:lnTo>
                    <a:pt x="1236472" y="985392"/>
                  </a:lnTo>
                  <a:lnTo>
                    <a:pt x="1274885" y="985392"/>
                  </a:lnTo>
                  <a:lnTo>
                    <a:pt x="1216152" y="840485"/>
                  </a:lnTo>
                  <a:lnTo>
                    <a:pt x="1211967" y="834227"/>
                  </a:lnTo>
                  <a:lnTo>
                    <a:pt x="1205896" y="830183"/>
                  </a:lnTo>
                  <a:lnTo>
                    <a:pt x="1198721" y="828680"/>
                  </a:lnTo>
                  <a:close/>
                </a:path>
                <a:path w="1278254" h="993775">
                  <a:moveTo>
                    <a:pt x="1218255" y="947261"/>
                  </a:moveTo>
                  <a:lnTo>
                    <a:pt x="1230502" y="977518"/>
                  </a:lnTo>
                  <a:lnTo>
                    <a:pt x="1250569" y="951483"/>
                  </a:lnTo>
                  <a:lnTo>
                    <a:pt x="1218255" y="947261"/>
                  </a:lnTo>
                  <a:close/>
                </a:path>
                <a:path w="1278254" h="993775">
                  <a:moveTo>
                    <a:pt x="1204065" y="912202"/>
                  </a:moveTo>
                  <a:lnTo>
                    <a:pt x="1218255" y="947261"/>
                  </a:lnTo>
                  <a:lnTo>
                    <a:pt x="1250569" y="951483"/>
                  </a:lnTo>
                  <a:lnTo>
                    <a:pt x="1230502" y="977518"/>
                  </a:lnTo>
                  <a:lnTo>
                    <a:pt x="1242585" y="977518"/>
                  </a:lnTo>
                  <a:lnTo>
                    <a:pt x="1259839" y="955293"/>
                  </a:lnTo>
                  <a:lnTo>
                    <a:pt x="1204065" y="912202"/>
                  </a:lnTo>
                  <a:close/>
                </a:path>
                <a:path w="1278254" h="993775">
                  <a:moveTo>
                    <a:pt x="23368" y="0"/>
                  </a:moveTo>
                  <a:lnTo>
                    <a:pt x="0" y="30225"/>
                  </a:lnTo>
                  <a:lnTo>
                    <a:pt x="1180767" y="942361"/>
                  </a:lnTo>
                  <a:lnTo>
                    <a:pt x="1218255" y="947261"/>
                  </a:lnTo>
                  <a:lnTo>
                    <a:pt x="1204065" y="912202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38216" y="2977883"/>
              <a:ext cx="241541" cy="2476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8507" y="3006851"/>
              <a:ext cx="143255" cy="1463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83745" y="3002089"/>
              <a:ext cx="152780" cy="1558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2879" y="2886455"/>
              <a:ext cx="1808226" cy="130530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38726" y="3080003"/>
              <a:ext cx="1550670" cy="1045210"/>
            </a:xfrm>
            <a:custGeom>
              <a:avLst/>
              <a:gdLst/>
              <a:ahLst/>
              <a:cxnLst/>
              <a:rect l="l" t="t" r="r" b="b"/>
              <a:pathLst>
                <a:path w="1550670" h="1045210">
                  <a:moveTo>
                    <a:pt x="1487685" y="41981"/>
                  </a:moveTo>
                  <a:lnTo>
                    <a:pt x="1449867" y="44272"/>
                  </a:lnTo>
                  <a:lnTo>
                    <a:pt x="0" y="1013333"/>
                  </a:lnTo>
                  <a:lnTo>
                    <a:pt x="21082" y="1045083"/>
                  </a:lnTo>
                  <a:lnTo>
                    <a:pt x="1471088" y="76011"/>
                  </a:lnTo>
                  <a:lnTo>
                    <a:pt x="1487685" y="41981"/>
                  </a:lnTo>
                  <a:close/>
                </a:path>
                <a:path w="1550670" h="1045210">
                  <a:moveTo>
                    <a:pt x="1548066" y="5080"/>
                  </a:moveTo>
                  <a:lnTo>
                    <a:pt x="1508506" y="5080"/>
                  </a:lnTo>
                  <a:lnTo>
                    <a:pt x="1529714" y="36830"/>
                  </a:lnTo>
                  <a:lnTo>
                    <a:pt x="1471088" y="76011"/>
                  </a:lnTo>
                  <a:lnTo>
                    <a:pt x="1443989" y="131572"/>
                  </a:lnTo>
                  <a:lnTo>
                    <a:pt x="1442108" y="138862"/>
                  </a:lnTo>
                  <a:lnTo>
                    <a:pt x="1443132" y="146081"/>
                  </a:lnTo>
                  <a:lnTo>
                    <a:pt x="1446776" y="152396"/>
                  </a:lnTo>
                  <a:lnTo>
                    <a:pt x="1452752" y="156972"/>
                  </a:lnTo>
                  <a:lnTo>
                    <a:pt x="1460099" y="158924"/>
                  </a:lnTo>
                  <a:lnTo>
                    <a:pt x="1467326" y="157924"/>
                  </a:lnTo>
                  <a:lnTo>
                    <a:pt x="1473648" y="154257"/>
                  </a:lnTo>
                  <a:lnTo>
                    <a:pt x="1478280" y="148209"/>
                  </a:lnTo>
                  <a:lnTo>
                    <a:pt x="1548066" y="5080"/>
                  </a:lnTo>
                  <a:close/>
                </a:path>
                <a:path w="1550670" h="1045210">
                  <a:moveTo>
                    <a:pt x="1513511" y="12573"/>
                  </a:moveTo>
                  <a:lnTo>
                    <a:pt x="1502028" y="12573"/>
                  </a:lnTo>
                  <a:lnTo>
                    <a:pt x="1520317" y="40005"/>
                  </a:lnTo>
                  <a:lnTo>
                    <a:pt x="1487685" y="41981"/>
                  </a:lnTo>
                  <a:lnTo>
                    <a:pt x="1471088" y="76011"/>
                  </a:lnTo>
                  <a:lnTo>
                    <a:pt x="1529714" y="36830"/>
                  </a:lnTo>
                  <a:lnTo>
                    <a:pt x="1513511" y="12573"/>
                  </a:lnTo>
                  <a:close/>
                </a:path>
                <a:path w="1550670" h="1045210">
                  <a:moveTo>
                    <a:pt x="1550543" y="0"/>
                  </a:moveTo>
                  <a:lnTo>
                    <a:pt x="1385824" y="10033"/>
                  </a:lnTo>
                  <a:lnTo>
                    <a:pt x="1368044" y="30225"/>
                  </a:lnTo>
                  <a:lnTo>
                    <a:pt x="1369984" y="37486"/>
                  </a:lnTo>
                  <a:lnTo>
                    <a:pt x="1374425" y="43259"/>
                  </a:lnTo>
                  <a:lnTo>
                    <a:pt x="1380724" y="46960"/>
                  </a:lnTo>
                  <a:lnTo>
                    <a:pt x="1388237" y="48006"/>
                  </a:lnTo>
                  <a:lnTo>
                    <a:pt x="1449867" y="44272"/>
                  </a:lnTo>
                  <a:lnTo>
                    <a:pt x="1508506" y="5080"/>
                  </a:lnTo>
                  <a:lnTo>
                    <a:pt x="1548066" y="5080"/>
                  </a:lnTo>
                  <a:lnTo>
                    <a:pt x="1550543" y="0"/>
                  </a:lnTo>
                  <a:close/>
                </a:path>
                <a:path w="1550670" h="1045210">
                  <a:moveTo>
                    <a:pt x="1508506" y="5080"/>
                  </a:moveTo>
                  <a:lnTo>
                    <a:pt x="1449867" y="44272"/>
                  </a:lnTo>
                  <a:lnTo>
                    <a:pt x="1487685" y="41981"/>
                  </a:lnTo>
                  <a:lnTo>
                    <a:pt x="1502028" y="12573"/>
                  </a:lnTo>
                  <a:lnTo>
                    <a:pt x="1513511" y="12573"/>
                  </a:lnTo>
                  <a:lnTo>
                    <a:pt x="1508506" y="5080"/>
                  </a:lnTo>
                  <a:close/>
                </a:path>
                <a:path w="1550670" h="1045210">
                  <a:moveTo>
                    <a:pt x="1502028" y="12573"/>
                  </a:moveTo>
                  <a:lnTo>
                    <a:pt x="1487685" y="41981"/>
                  </a:lnTo>
                  <a:lnTo>
                    <a:pt x="1520317" y="40005"/>
                  </a:lnTo>
                  <a:lnTo>
                    <a:pt x="1502028" y="12573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5169407"/>
              <a:ext cx="5386578" cy="3177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51303" y="5250688"/>
              <a:ext cx="5184775" cy="118110"/>
            </a:xfrm>
            <a:custGeom>
              <a:avLst/>
              <a:gdLst/>
              <a:ahLst/>
              <a:cxnLst/>
              <a:rect l="l" t="t" r="r" b="b"/>
              <a:pathLst>
                <a:path w="5184775" h="118110">
                  <a:moveTo>
                    <a:pt x="5134301" y="58928"/>
                  </a:moveTo>
                  <a:lnTo>
                    <a:pt x="5076825" y="92456"/>
                  </a:lnTo>
                  <a:lnTo>
                    <a:pt x="5070729" y="95884"/>
                  </a:lnTo>
                  <a:lnTo>
                    <a:pt x="5068697" y="103759"/>
                  </a:lnTo>
                  <a:lnTo>
                    <a:pt x="5072253" y="109728"/>
                  </a:lnTo>
                  <a:lnTo>
                    <a:pt x="5075809" y="115824"/>
                  </a:lnTo>
                  <a:lnTo>
                    <a:pt x="5083556" y="117856"/>
                  </a:lnTo>
                  <a:lnTo>
                    <a:pt x="5162860" y="71628"/>
                  </a:lnTo>
                  <a:lnTo>
                    <a:pt x="5159502" y="71628"/>
                  </a:lnTo>
                  <a:lnTo>
                    <a:pt x="5159502" y="69850"/>
                  </a:lnTo>
                  <a:lnTo>
                    <a:pt x="5153025" y="69850"/>
                  </a:lnTo>
                  <a:lnTo>
                    <a:pt x="5134301" y="58928"/>
                  </a:lnTo>
                  <a:close/>
                </a:path>
                <a:path w="5184775" h="118110">
                  <a:moveTo>
                    <a:pt x="511253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112530" y="71628"/>
                  </a:lnTo>
                  <a:lnTo>
                    <a:pt x="5134301" y="58928"/>
                  </a:lnTo>
                  <a:lnTo>
                    <a:pt x="5112530" y="46228"/>
                  </a:lnTo>
                  <a:close/>
                </a:path>
                <a:path w="5184775" h="118110">
                  <a:moveTo>
                    <a:pt x="5162859" y="46228"/>
                  </a:moveTo>
                  <a:lnTo>
                    <a:pt x="5159502" y="46228"/>
                  </a:lnTo>
                  <a:lnTo>
                    <a:pt x="5159502" y="71628"/>
                  </a:lnTo>
                  <a:lnTo>
                    <a:pt x="5162860" y="71628"/>
                  </a:lnTo>
                  <a:lnTo>
                    <a:pt x="5184648" y="58928"/>
                  </a:lnTo>
                  <a:lnTo>
                    <a:pt x="5162859" y="46228"/>
                  </a:lnTo>
                  <a:close/>
                </a:path>
                <a:path w="5184775" h="118110">
                  <a:moveTo>
                    <a:pt x="5153025" y="48006"/>
                  </a:moveTo>
                  <a:lnTo>
                    <a:pt x="5134301" y="58928"/>
                  </a:lnTo>
                  <a:lnTo>
                    <a:pt x="5153025" y="69850"/>
                  </a:lnTo>
                  <a:lnTo>
                    <a:pt x="5153025" y="48006"/>
                  </a:lnTo>
                  <a:close/>
                </a:path>
                <a:path w="5184775" h="118110">
                  <a:moveTo>
                    <a:pt x="5159502" y="48006"/>
                  </a:moveTo>
                  <a:lnTo>
                    <a:pt x="5153025" y="48006"/>
                  </a:lnTo>
                  <a:lnTo>
                    <a:pt x="5153025" y="69850"/>
                  </a:lnTo>
                  <a:lnTo>
                    <a:pt x="5159502" y="69850"/>
                  </a:lnTo>
                  <a:lnTo>
                    <a:pt x="5159502" y="48006"/>
                  </a:lnTo>
                  <a:close/>
                </a:path>
                <a:path w="5184775" h="118110">
                  <a:moveTo>
                    <a:pt x="5083556" y="0"/>
                  </a:moveTo>
                  <a:lnTo>
                    <a:pt x="5075809" y="2031"/>
                  </a:lnTo>
                  <a:lnTo>
                    <a:pt x="5072253" y="8128"/>
                  </a:lnTo>
                  <a:lnTo>
                    <a:pt x="5068697" y="14096"/>
                  </a:lnTo>
                  <a:lnTo>
                    <a:pt x="5070729" y="21971"/>
                  </a:lnTo>
                  <a:lnTo>
                    <a:pt x="5076825" y="25400"/>
                  </a:lnTo>
                  <a:lnTo>
                    <a:pt x="5134301" y="58928"/>
                  </a:lnTo>
                  <a:lnTo>
                    <a:pt x="5153025" y="48006"/>
                  </a:lnTo>
                  <a:lnTo>
                    <a:pt x="5159502" y="48006"/>
                  </a:lnTo>
                  <a:lnTo>
                    <a:pt x="5159502" y="46228"/>
                  </a:lnTo>
                  <a:lnTo>
                    <a:pt x="5162859" y="46228"/>
                  </a:lnTo>
                  <a:lnTo>
                    <a:pt x="508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1863" y="5212079"/>
              <a:ext cx="244601" cy="2446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72155" y="5241035"/>
              <a:ext cx="146304" cy="1432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7393" y="5236273"/>
              <a:ext cx="155829" cy="1527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20111" y="3127247"/>
              <a:ext cx="637794" cy="235077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466847" y="3149980"/>
              <a:ext cx="438150" cy="2091689"/>
            </a:xfrm>
            <a:custGeom>
              <a:avLst/>
              <a:gdLst/>
              <a:ahLst/>
              <a:cxnLst/>
              <a:rect l="l" t="t" r="r" b="b"/>
              <a:pathLst>
                <a:path w="438150" h="2091689">
                  <a:moveTo>
                    <a:pt x="288956" y="1933924"/>
                  </a:moveTo>
                  <a:lnTo>
                    <a:pt x="281697" y="1934721"/>
                  </a:lnTo>
                  <a:lnTo>
                    <a:pt x="275081" y="1938401"/>
                  </a:lnTo>
                  <a:lnTo>
                    <a:pt x="270329" y="1944284"/>
                  </a:lnTo>
                  <a:lnTo>
                    <a:pt x="268303" y="1951275"/>
                  </a:lnTo>
                  <a:lnTo>
                    <a:pt x="269063" y="1958528"/>
                  </a:lnTo>
                  <a:lnTo>
                    <a:pt x="272669" y="1965198"/>
                  </a:lnTo>
                  <a:lnTo>
                    <a:pt x="378840" y="2091436"/>
                  </a:lnTo>
                  <a:lnTo>
                    <a:pt x="391490" y="2057527"/>
                  </a:lnTo>
                  <a:lnTo>
                    <a:pt x="353694" y="2057527"/>
                  </a:lnTo>
                  <a:lnTo>
                    <a:pt x="341732" y="1988154"/>
                  </a:lnTo>
                  <a:lnTo>
                    <a:pt x="301878" y="1940687"/>
                  </a:lnTo>
                  <a:lnTo>
                    <a:pt x="295977" y="1935936"/>
                  </a:lnTo>
                  <a:lnTo>
                    <a:pt x="288956" y="1933924"/>
                  </a:lnTo>
                  <a:close/>
                </a:path>
                <a:path w="438150" h="2091689">
                  <a:moveTo>
                    <a:pt x="341732" y="1988154"/>
                  </a:moveTo>
                  <a:lnTo>
                    <a:pt x="353694" y="2057527"/>
                  </a:lnTo>
                  <a:lnTo>
                    <a:pt x="391159" y="2051050"/>
                  </a:lnTo>
                  <a:lnTo>
                    <a:pt x="390568" y="2047621"/>
                  </a:lnTo>
                  <a:lnTo>
                    <a:pt x="354583" y="2047621"/>
                  </a:lnTo>
                  <a:lnTo>
                    <a:pt x="365979" y="2017033"/>
                  </a:lnTo>
                  <a:lnTo>
                    <a:pt x="341732" y="1988154"/>
                  </a:lnTo>
                  <a:close/>
                </a:path>
                <a:path w="438150" h="2091689">
                  <a:moveTo>
                    <a:pt x="417885" y="1911183"/>
                  </a:moveTo>
                  <a:lnTo>
                    <a:pt x="410781" y="1912905"/>
                  </a:lnTo>
                  <a:lnTo>
                    <a:pt x="404820" y="1917152"/>
                  </a:lnTo>
                  <a:lnTo>
                    <a:pt x="400812" y="1923542"/>
                  </a:lnTo>
                  <a:lnTo>
                    <a:pt x="379185" y="1981587"/>
                  </a:lnTo>
                  <a:lnTo>
                    <a:pt x="391159" y="2051050"/>
                  </a:lnTo>
                  <a:lnTo>
                    <a:pt x="353694" y="2057527"/>
                  </a:lnTo>
                  <a:lnTo>
                    <a:pt x="391490" y="2057527"/>
                  </a:lnTo>
                  <a:lnTo>
                    <a:pt x="436499" y="1936877"/>
                  </a:lnTo>
                  <a:lnTo>
                    <a:pt x="437699" y="1929439"/>
                  </a:lnTo>
                  <a:lnTo>
                    <a:pt x="436006" y="1922335"/>
                  </a:lnTo>
                  <a:lnTo>
                    <a:pt x="431766" y="1916374"/>
                  </a:lnTo>
                  <a:lnTo>
                    <a:pt x="425322" y="1912366"/>
                  </a:lnTo>
                  <a:lnTo>
                    <a:pt x="417885" y="1911183"/>
                  </a:lnTo>
                  <a:close/>
                </a:path>
                <a:path w="438150" h="2091689">
                  <a:moveTo>
                    <a:pt x="365979" y="2017033"/>
                  </a:moveTo>
                  <a:lnTo>
                    <a:pt x="354583" y="2047621"/>
                  </a:lnTo>
                  <a:lnTo>
                    <a:pt x="386969" y="2042033"/>
                  </a:lnTo>
                  <a:lnTo>
                    <a:pt x="365979" y="2017033"/>
                  </a:lnTo>
                  <a:close/>
                </a:path>
                <a:path w="438150" h="2091689">
                  <a:moveTo>
                    <a:pt x="379185" y="1981587"/>
                  </a:moveTo>
                  <a:lnTo>
                    <a:pt x="365979" y="2017033"/>
                  </a:lnTo>
                  <a:lnTo>
                    <a:pt x="386969" y="2042033"/>
                  </a:lnTo>
                  <a:lnTo>
                    <a:pt x="354583" y="2047621"/>
                  </a:lnTo>
                  <a:lnTo>
                    <a:pt x="390568" y="2047621"/>
                  </a:lnTo>
                  <a:lnTo>
                    <a:pt x="379185" y="1981587"/>
                  </a:lnTo>
                  <a:close/>
                </a:path>
                <a:path w="438150" h="2091689">
                  <a:moveTo>
                    <a:pt x="37591" y="0"/>
                  </a:moveTo>
                  <a:lnTo>
                    <a:pt x="0" y="6350"/>
                  </a:lnTo>
                  <a:lnTo>
                    <a:pt x="341732" y="1988154"/>
                  </a:lnTo>
                  <a:lnTo>
                    <a:pt x="365979" y="2017033"/>
                  </a:lnTo>
                  <a:lnTo>
                    <a:pt x="379185" y="1981587"/>
                  </a:lnTo>
                  <a:lnTo>
                    <a:pt x="375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27123" y="2872232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27123" y="3952747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27123" y="5114671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14167" y="3309950"/>
            <a:ext cx="481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29732" y="2956051"/>
            <a:ext cx="869950" cy="241935"/>
            <a:chOff x="5729732" y="2956051"/>
            <a:chExt cx="869950" cy="241935"/>
          </a:xfrm>
        </p:grpSpPr>
        <p:sp>
          <p:nvSpPr>
            <p:cNvPr id="36" name="object 36"/>
            <p:cNvSpPr/>
            <p:nvPr/>
          </p:nvSpPr>
          <p:spPr>
            <a:xfrm>
              <a:off x="5742432" y="2968751"/>
              <a:ext cx="844550" cy="216535"/>
            </a:xfrm>
            <a:custGeom>
              <a:avLst/>
              <a:gdLst/>
              <a:ahLst/>
              <a:cxnLst/>
              <a:rect l="l" t="t" r="r" b="b"/>
              <a:pathLst>
                <a:path w="844550" h="216535">
                  <a:moveTo>
                    <a:pt x="844295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844295" y="216408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42432" y="2968751"/>
              <a:ext cx="844550" cy="216535"/>
            </a:xfrm>
            <a:custGeom>
              <a:avLst/>
              <a:gdLst/>
              <a:ahLst/>
              <a:cxnLst/>
              <a:rect l="l" t="t" r="r" b="b"/>
              <a:pathLst>
                <a:path w="844550" h="216535">
                  <a:moveTo>
                    <a:pt x="0" y="216408"/>
                  </a:moveTo>
                  <a:lnTo>
                    <a:pt x="844295" y="216408"/>
                  </a:lnTo>
                  <a:lnTo>
                    <a:pt x="844295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66409" y="2964307"/>
            <a:ext cx="197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7" baseline="-20833" dirty="0">
                <a:latin typeface="Calibri"/>
                <a:cs typeface="Calibri"/>
              </a:rPr>
              <a:t>1</a:t>
            </a:r>
            <a:endParaRPr sz="1200" baseline="-20833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68167" y="2929127"/>
            <a:ext cx="1393825" cy="2527935"/>
            <a:chOff x="2868167" y="2929127"/>
            <a:chExt cx="1393825" cy="2527935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68167" y="5209019"/>
              <a:ext cx="241541" cy="24766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18459" y="5237988"/>
              <a:ext cx="143256" cy="14630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13697" y="5233225"/>
              <a:ext cx="152781" cy="1558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4007" y="2968739"/>
              <a:ext cx="244601" cy="24766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24300" y="2997707"/>
              <a:ext cx="146303" cy="14630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19537" y="2992945"/>
              <a:ext cx="155828" cy="15582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77895" y="2929127"/>
              <a:ext cx="1283970" cy="240563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023107" y="3122548"/>
              <a:ext cx="1040130" cy="2146935"/>
            </a:xfrm>
            <a:custGeom>
              <a:avLst/>
              <a:gdLst/>
              <a:ahLst/>
              <a:cxnLst/>
              <a:rect l="l" t="t" r="r" b="b"/>
              <a:pathLst>
                <a:path w="1040129" h="2146935">
                  <a:moveTo>
                    <a:pt x="993190" y="68390"/>
                  </a:moveTo>
                  <a:lnTo>
                    <a:pt x="962155" y="89731"/>
                  </a:lnTo>
                  <a:lnTo>
                    <a:pt x="0" y="2130679"/>
                  </a:lnTo>
                  <a:lnTo>
                    <a:pt x="34543" y="2146935"/>
                  </a:lnTo>
                  <a:lnTo>
                    <a:pt x="996500" y="106147"/>
                  </a:lnTo>
                  <a:lnTo>
                    <a:pt x="993190" y="68390"/>
                  </a:lnTo>
                  <a:close/>
                </a:path>
                <a:path w="1040129" h="2146935">
                  <a:moveTo>
                    <a:pt x="1027702" y="26162"/>
                  </a:moveTo>
                  <a:lnTo>
                    <a:pt x="992124" y="26162"/>
                  </a:lnTo>
                  <a:lnTo>
                    <a:pt x="1026541" y="42417"/>
                  </a:lnTo>
                  <a:lnTo>
                    <a:pt x="996500" y="106147"/>
                  </a:lnTo>
                  <a:lnTo>
                    <a:pt x="1001903" y="167766"/>
                  </a:lnTo>
                  <a:lnTo>
                    <a:pt x="1022604" y="185038"/>
                  </a:lnTo>
                  <a:lnTo>
                    <a:pt x="1029821" y="182911"/>
                  </a:lnTo>
                  <a:lnTo>
                    <a:pt x="1035478" y="178307"/>
                  </a:lnTo>
                  <a:lnTo>
                    <a:pt x="1039016" y="171894"/>
                  </a:lnTo>
                  <a:lnTo>
                    <a:pt x="1039876" y="164337"/>
                  </a:lnTo>
                  <a:lnTo>
                    <a:pt x="1027702" y="26162"/>
                  </a:lnTo>
                  <a:close/>
                </a:path>
                <a:path w="1040129" h="2146935">
                  <a:moveTo>
                    <a:pt x="1025397" y="0"/>
                  </a:moveTo>
                  <a:lnTo>
                    <a:pt x="889507" y="93472"/>
                  </a:lnTo>
                  <a:lnTo>
                    <a:pt x="884197" y="98923"/>
                  </a:lnTo>
                  <a:lnTo>
                    <a:pt x="881507" y="105743"/>
                  </a:lnTo>
                  <a:lnTo>
                    <a:pt x="881578" y="113063"/>
                  </a:lnTo>
                  <a:lnTo>
                    <a:pt x="884555" y="120014"/>
                  </a:lnTo>
                  <a:lnTo>
                    <a:pt x="889988" y="125251"/>
                  </a:lnTo>
                  <a:lnTo>
                    <a:pt x="896778" y="127904"/>
                  </a:lnTo>
                  <a:lnTo>
                    <a:pt x="904093" y="127819"/>
                  </a:lnTo>
                  <a:lnTo>
                    <a:pt x="911097" y="124840"/>
                  </a:lnTo>
                  <a:lnTo>
                    <a:pt x="962155" y="89731"/>
                  </a:lnTo>
                  <a:lnTo>
                    <a:pt x="992124" y="26162"/>
                  </a:lnTo>
                  <a:lnTo>
                    <a:pt x="1027702" y="26162"/>
                  </a:lnTo>
                  <a:lnTo>
                    <a:pt x="1025397" y="0"/>
                  </a:lnTo>
                  <a:close/>
                </a:path>
                <a:path w="1040129" h="2146935">
                  <a:moveTo>
                    <a:pt x="1012827" y="35940"/>
                  </a:moveTo>
                  <a:lnTo>
                    <a:pt x="990345" y="35940"/>
                  </a:lnTo>
                  <a:lnTo>
                    <a:pt x="1020064" y="49911"/>
                  </a:lnTo>
                  <a:lnTo>
                    <a:pt x="993190" y="68390"/>
                  </a:lnTo>
                  <a:lnTo>
                    <a:pt x="996500" y="106147"/>
                  </a:lnTo>
                  <a:lnTo>
                    <a:pt x="1026541" y="42417"/>
                  </a:lnTo>
                  <a:lnTo>
                    <a:pt x="1012827" y="35940"/>
                  </a:lnTo>
                  <a:close/>
                </a:path>
                <a:path w="1040129" h="2146935">
                  <a:moveTo>
                    <a:pt x="992124" y="26162"/>
                  </a:moveTo>
                  <a:lnTo>
                    <a:pt x="962155" y="89731"/>
                  </a:lnTo>
                  <a:lnTo>
                    <a:pt x="993190" y="68390"/>
                  </a:lnTo>
                  <a:lnTo>
                    <a:pt x="990345" y="35940"/>
                  </a:lnTo>
                  <a:lnTo>
                    <a:pt x="1012827" y="35940"/>
                  </a:lnTo>
                  <a:lnTo>
                    <a:pt x="992124" y="26162"/>
                  </a:lnTo>
                  <a:close/>
                </a:path>
                <a:path w="1040129" h="2146935">
                  <a:moveTo>
                    <a:pt x="990345" y="35940"/>
                  </a:moveTo>
                  <a:lnTo>
                    <a:pt x="993190" y="68390"/>
                  </a:lnTo>
                  <a:lnTo>
                    <a:pt x="1020064" y="49911"/>
                  </a:lnTo>
                  <a:lnTo>
                    <a:pt x="990345" y="3594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165095" y="4246879"/>
            <a:ext cx="1184910" cy="31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890">
              <a:lnSpc>
                <a:spcPts val="115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508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803903" y="2950464"/>
            <a:ext cx="1363345" cy="2497455"/>
            <a:chOff x="3803903" y="2950464"/>
            <a:chExt cx="1363345" cy="2497455"/>
          </a:xfrm>
        </p:grpSpPr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3903" y="5202936"/>
              <a:ext cx="241541" cy="24460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54195" y="5231892"/>
              <a:ext cx="143255" cy="14325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49433" y="5227129"/>
              <a:ext cx="152780" cy="15278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9639" y="2968739"/>
              <a:ext cx="241541" cy="24766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89931" y="2997708"/>
              <a:ext cx="143255" cy="1463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85169" y="2992945"/>
              <a:ext cx="152780" cy="15582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13631" y="2950464"/>
              <a:ext cx="1162050" cy="237515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958589" y="3143885"/>
              <a:ext cx="924560" cy="2117090"/>
            </a:xfrm>
            <a:custGeom>
              <a:avLst/>
              <a:gdLst/>
              <a:ahLst/>
              <a:cxnLst/>
              <a:rect l="l" t="t" r="r" b="b"/>
              <a:pathLst>
                <a:path w="924560" h="2117090">
                  <a:moveTo>
                    <a:pt x="873460" y="69788"/>
                  </a:moveTo>
                  <a:lnTo>
                    <a:pt x="843359" y="92436"/>
                  </a:lnTo>
                  <a:lnTo>
                    <a:pt x="0" y="2102104"/>
                  </a:lnTo>
                  <a:lnTo>
                    <a:pt x="35051" y="2116836"/>
                  </a:lnTo>
                  <a:lnTo>
                    <a:pt x="878388" y="107222"/>
                  </a:lnTo>
                  <a:lnTo>
                    <a:pt x="873460" y="69788"/>
                  </a:lnTo>
                  <a:close/>
                </a:path>
                <a:path w="924560" h="2117090">
                  <a:moveTo>
                    <a:pt x="906353" y="27559"/>
                  </a:moveTo>
                  <a:lnTo>
                    <a:pt x="870585" y="27559"/>
                  </a:lnTo>
                  <a:lnTo>
                    <a:pt x="905637" y="42290"/>
                  </a:lnTo>
                  <a:lnTo>
                    <a:pt x="878388" y="107222"/>
                  </a:lnTo>
                  <a:lnTo>
                    <a:pt x="886460" y="168528"/>
                  </a:lnTo>
                  <a:lnTo>
                    <a:pt x="907796" y="185038"/>
                  </a:lnTo>
                  <a:lnTo>
                    <a:pt x="915001" y="182560"/>
                  </a:lnTo>
                  <a:lnTo>
                    <a:pt x="920480" y="177688"/>
                  </a:lnTo>
                  <a:lnTo>
                    <a:pt x="923744" y="171126"/>
                  </a:lnTo>
                  <a:lnTo>
                    <a:pt x="924306" y="163575"/>
                  </a:lnTo>
                  <a:lnTo>
                    <a:pt x="906353" y="27559"/>
                  </a:lnTo>
                  <a:close/>
                </a:path>
                <a:path w="924560" h="2117090">
                  <a:moveTo>
                    <a:pt x="902715" y="0"/>
                  </a:moveTo>
                  <a:lnTo>
                    <a:pt x="770889" y="99313"/>
                  </a:lnTo>
                  <a:lnTo>
                    <a:pt x="765885" y="104981"/>
                  </a:lnTo>
                  <a:lnTo>
                    <a:pt x="763524" y="111887"/>
                  </a:lnTo>
                  <a:lnTo>
                    <a:pt x="763924" y="119173"/>
                  </a:lnTo>
                  <a:lnTo>
                    <a:pt x="767207" y="125984"/>
                  </a:lnTo>
                  <a:lnTo>
                    <a:pt x="772874" y="130988"/>
                  </a:lnTo>
                  <a:lnTo>
                    <a:pt x="779780" y="133349"/>
                  </a:lnTo>
                  <a:lnTo>
                    <a:pt x="787066" y="132949"/>
                  </a:lnTo>
                  <a:lnTo>
                    <a:pt x="793876" y="129666"/>
                  </a:lnTo>
                  <a:lnTo>
                    <a:pt x="843359" y="92436"/>
                  </a:lnTo>
                  <a:lnTo>
                    <a:pt x="870585" y="27559"/>
                  </a:lnTo>
                  <a:lnTo>
                    <a:pt x="906353" y="27559"/>
                  </a:lnTo>
                  <a:lnTo>
                    <a:pt x="902715" y="0"/>
                  </a:lnTo>
                  <a:close/>
                </a:path>
                <a:path w="924560" h="2117090">
                  <a:moveTo>
                    <a:pt x="893852" y="37337"/>
                  </a:moveTo>
                  <a:lnTo>
                    <a:pt x="869188" y="37337"/>
                  </a:lnTo>
                  <a:lnTo>
                    <a:pt x="899540" y="50164"/>
                  </a:lnTo>
                  <a:lnTo>
                    <a:pt x="873460" y="69788"/>
                  </a:lnTo>
                  <a:lnTo>
                    <a:pt x="878388" y="107222"/>
                  </a:lnTo>
                  <a:lnTo>
                    <a:pt x="905637" y="42290"/>
                  </a:lnTo>
                  <a:lnTo>
                    <a:pt x="893852" y="37337"/>
                  </a:lnTo>
                  <a:close/>
                </a:path>
                <a:path w="924560" h="2117090">
                  <a:moveTo>
                    <a:pt x="870585" y="27559"/>
                  </a:moveTo>
                  <a:lnTo>
                    <a:pt x="843359" y="92436"/>
                  </a:lnTo>
                  <a:lnTo>
                    <a:pt x="873460" y="69788"/>
                  </a:lnTo>
                  <a:lnTo>
                    <a:pt x="869188" y="37337"/>
                  </a:lnTo>
                  <a:lnTo>
                    <a:pt x="893852" y="37337"/>
                  </a:lnTo>
                  <a:lnTo>
                    <a:pt x="870585" y="27559"/>
                  </a:lnTo>
                  <a:close/>
                </a:path>
                <a:path w="924560" h="2117090">
                  <a:moveTo>
                    <a:pt x="869188" y="37337"/>
                  </a:moveTo>
                  <a:lnTo>
                    <a:pt x="873460" y="69788"/>
                  </a:lnTo>
                  <a:lnTo>
                    <a:pt x="899540" y="50164"/>
                  </a:lnTo>
                  <a:lnTo>
                    <a:pt x="869188" y="3733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2895" y="4050792"/>
              <a:ext cx="241541" cy="24460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33187" y="4079748"/>
              <a:ext cx="143256" cy="1432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28425" y="4074985"/>
              <a:ext cx="152781" cy="1527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38015" y="4008120"/>
              <a:ext cx="1229106" cy="137236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983100" y="4201541"/>
              <a:ext cx="971550" cy="1113790"/>
            </a:xfrm>
            <a:custGeom>
              <a:avLst/>
              <a:gdLst/>
              <a:ahLst/>
              <a:cxnLst/>
              <a:rect l="l" t="t" r="r" b="b"/>
              <a:pathLst>
                <a:path w="971550" h="1113789">
                  <a:moveTo>
                    <a:pt x="922040" y="57087"/>
                  </a:moveTo>
                  <a:lnTo>
                    <a:pt x="886270" y="69240"/>
                  </a:lnTo>
                  <a:lnTo>
                    <a:pt x="0" y="1088897"/>
                  </a:lnTo>
                  <a:lnTo>
                    <a:pt x="28701" y="1113789"/>
                  </a:lnTo>
                  <a:lnTo>
                    <a:pt x="915006" y="94213"/>
                  </a:lnTo>
                  <a:lnTo>
                    <a:pt x="922040" y="57087"/>
                  </a:lnTo>
                  <a:close/>
                </a:path>
                <a:path w="971550" h="1113789">
                  <a:moveTo>
                    <a:pt x="968493" y="16128"/>
                  </a:moveTo>
                  <a:lnTo>
                    <a:pt x="932434" y="16128"/>
                  </a:lnTo>
                  <a:lnTo>
                    <a:pt x="961136" y="41147"/>
                  </a:lnTo>
                  <a:lnTo>
                    <a:pt x="915006" y="94213"/>
                  </a:lnTo>
                  <a:lnTo>
                    <a:pt x="903477" y="155066"/>
                  </a:lnTo>
                  <a:lnTo>
                    <a:pt x="903535" y="162611"/>
                  </a:lnTo>
                  <a:lnTo>
                    <a:pt x="906414" y="169322"/>
                  </a:lnTo>
                  <a:lnTo>
                    <a:pt x="911604" y="174462"/>
                  </a:lnTo>
                  <a:lnTo>
                    <a:pt x="918590" y="177291"/>
                  </a:lnTo>
                  <a:lnTo>
                    <a:pt x="926135" y="177234"/>
                  </a:lnTo>
                  <a:lnTo>
                    <a:pt x="932846" y="174355"/>
                  </a:lnTo>
                  <a:lnTo>
                    <a:pt x="937986" y="169165"/>
                  </a:lnTo>
                  <a:lnTo>
                    <a:pt x="940815" y="162178"/>
                  </a:lnTo>
                  <a:lnTo>
                    <a:pt x="968493" y="16128"/>
                  </a:lnTo>
                  <a:close/>
                </a:path>
                <a:path w="971550" h="1113789">
                  <a:moveTo>
                    <a:pt x="942632" y="25018"/>
                  </a:moveTo>
                  <a:lnTo>
                    <a:pt x="928115" y="25018"/>
                  </a:lnTo>
                  <a:lnTo>
                    <a:pt x="952881" y="46608"/>
                  </a:lnTo>
                  <a:lnTo>
                    <a:pt x="922040" y="57087"/>
                  </a:lnTo>
                  <a:lnTo>
                    <a:pt x="915006" y="94213"/>
                  </a:lnTo>
                  <a:lnTo>
                    <a:pt x="961136" y="41147"/>
                  </a:lnTo>
                  <a:lnTo>
                    <a:pt x="942632" y="25018"/>
                  </a:lnTo>
                  <a:close/>
                </a:path>
                <a:path w="971550" h="1113789">
                  <a:moveTo>
                    <a:pt x="971550" y="0"/>
                  </a:moveTo>
                  <a:lnTo>
                    <a:pt x="815339" y="53085"/>
                  </a:lnTo>
                  <a:lnTo>
                    <a:pt x="808831" y="56909"/>
                  </a:lnTo>
                  <a:lnTo>
                    <a:pt x="804417" y="62722"/>
                  </a:lnTo>
                  <a:lnTo>
                    <a:pt x="802481" y="69748"/>
                  </a:lnTo>
                  <a:lnTo>
                    <a:pt x="803401" y="77215"/>
                  </a:lnTo>
                  <a:lnTo>
                    <a:pt x="807227" y="83796"/>
                  </a:lnTo>
                  <a:lnTo>
                    <a:pt x="813054" y="88233"/>
                  </a:lnTo>
                  <a:lnTo>
                    <a:pt x="820118" y="90146"/>
                  </a:lnTo>
                  <a:lnTo>
                    <a:pt x="827659" y="89153"/>
                  </a:lnTo>
                  <a:lnTo>
                    <a:pt x="886270" y="69240"/>
                  </a:lnTo>
                  <a:lnTo>
                    <a:pt x="932434" y="16128"/>
                  </a:lnTo>
                  <a:lnTo>
                    <a:pt x="968493" y="16128"/>
                  </a:lnTo>
                  <a:lnTo>
                    <a:pt x="971550" y="0"/>
                  </a:lnTo>
                  <a:close/>
                </a:path>
                <a:path w="971550" h="1113789">
                  <a:moveTo>
                    <a:pt x="932434" y="16128"/>
                  </a:moveTo>
                  <a:lnTo>
                    <a:pt x="886270" y="69240"/>
                  </a:lnTo>
                  <a:lnTo>
                    <a:pt x="922040" y="57087"/>
                  </a:lnTo>
                  <a:lnTo>
                    <a:pt x="928115" y="25018"/>
                  </a:lnTo>
                  <a:lnTo>
                    <a:pt x="942632" y="25018"/>
                  </a:lnTo>
                  <a:lnTo>
                    <a:pt x="932434" y="16128"/>
                  </a:lnTo>
                  <a:close/>
                </a:path>
                <a:path w="971550" h="1113789">
                  <a:moveTo>
                    <a:pt x="928115" y="25018"/>
                  </a:moveTo>
                  <a:lnTo>
                    <a:pt x="922040" y="57087"/>
                  </a:lnTo>
                  <a:lnTo>
                    <a:pt x="952881" y="46608"/>
                  </a:lnTo>
                  <a:lnTo>
                    <a:pt x="928115" y="2501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90492" y="4534611"/>
            <a:ext cx="481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26864" y="4532858"/>
            <a:ext cx="817244" cy="5105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415925">
              <a:lnSpc>
                <a:spcPct val="100000"/>
              </a:lnSpc>
              <a:spcBef>
                <a:spcPts val="59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882896" y="2968739"/>
            <a:ext cx="1415415" cy="2503805"/>
            <a:chOff x="4882896" y="2968739"/>
            <a:chExt cx="1415415" cy="2503805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6152" y="4056875"/>
              <a:ext cx="244601" cy="24766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76444" y="4085844"/>
              <a:ext cx="146303" cy="14630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71681" y="4081081"/>
              <a:ext cx="155828" cy="15582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2120" y="5202936"/>
              <a:ext cx="241541" cy="24460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2412" y="5231892"/>
              <a:ext cx="143255" cy="14325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77649" y="5227129"/>
              <a:ext cx="152780" cy="15278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38928" y="4181856"/>
              <a:ext cx="729234" cy="128701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184013" y="4203065"/>
              <a:ext cx="488950" cy="1029335"/>
            </a:xfrm>
            <a:custGeom>
              <a:avLst/>
              <a:gdLst/>
              <a:ahLst/>
              <a:cxnLst/>
              <a:rect l="l" t="t" r="r" b="b"/>
              <a:pathLst>
                <a:path w="488950" h="1029335">
                  <a:moveTo>
                    <a:pt x="344852" y="898001"/>
                  </a:moveTo>
                  <a:lnTo>
                    <a:pt x="338008" y="900515"/>
                  </a:lnTo>
                  <a:lnTo>
                    <a:pt x="332486" y="905637"/>
                  </a:lnTo>
                  <a:lnTo>
                    <a:pt x="329338" y="912518"/>
                  </a:lnTo>
                  <a:lnTo>
                    <a:pt x="329120" y="919829"/>
                  </a:lnTo>
                  <a:lnTo>
                    <a:pt x="331664" y="926711"/>
                  </a:lnTo>
                  <a:lnTo>
                    <a:pt x="336803" y="932307"/>
                  </a:lnTo>
                  <a:lnTo>
                    <a:pt x="470535" y="1028827"/>
                  </a:lnTo>
                  <a:lnTo>
                    <a:pt x="473517" y="1001903"/>
                  </a:lnTo>
                  <a:lnTo>
                    <a:pt x="437769" y="1001903"/>
                  </a:lnTo>
                  <a:lnTo>
                    <a:pt x="409204" y="937540"/>
                  </a:lnTo>
                  <a:lnTo>
                    <a:pt x="359028" y="901319"/>
                  </a:lnTo>
                  <a:lnTo>
                    <a:pt x="352149" y="898225"/>
                  </a:lnTo>
                  <a:lnTo>
                    <a:pt x="344852" y="898001"/>
                  </a:lnTo>
                  <a:close/>
                </a:path>
                <a:path w="488950" h="1029335">
                  <a:moveTo>
                    <a:pt x="409204" y="937540"/>
                  </a:moveTo>
                  <a:lnTo>
                    <a:pt x="437769" y="1001903"/>
                  </a:lnTo>
                  <a:lnTo>
                    <a:pt x="459994" y="992124"/>
                  </a:lnTo>
                  <a:lnTo>
                    <a:pt x="436245" y="992124"/>
                  </a:lnTo>
                  <a:lnTo>
                    <a:pt x="439851" y="959664"/>
                  </a:lnTo>
                  <a:lnTo>
                    <a:pt x="409204" y="937540"/>
                  </a:lnTo>
                  <a:close/>
                </a:path>
                <a:path w="488950" h="1029335">
                  <a:moveTo>
                    <a:pt x="471932" y="843788"/>
                  </a:moveTo>
                  <a:lnTo>
                    <a:pt x="444038" y="921978"/>
                  </a:lnTo>
                  <a:lnTo>
                    <a:pt x="472694" y="986536"/>
                  </a:lnTo>
                  <a:lnTo>
                    <a:pt x="437769" y="1001903"/>
                  </a:lnTo>
                  <a:lnTo>
                    <a:pt x="473517" y="1001903"/>
                  </a:lnTo>
                  <a:lnTo>
                    <a:pt x="488696" y="864870"/>
                  </a:lnTo>
                  <a:lnTo>
                    <a:pt x="488023" y="857289"/>
                  </a:lnTo>
                  <a:lnTo>
                    <a:pt x="484647" y="850804"/>
                  </a:lnTo>
                  <a:lnTo>
                    <a:pt x="479105" y="846081"/>
                  </a:lnTo>
                  <a:lnTo>
                    <a:pt x="471932" y="843788"/>
                  </a:lnTo>
                  <a:close/>
                </a:path>
                <a:path w="488950" h="1029335">
                  <a:moveTo>
                    <a:pt x="439851" y="959664"/>
                  </a:moveTo>
                  <a:lnTo>
                    <a:pt x="436245" y="992124"/>
                  </a:lnTo>
                  <a:lnTo>
                    <a:pt x="466344" y="978789"/>
                  </a:lnTo>
                  <a:lnTo>
                    <a:pt x="439851" y="959664"/>
                  </a:lnTo>
                  <a:close/>
                </a:path>
                <a:path w="488950" h="1029335">
                  <a:moveTo>
                    <a:pt x="444038" y="921978"/>
                  </a:moveTo>
                  <a:lnTo>
                    <a:pt x="439851" y="959664"/>
                  </a:lnTo>
                  <a:lnTo>
                    <a:pt x="466344" y="978789"/>
                  </a:lnTo>
                  <a:lnTo>
                    <a:pt x="436245" y="992124"/>
                  </a:lnTo>
                  <a:lnTo>
                    <a:pt x="459994" y="992124"/>
                  </a:lnTo>
                  <a:lnTo>
                    <a:pt x="472694" y="986536"/>
                  </a:lnTo>
                  <a:lnTo>
                    <a:pt x="444038" y="921978"/>
                  </a:lnTo>
                  <a:close/>
                </a:path>
                <a:path w="488950" h="1029335">
                  <a:moveTo>
                    <a:pt x="34798" y="0"/>
                  </a:moveTo>
                  <a:lnTo>
                    <a:pt x="0" y="15493"/>
                  </a:lnTo>
                  <a:lnTo>
                    <a:pt x="409204" y="937540"/>
                  </a:lnTo>
                  <a:lnTo>
                    <a:pt x="439851" y="959664"/>
                  </a:lnTo>
                  <a:lnTo>
                    <a:pt x="444038" y="921978"/>
                  </a:lnTo>
                  <a:lnTo>
                    <a:pt x="347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82896" y="2968739"/>
              <a:ext cx="241541" cy="24766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3188" y="2997708"/>
              <a:ext cx="143256" cy="1463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8425" y="2992945"/>
              <a:ext cx="152781" cy="15582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1888" y="5202923"/>
              <a:ext cx="244601" cy="24766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2180" y="5231892"/>
              <a:ext cx="146304" cy="14630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07417" y="5227129"/>
              <a:ext cx="155829" cy="15582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92624" y="3090672"/>
              <a:ext cx="1305305" cy="238125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037963" y="3114294"/>
              <a:ext cx="1059180" cy="2120265"/>
            </a:xfrm>
            <a:custGeom>
              <a:avLst/>
              <a:gdLst/>
              <a:ahLst/>
              <a:cxnLst/>
              <a:rect l="l" t="t" r="r" b="b"/>
              <a:pathLst>
                <a:path w="1059179" h="2120265">
                  <a:moveTo>
                    <a:pt x="923399" y="1993937"/>
                  </a:moveTo>
                  <a:lnTo>
                    <a:pt x="916098" y="1993947"/>
                  </a:lnTo>
                  <a:lnTo>
                    <a:pt x="909345" y="1996695"/>
                  </a:lnTo>
                  <a:lnTo>
                    <a:pt x="903986" y="2002027"/>
                  </a:lnTo>
                  <a:lnTo>
                    <a:pt x="901102" y="2009030"/>
                  </a:lnTo>
                  <a:lnTo>
                    <a:pt x="901112" y="2016331"/>
                  </a:lnTo>
                  <a:lnTo>
                    <a:pt x="903860" y="2023084"/>
                  </a:lnTo>
                  <a:lnTo>
                    <a:pt x="909192" y="2028443"/>
                  </a:lnTo>
                  <a:lnTo>
                    <a:pt x="1046352" y="2120137"/>
                  </a:lnTo>
                  <a:lnTo>
                    <a:pt x="1048274" y="2094483"/>
                  </a:lnTo>
                  <a:lnTo>
                    <a:pt x="1012698" y="2094483"/>
                  </a:lnTo>
                  <a:lnTo>
                    <a:pt x="981867" y="2031230"/>
                  </a:lnTo>
                  <a:lnTo>
                    <a:pt x="930401" y="1996820"/>
                  </a:lnTo>
                  <a:lnTo>
                    <a:pt x="923399" y="1993937"/>
                  </a:lnTo>
                  <a:close/>
                </a:path>
                <a:path w="1059179" h="2120265">
                  <a:moveTo>
                    <a:pt x="981867" y="2031230"/>
                  </a:moveTo>
                  <a:lnTo>
                    <a:pt x="1012698" y="2094483"/>
                  </a:lnTo>
                  <a:lnTo>
                    <a:pt x="1032591" y="2084831"/>
                  </a:lnTo>
                  <a:lnTo>
                    <a:pt x="1010792" y="2084831"/>
                  </a:lnTo>
                  <a:lnTo>
                    <a:pt x="1013239" y="2052205"/>
                  </a:lnTo>
                  <a:lnTo>
                    <a:pt x="981867" y="2031230"/>
                  </a:lnTo>
                  <a:close/>
                </a:path>
                <a:path w="1059179" h="2120265">
                  <a:moveTo>
                    <a:pt x="1041146" y="1935225"/>
                  </a:moveTo>
                  <a:lnTo>
                    <a:pt x="1016074" y="2014417"/>
                  </a:lnTo>
                  <a:lnTo>
                    <a:pt x="1046988" y="2077846"/>
                  </a:lnTo>
                  <a:lnTo>
                    <a:pt x="1012698" y="2094483"/>
                  </a:lnTo>
                  <a:lnTo>
                    <a:pt x="1048274" y="2094483"/>
                  </a:lnTo>
                  <a:lnTo>
                    <a:pt x="1058672" y="1955672"/>
                  </a:lnTo>
                  <a:lnTo>
                    <a:pt x="1057719" y="1948138"/>
                  </a:lnTo>
                  <a:lnTo>
                    <a:pt x="1054100" y="1941782"/>
                  </a:lnTo>
                  <a:lnTo>
                    <a:pt x="1048385" y="1937259"/>
                  </a:lnTo>
                  <a:lnTo>
                    <a:pt x="1041146" y="1935225"/>
                  </a:lnTo>
                  <a:close/>
                </a:path>
                <a:path w="1059179" h="2120265">
                  <a:moveTo>
                    <a:pt x="1013239" y="2052205"/>
                  </a:moveTo>
                  <a:lnTo>
                    <a:pt x="1010792" y="2084831"/>
                  </a:lnTo>
                  <a:lnTo>
                    <a:pt x="1040384" y="2070353"/>
                  </a:lnTo>
                  <a:lnTo>
                    <a:pt x="1013239" y="2052205"/>
                  </a:lnTo>
                  <a:close/>
                </a:path>
                <a:path w="1059179" h="2120265">
                  <a:moveTo>
                    <a:pt x="1016074" y="2014417"/>
                  </a:moveTo>
                  <a:lnTo>
                    <a:pt x="1013239" y="2052205"/>
                  </a:lnTo>
                  <a:lnTo>
                    <a:pt x="1040384" y="2070353"/>
                  </a:lnTo>
                  <a:lnTo>
                    <a:pt x="1010792" y="2084831"/>
                  </a:lnTo>
                  <a:lnTo>
                    <a:pt x="1032591" y="2084831"/>
                  </a:lnTo>
                  <a:lnTo>
                    <a:pt x="1046988" y="2077846"/>
                  </a:lnTo>
                  <a:lnTo>
                    <a:pt x="1016074" y="2014417"/>
                  </a:lnTo>
                  <a:close/>
                </a:path>
                <a:path w="1059179" h="2120265">
                  <a:moveTo>
                    <a:pt x="34289" y="0"/>
                  </a:moveTo>
                  <a:lnTo>
                    <a:pt x="0" y="16763"/>
                  </a:lnTo>
                  <a:lnTo>
                    <a:pt x="981867" y="2031230"/>
                  </a:lnTo>
                  <a:lnTo>
                    <a:pt x="1013239" y="2052205"/>
                  </a:lnTo>
                  <a:lnTo>
                    <a:pt x="1016074" y="2014417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758309" y="3625088"/>
            <a:ext cx="11849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26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770890">
              <a:lnSpc>
                <a:spcPts val="1260"/>
              </a:lnSpc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81344" y="5187696"/>
            <a:ext cx="847725" cy="21653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7" baseline="-20833" dirty="0">
                <a:latin typeface="Calibri"/>
                <a:cs typeface="Calibri"/>
              </a:rPr>
              <a:t>2</a:t>
            </a:r>
            <a:endParaRPr sz="1200" baseline="-20833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6244" y="1713356"/>
            <a:ext cx="787590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Ejemplo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acceso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dos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secciones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críticas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sin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colisiones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787902" y="2655519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36540" y="2655519"/>
            <a:ext cx="551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326126" y="5383784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912865" y="5393537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1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5" dirty="0"/>
              <a:t>Exclusión</a:t>
            </a:r>
            <a:r>
              <a:rPr sz="4000" spc="5" dirty="0"/>
              <a:t> </a:t>
            </a:r>
            <a:r>
              <a:rPr sz="4000" spc="-15" dirty="0"/>
              <a:t>Mutua</a:t>
            </a:r>
            <a:r>
              <a:rPr sz="4000" spc="25" dirty="0"/>
              <a:t> </a:t>
            </a:r>
            <a:r>
              <a:rPr sz="4000" spc="-10" dirty="0"/>
              <a:t>con</a:t>
            </a:r>
            <a:r>
              <a:rPr sz="4000" spc="5" dirty="0"/>
              <a:t> </a:t>
            </a:r>
            <a:r>
              <a:rPr sz="4000" spc="-15" dirty="0"/>
              <a:t>Relojes</a:t>
            </a:r>
            <a:r>
              <a:rPr sz="4000" spc="-5" dirty="0"/>
              <a:t> Lógicos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91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005583" y="2929127"/>
            <a:ext cx="6106160" cy="2558415"/>
            <a:chOff x="2005583" y="2929127"/>
            <a:chExt cx="6106160" cy="2558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583" y="2929127"/>
              <a:ext cx="6072378" cy="3177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1303" y="3010534"/>
              <a:ext cx="5868670" cy="118110"/>
            </a:xfrm>
            <a:custGeom>
              <a:avLst/>
              <a:gdLst/>
              <a:ahLst/>
              <a:cxnLst/>
              <a:rect l="l" t="t" r="r" b="b"/>
              <a:pathLst>
                <a:path w="5868670" h="118110">
                  <a:moveTo>
                    <a:pt x="5846835" y="46100"/>
                  </a:moveTo>
                  <a:lnTo>
                    <a:pt x="5843524" y="46100"/>
                  </a:lnTo>
                  <a:lnTo>
                    <a:pt x="5843651" y="71500"/>
                  </a:lnTo>
                  <a:lnTo>
                    <a:pt x="5796607" y="71575"/>
                  </a:lnTo>
                  <a:lnTo>
                    <a:pt x="5754878" y="96012"/>
                  </a:lnTo>
                  <a:lnTo>
                    <a:pt x="5752846" y="103759"/>
                  </a:lnTo>
                  <a:lnTo>
                    <a:pt x="5756402" y="109854"/>
                  </a:lnTo>
                  <a:lnTo>
                    <a:pt x="5759958" y="115824"/>
                  </a:lnTo>
                  <a:lnTo>
                    <a:pt x="5767705" y="117855"/>
                  </a:lnTo>
                  <a:lnTo>
                    <a:pt x="5773801" y="114426"/>
                  </a:lnTo>
                  <a:lnTo>
                    <a:pt x="5868670" y="58800"/>
                  </a:lnTo>
                  <a:lnTo>
                    <a:pt x="5846835" y="46100"/>
                  </a:lnTo>
                  <a:close/>
                </a:path>
                <a:path w="5868670" h="118110">
                  <a:moveTo>
                    <a:pt x="5796405" y="46175"/>
                  </a:moveTo>
                  <a:lnTo>
                    <a:pt x="0" y="55372"/>
                  </a:lnTo>
                  <a:lnTo>
                    <a:pt x="0" y="80772"/>
                  </a:lnTo>
                  <a:lnTo>
                    <a:pt x="5796607" y="71575"/>
                  </a:lnTo>
                  <a:lnTo>
                    <a:pt x="5818278" y="58877"/>
                  </a:lnTo>
                  <a:lnTo>
                    <a:pt x="5796405" y="46175"/>
                  </a:lnTo>
                  <a:close/>
                </a:path>
                <a:path w="5868670" h="118110">
                  <a:moveTo>
                    <a:pt x="5818278" y="58877"/>
                  </a:moveTo>
                  <a:lnTo>
                    <a:pt x="5796607" y="71575"/>
                  </a:lnTo>
                  <a:lnTo>
                    <a:pt x="5843651" y="71500"/>
                  </a:lnTo>
                  <a:lnTo>
                    <a:pt x="5843642" y="69850"/>
                  </a:lnTo>
                  <a:lnTo>
                    <a:pt x="5837174" y="69850"/>
                  </a:lnTo>
                  <a:lnTo>
                    <a:pt x="5818278" y="58877"/>
                  </a:lnTo>
                  <a:close/>
                </a:path>
                <a:path w="5868670" h="118110">
                  <a:moveTo>
                    <a:pt x="5837047" y="47878"/>
                  </a:moveTo>
                  <a:lnTo>
                    <a:pt x="5818278" y="58877"/>
                  </a:lnTo>
                  <a:lnTo>
                    <a:pt x="5837174" y="69850"/>
                  </a:lnTo>
                  <a:lnTo>
                    <a:pt x="5837047" y="47878"/>
                  </a:lnTo>
                  <a:close/>
                </a:path>
                <a:path w="5868670" h="118110">
                  <a:moveTo>
                    <a:pt x="5843532" y="47878"/>
                  </a:moveTo>
                  <a:lnTo>
                    <a:pt x="5837047" y="47878"/>
                  </a:lnTo>
                  <a:lnTo>
                    <a:pt x="5837174" y="69850"/>
                  </a:lnTo>
                  <a:lnTo>
                    <a:pt x="5843642" y="69850"/>
                  </a:lnTo>
                  <a:lnTo>
                    <a:pt x="5843532" y="47878"/>
                  </a:lnTo>
                  <a:close/>
                </a:path>
                <a:path w="5868670" h="118110">
                  <a:moveTo>
                    <a:pt x="5843524" y="46100"/>
                  </a:moveTo>
                  <a:lnTo>
                    <a:pt x="5796405" y="46175"/>
                  </a:lnTo>
                  <a:lnTo>
                    <a:pt x="5818278" y="58877"/>
                  </a:lnTo>
                  <a:lnTo>
                    <a:pt x="5837047" y="47878"/>
                  </a:lnTo>
                  <a:lnTo>
                    <a:pt x="5843532" y="47878"/>
                  </a:lnTo>
                  <a:lnTo>
                    <a:pt x="5843524" y="46100"/>
                  </a:lnTo>
                  <a:close/>
                </a:path>
                <a:path w="5868670" h="118110">
                  <a:moveTo>
                    <a:pt x="5767578" y="0"/>
                  </a:moveTo>
                  <a:lnTo>
                    <a:pt x="5759831" y="2031"/>
                  </a:lnTo>
                  <a:lnTo>
                    <a:pt x="5752719" y="14224"/>
                  </a:lnTo>
                  <a:lnTo>
                    <a:pt x="5754751" y="21970"/>
                  </a:lnTo>
                  <a:lnTo>
                    <a:pt x="5796405" y="46175"/>
                  </a:lnTo>
                  <a:lnTo>
                    <a:pt x="5846835" y="46100"/>
                  </a:lnTo>
                  <a:lnTo>
                    <a:pt x="5767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199" y="2977883"/>
              <a:ext cx="244601" cy="247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2491" y="3006851"/>
              <a:ext cx="146303" cy="1463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729" y="3002089"/>
              <a:ext cx="155828" cy="1558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583" y="4017263"/>
              <a:ext cx="6105906" cy="3177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51303" y="4098544"/>
              <a:ext cx="5904865" cy="118110"/>
            </a:xfrm>
            <a:custGeom>
              <a:avLst/>
              <a:gdLst/>
              <a:ahLst/>
              <a:cxnLst/>
              <a:rect l="l" t="t" r="r" b="b"/>
              <a:pathLst>
                <a:path w="5904865" h="118110">
                  <a:moveTo>
                    <a:pt x="5854391" y="58927"/>
                  </a:moveTo>
                  <a:lnTo>
                    <a:pt x="5796915" y="92455"/>
                  </a:lnTo>
                  <a:lnTo>
                    <a:pt x="5790819" y="95884"/>
                  </a:lnTo>
                  <a:lnTo>
                    <a:pt x="5788787" y="103758"/>
                  </a:lnTo>
                  <a:lnTo>
                    <a:pt x="5792343" y="109727"/>
                  </a:lnTo>
                  <a:lnTo>
                    <a:pt x="5795899" y="115823"/>
                  </a:lnTo>
                  <a:lnTo>
                    <a:pt x="5803646" y="117855"/>
                  </a:lnTo>
                  <a:lnTo>
                    <a:pt x="5882950" y="71627"/>
                  </a:lnTo>
                  <a:lnTo>
                    <a:pt x="5879592" y="71627"/>
                  </a:lnTo>
                  <a:lnTo>
                    <a:pt x="5879592" y="69849"/>
                  </a:lnTo>
                  <a:lnTo>
                    <a:pt x="5873115" y="69849"/>
                  </a:lnTo>
                  <a:lnTo>
                    <a:pt x="5854391" y="58927"/>
                  </a:lnTo>
                  <a:close/>
                </a:path>
                <a:path w="5904865" h="118110">
                  <a:moveTo>
                    <a:pt x="583262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5832620" y="71627"/>
                  </a:lnTo>
                  <a:lnTo>
                    <a:pt x="5854391" y="58927"/>
                  </a:lnTo>
                  <a:lnTo>
                    <a:pt x="5832620" y="46227"/>
                  </a:lnTo>
                  <a:close/>
                </a:path>
                <a:path w="5904865" h="118110">
                  <a:moveTo>
                    <a:pt x="5882949" y="46227"/>
                  </a:moveTo>
                  <a:lnTo>
                    <a:pt x="5879592" y="46227"/>
                  </a:lnTo>
                  <a:lnTo>
                    <a:pt x="5879592" y="71627"/>
                  </a:lnTo>
                  <a:lnTo>
                    <a:pt x="5882950" y="71627"/>
                  </a:lnTo>
                  <a:lnTo>
                    <a:pt x="5904738" y="58927"/>
                  </a:lnTo>
                  <a:lnTo>
                    <a:pt x="5882949" y="46227"/>
                  </a:lnTo>
                  <a:close/>
                </a:path>
                <a:path w="5904865" h="118110">
                  <a:moveTo>
                    <a:pt x="5873115" y="48005"/>
                  </a:moveTo>
                  <a:lnTo>
                    <a:pt x="5854391" y="58927"/>
                  </a:lnTo>
                  <a:lnTo>
                    <a:pt x="5873115" y="69849"/>
                  </a:lnTo>
                  <a:lnTo>
                    <a:pt x="5873115" y="48005"/>
                  </a:lnTo>
                  <a:close/>
                </a:path>
                <a:path w="5904865" h="118110">
                  <a:moveTo>
                    <a:pt x="5879592" y="48005"/>
                  </a:moveTo>
                  <a:lnTo>
                    <a:pt x="5873115" y="48005"/>
                  </a:lnTo>
                  <a:lnTo>
                    <a:pt x="5873115" y="69849"/>
                  </a:lnTo>
                  <a:lnTo>
                    <a:pt x="5879592" y="69849"/>
                  </a:lnTo>
                  <a:lnTo>
                    <a:pt x="5879592" y="48005"/>
                  </a:lnTo>
                  <a:close/>
                </a:path>
                <a:path w="5904865" h="118110">
                  <a:moveTo>
                    <a:pt x="5803646" y="0"/>
                  </a:moveTo>
                  <a:lnTo>
                    <a:pt x="5795899" y="2031"/>
                  </a:lnTo>
                  <a:lnTo>
                    <a:pt x="5792343" y="8127"/>
                  </a:lnTo>
                  <a:lnTo>
                    <a:pt x="5788787" y="14096"/>
                  </a:lnTo>
                  <a:lnTo>
                    <a:pt x="5790819" y="21970"/>
                  </a:lnTo>
                  <a:lnTo>
                    <a:pt x="5796915" y="25399"/>
                  </a:lnTo>
                  <a:lnTo>
                    <a:pt x="5854391" y="58927"/>
                  </a:lnTo>
                  <a:lnTo>
                    <a:pt x="5873115" y="48005"/>
                  </a:lnTo>
                  <a:lnTo>
                    <a:pt x="5879592" y="48005"/>
                  </a:lnTo>
                  <a:lnTo>
                    <a:pt x="5879592" y="46227"/>
                  </a:lnTo>
                  <a:lnTo>
                    <a:pt x="5882949" y="46227"/>
                  </a:lnTo>
                  <a:lnTo>
                    <a:pt x="58036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67" y="4059936"/>
              <a:ext cx="241541" cy="2446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8459" y="4088891"/>
              <a:ext cx="143256" cy="1432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18459" y="408889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5327" y="4059936"/>
              <a:ext cx="241541" cy="244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5619" y="4088891"/>
              <a:ext cx="143256" cy="1432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55619" y="408889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4975" y="3102863"/>
              <a:ext cx="677418" cy="12443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19806" y="3124580"/>
              <a:ext cx="442595" cy="986155"/>
            </a:xfrm>
            <a:custGeom>
              <a:avLst/>
              <a:gdLst/>
              <a:ahLst/>
              <a:cxnLst/>
              <a:rect l="l" t="t" r="r" b="b"/>
              <a:pathLst>
                <a:path w="442594" h="986154">
                  <a:moveTo>
                    <a:pt x="297862" y="851392"/>
                  </a:moveTo>
                  <a:lnTo>
                    <a:pt x="290927" y="853715"/>
                  </a:lnTo>
                  <a:lnTo>
                    <a:pt x="285242" y="858647"/>
                  </a:lnTo>
                  <a:lnTo>
                    <a:pt x="281939" y="865459"/>
                  </a:lnTo>
                  <a:lnTo>
                    <a:pt x="281495" y="872759"/>
                  </a:lnTo>
                  <a:lnTo>
                    <a:pt x="283813" y="879703"/>
                  </a:lnTo>
                  <a:lnTo>
                    <a:pt x="288798" y="885444"/>
                  </a:lnTo>
                  <a:lnTo>
                    <a:pt x="419862" y="985647"/>
                  </a:lnTo>
                  <a:lnTo>
                    <a:pt x="423730" y="957834"/>
                  </a:lnTo>
                  <a:lnTo>
                    <a:pt x="387857" y="957834"/>
                  </a:lnTo>
                  <a:lnTo>
                    <a:pt x="361065" y="892668"/>
                  </a:lnTo>
                  <a:lnTo>
                    <a:pt x="311912" y="855091"/>
                  </a:lnTo>
                  <a:lnTo>
                    <a:pt x="305155" y="851806"/>
                  </a:lnTo>
                  <a:lnTo>
                    <a:pt x="297862" y="851392"/>
                  </a:lnTo>
                  <a:close/>
                </a:path>
                <a:path w="442594" h="986154">
                  <a:moveTo>
                    <a:pt x="361065" y="892668"/>
                  </a:moveTo>
                  <a:lnTo>
                    <a:pt x="387857" y="957834"/>
                  </a:lnTo>
                  <a:lnTo>
                    <a:pt x="411705" y="948055"/>
                  </a:lnTo>
                  <a:lnTo>
                    <a:pt x="386715" y="948055"/>
                  </a:lnTo>
                  <a:lnTo>
                    <a:pt x="391197" y="915704"/>
                  </a:lnTo>
                  <a:lnTo>
                    <a:pt x="361065" y="892668"/>
                  </a:lnTo>
                  <a:close/>
                </a:path>
                <a:path w="442594" h="986154">
                  <a:moveTo>
                    <a:pt x="426338" y="800735"/>
                  </a:moveTo>
                  <a:lnTo>
                    <a:pt x="396389" y="878234"/>
                  </a:lnTo>
                  <a:lnTo>
                    <a:pt x="423163" y="943356"/>
                  </a:lnTo>
                  <a:lnTo>
                    <a:pt x="387857" y="957834"/>
                  </a:lnTo>
                  <a:lnTo>
                    <a:pt x="423730" y="957834"/>
                  </a:lnTo>
                  <a:lnTo>
                    <a:pt x="442594" y="822198"/>
                  </a:lnTo>
                  <a:lnTo>
                    <a:pt x="442108" y="814647"/>
                  </a:lnTo>
                  <a:lnTo>
                    <a:pt x="438896" y="808085"/>
                  </a:lnTo>
                  <a:lnTo>
                    <a:pt x="433468" y="803213"/>
                  </a:lnTo>
                  <a:lnTo>
                    <a:pt x="426338" y="800735"/>
                  </a:lnTo>
                  <a:close/>
                </a:path>
                <a:path w="442594" h="986154">
                  <a:moveTo>
                    <a:pt x="391197" y="915704"/>
                  </a:moveTo>
                  <a:lnTo>
                    <a:pt x="386715" y="948055"/>
                  </a:lnTo>
                  <a:lnTo>
                    <a:pt x="417068" y="935482"/>
                  </a:lnTo>
                  <a:lnTo>
                    <a:pt x="391197" y="915704"/>
                  </a:lnTo>
                  <a:close/>
                </a:path>
                <a:path w="442594" h="986154">
                  <a:moveTo>
                    <a:pt x="396389" y="878234"/>
                  </a:moveTo>
                  <a:lnTo>
                    <a:pt x="391197" y="915704"/>
                  </a:lnTo>
                  <a:lnTo>
                    <a:pt x="417068" y="935482"/>
                  </a:lnTo>
                  <a:lnTo>
                    <a:pt x="386715" y="948055"/>
                  </a:lnTo>
                  <a:lnTo>
                    <a:pt x="411705" y="948055"/>
                  </a:lnTo>
                  <a:lnTo>
                    <a:pt x="423163" y="943356"/>
                  </a:lnTo>
                  <a:lnTo>
                    <a:pt x="396389" y="878234"/>
                  </a:lnTo>
                  <a:close/>
                </a:path>
                <a:path w="442594" h="986154">
                  <a:moveTo>
                    <a:pt x="35306" y="0"/>
                  </a:moveTo>
                  <a:lnTo>
                    <a:pt x="0" y="14478"/>
                  </a:lnTo>
                  <a:lnTo>
                    <a:pt x="361065" y="892668"/>
                  </a:lnTo>
                  <a:lnTo>
                    <a:pt x="391197" y="915704"/>
                  </a:lnTo>
                  <a:lnTo>
                    <a:pt x="396389" y="878234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0416" y="2977883"/>
              <a:ext cx="244601" cy="2476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0707" y="3006851"/>
              <a:ext cx="146303" cy="1463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5945" y="3002089"/>
              <a:ext cx="155828" cy="1558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18103" y="2938271"/>
              <a:ext cx="1256538" cy="125044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64077" y="3131819"/>
              <a:ext cx="998855" cy="991869"/>
            </a:xfrm>
            <a:custGeom>
              <a:avLst/>
              <a:gdLst/>
              <a:ahLst/>
              <a:cxnLst/>
              <a:rect l="l" t="t" r="r" b="b"/>
              <a:pathLst>
                <a:path w="998854" h="991870">
                  <a:moveTo>
                    <a:pt x="944856" y="53150"/>
                  </a:moveTo>
                  <a:lnTo>
                    <a:pt x="908308" y="62650"/>
                  </a:lnTo>
                  <a:lnTo>
                    <a:pt x="0" y="964818"/>
                  </a:lnTo>
                  <a:lnTo>
                    <a:pt x="26924" y="991742"/>
                  </a:lnTo>
                  <a:lnTo>
                    <a:pt x="935075" y="89731"/>
                  </a:lnTo>
                  <a:lnTo>
                    <a:pt x="944856" y="53150"/>
                  </a:lnTo>
                  <a:close/>
                </a:path>
                <a:path w="998854" h="991870">
                  <a:moveTo>
                    <a:pt x="994982" y="13080"/>
                  </a:moveTo>
                  <a:lnTo>
                    <a:pt x="958214" y="13080"/>
                  </a:lnTo>
                  <a:lnTo>
                    <a:pt x="985012" y="40131"/>
                  </a:lnTo>
                  <a:lnTo>
                    <a:pt x="935075" y="89731"/>
                  </a:lnTo>
                  <a:lnTo>
                    <a:pt x="919099" y="149478"/>
                  </a:lnTo>
                  <a:lnTo>
                    <a:pt x="918648" y="157041"/>
                  </a:lnTo>
                  <a:lnTo>
                    <a:pt x="921019" y="163972"/>
                  </a:lnTo>
                  <a:lnTo>
                    <a:pt x="925796" y="169499"/>
                  </a:lnTo>
                  <a:lnTo>
                    <a:pt x="932561" y="172846"/>
                  </a:lnTo>
                  <a:lnTo>
                    <a:pt x="940177" y="173297"/>
                  </a:lnTo>
                  <a:lnTo>
                    <a:pt x="947102" y="170926"/>
                  </a:lnTo>
                  <a:lnTo>
                    <a:pt x="952599" y="166149"/>
                  </a:lnTo>
                  <a:lnTo>
                    <a:pt x="955929" y="159384"/>
                  </a:lnTo>
                  <a:lnTo>
                    <a:pt x="994982" y="13080"/>
                  </a:lnTo>
                  <a:close/>
                </a:path>
                <a:path w="998854" h="991870">
                  <a:moveTo>
                    <a:pt x="966769" y="21716"/>
                  </a:moveTo>
                  <a:lnTo>
                    <a:pt x="953262" y="21716"/>
                  </a:lnTo>
                  <a:lnTo>
                    <a:pt x="976376" y="44957"/>
                  </a:lnTo>
                  <a:lnTo>
                    <a:pt x="944856" y="53150"/>
                  </a:lnTo>
                  <a:lnTo>
                    <a:pt x="935075" y="89731"/>
                  </a:lnTo>
                  <a:lnTo>
                    <a:pt x="985012" y="40131"/>
                  </a:lnTo>
                  <a:lnTo>
                    <a:pt x="966769" y="21716"/>
                  </a:lnTo>
                  <a:close/>
                </a:path>
                <a:path w="998854" h="991870">
                  <a:moveTo>
                    <a:pt x="998474" y="0"/>
                  </a:moveTo>
                  <a:lnTo>
                    <a:pt x="838835" y="41401"/>
                  </a:lnTo>
                  <a:lnTo>
                    <a:pt x="831976" y="44729"/>
                  </a:lnTo>
                  <a:lnTo>
                    <a:pt x="827119" y="50212"/>
                  </a:lnTo>
                  <a:lnTo>
                    <a:pt x="824690" y="57100"/>
                  </a:lnTo>
                  <a:lnTo>
                    <a:pt x="825119" y="64642"/>
                  </a:lnTo>
                  <a:lnTo>
                    <a:pt x="828446" y="71427"/>
                  </a:lnTo>
                  <a:lnTo>
                    <a:pt x="833929" y="76247"/>
                  </a:lnTo>
                  <a:lnTo>
                    <a:pt x="840817" y="78662"/>
                  </a:lnTo>
                  <a:lnTo>
                    <a:pt x="848360" y="78231"/>
                  </a:lnTo>
                  <a:lnTo>
                    <a:pt x="908308" y="62650"/>
                  </a:lnTo>
                  <a:lnTo>
                    <a:pt x="958214" y="13080"/>
                  </a:lnTo>
                  <a:lnTo>
                    <a:pt x="994982" y="13080"/>
                  </a:lnTo>
                  <a:lnTo>
                    <a:pt x="998474" y="0"/>
                  </a:lnTo>
                  <a:close/>
                </a:path>
                <a:path w="998854" h="991870">
                  <a:moveTo>
                    <a:pt x="958214" y="13080"/>
                  </a:moveTo>
                  <a:lnTo>
                    <a:pt x="908308" y="62650"/>
                  </a:lnTo>
                  <a:lnTo>
                    <a:pt x="944856" y="53150"/>
                  </a:lnTo>
                  <a:lnTo>
                    <a:pt x="953262" y="21716"/>
                  </a:lnTo>
                  <a:lnTo>
                    <a:pt x="966769" y="21716"/>
                  </a:lnTo>
                  <a:lnTo>
                    <a:pt x="958214" y="13080"/>
                  </a:lnTo>
                  <a:close/>
                </a:path>
                <a:path w="998854" h="991870">
                  <a:moveTo>
                    <a:pt x="953262" y="21716"/>
                  </a:moveTo>
                  <a:lnTo>
                    <a:pt x="944856" y="53150"/>
                  </a:lnTo>
                  <a:lnTo>
                    <a:pt x="976376" y="44957"/>
                  </a:lnTo>
                  <a:lnTo>
                    <a:pt x="953262" y="2171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05583" y="5169407"/>
              <a:ext cx="6072378" cy="3177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51303" y="5250688"/>
              <a:ext cx="5868670" cy="118110"/>
            </a:xfrm>
            <a:custGeom>
              <a:avLst/>
              <a:gdLst/>
              <a:ahLst/>
              <a:cxnLst/>
              <a:rect l="l" t="t" r="r" b="b"/>
              <a:pathLst>
                <a:path w="5868670" h="118110">
                  <a:moveTo>
                    <a:pt x="5846882" y="46228"/>
                  </a:moveTo>
                  <a:lnTo>
                    <a:pt x="5843524" y="46228"/>
                  </a:lnTo>
                  <a:lnTo>
                    <a:pt x="5843524" y="71628"/>
                  </a:lnTo>
                  <a:lnTo>
                    <a:pt x="5796593" y="71640"/>
                  </a:lnTo>
                  <a:lnTo>
                    <a:pt x="5754878" y="96012"/>
                  </a:lnTo>
                  <a:lnTo>
                    <a:pt x="5752846" y="103759"/>
                  </a:lnTo>
                  <a:lnTo>
                    <a:pt x="5756402" y="109855"/>
                  </a:lnTo>
                  <a:lnTo>
                    <a:pt x="5759831" y="115824"/>
                  </a:lnTo>
                  <a:lnTo>
                    <a:pt x="5767705" y="117856"/>
                  </a:lnTo>
                  <a:lnTo>
                    <a:pt x="5868670" y="58928"/>
                  </a:lnTo>
                  <a:lnTo>
                    <a:pt x="5846882" y="46228"/>
                  </a:lnTo>
                  <a:close/>
                </a:path>
                <a:path w="5868670" h="118110">
                  <a:moveTo>
                    <a:pt x="5796457" y="46240"/>
                  </a:moveTo>
                  <a:lnTo>
                    <a:pt x="0" y="47752"/>
                  </a:lnTo>
                  <a:lnTo>
                    <a:pt x="0" y="73152"/>
                  </a:lnTo>
                  <a:lnTo>
                    <a:pt x="5796614" y="71628"/>
                  </a:lnTo>
                  <a:lnTo>
                    <a:pt x="5818311" y="58952"/>
                  </a:lnTo>
                  <a:lnTo>
                    <a:pt x="5796457" y="46240"/>
                  </a:lnTo>
                  <a:close/>
                </a:path>
                <a:path w="5868670" h="118110">
                  <a:moveTo>
                    <a:pt x="5818311" y="58952"/>
                  </a:moveTo>
                  <a:lnTo>
                    <a:pt x="5796593" y="71640"/>
                  </a:lnTo>
                  <a:lnTo>
                    <a:pt x="5843524" y="71628"/>
                  </a:lnTo>
                  <a:lnTo>
                    <a:pt x="5843524" y="69850"/>
                  </a:lnTo>
                  <a:lnTo>
                    <a:pt x="5837047" y="69850"/>
                  </a:lnTo>
                  <a:lnTo>
                    <a:pt x="5818311" y="58952"/>
                  </a:lnTo>
                  <a:close/>
                </a:path>
                <a:path w="5868670" h="118110">
                  <a:moveTo>
                    <a:pt x="5837047" y="48006"/>
                  </a:moveTo>
                  <a:lnTo>
                    <a:pt x="5818311" y="58952"/>
                  </a:lnTo>
                  <a:lnTo>
                    <a:pt x="5837047" y="69850"/>
                  </a:lnTo>
                  <a:lnTo>
                    <a:pt x="5837047" y="48006"/>
                  </a:lnTo>
                  <a:close/>
                </a:path>
                <a:path w="5868670" h="118110">
                  <a:moveTo>
                    <a:pt x="5843524" y="48006"/>
                  </a:moveTo>
                  <a:lnTo>
                    <a:pt x="5837047" y="48006"/>
                  </a:lnTo>
                  <a:lnTo>
                    <a:pt x="5837047" y="69850"/>
                  </a:lnTo>
                  <a:lnTo>
                    <a:pt x="5843524" y="69850"/>
                  </a:lnTo>
                  <a:lnTo>
                    <a:pt x="5843524" y="48006"/>
                  </a:lnTo>
                  <a:close/>
                </a:path>
                <a:path w="5868670" h="118110">
                  <a:moveTo>
                    <a:pt x="5843524" y="46228"/>
                  </a:moveTo>
                  <a:lnTo>
                    <a:pt x="5796457" y="46240"/>
                  </a:lnTo>
                  <a:lnTo>
                    <a:pt x="5818311" y="58952"/>
                  </a:lnTo>
                  <a:lnTo>
                    <a:pt x="5837047" y="48006"/>
                  </a:lnTo>
                  <a:lnTo>
                    <a:pt x="5843524" y="48006"/>
                  </a:lnTo>
                  <a:lnTo>
                    <a:pt x="5843524" y="46228"/>
                  </a:lnTo>
                  <a:close/>
                </a:path>
                <a:path w="5868670" h="118110">
                  <a:moveTo>
                    <a:pt x="5767578" y="0"/>
                  </a:moveTo>
                  <a:lnTo>
                    <a:pt x="5759831" y="2031"/>
                  </a:lnTo>
                  <a:lnTo>
                    <a:pt x="5756275" y="8128"/>
                  </a:lnTo>
                  <a:lnTo>
                    <a:pt x="5752846" y="14224"/>
                  </a:lnTo>
                  <a:lnTo>
                    <a:pt x="5754878" y="21971"/>
                  </a:lnTo>
                  <a:lnTo>
                    <a:pt x="5760847" y="25527"/>
                  </a:lnTo>
                  <a:lnTo>
                    <a:pt x="5796457" y="46240"/>
                  </a:lnTo>
                  <a:lnTo>
                    <a:pt x="5846882" y="46228"/>
                  </a:lnTo>
                  <a:lnTo>
                    <a:pt x="5767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1863" y="5212079"/>
              <a:ext cx="244601" cy="2446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72155" y="5241035"/>
              <a:ext cx="146304" cy="1432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67393" y="5236273"/>
              <a:ext cx="155829" cy="1527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20111" y="3127247"/>
              <a:ext cx="637794" cy="235077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466847" y="3149980"/>
              <a:ext cx="438150" cy="2091689"/>
            </a:xfrm>
            <a:custGeom>
              <a:avLst/>
              <a:gdLst/>
              <a:ahLst/>
              <a:cxnLst/>
              <a:rect l="l" t="t" r="r" b="b"/>
              <a:pathLst>
                <a:path w="438150" h="2091689">
                  <a:moveTo>
                    <a:pt x="288956" y="1933924"/>
                  </a:moveTo>
                  <a:lnTo>
                    <a:pt x="281697" y="1934721"/>
                  </a:lnTo>
                  <a:lnTo>
                    <a:pt x="275081" y="1938401"/>
                  </a:lnTo>
                  <a:lnTo>
                    <a:pt x="270329" y="1944284"/>
                  </a:lnTo>
                  <a:lnTo>
                    <a:pt x="268303" y="1951275"/>
                  </a:lnTo>
                  <a:lnTo>
                    <a:pt x="269063" y="1958528"/>
                  </a:lnTo>
                  <a:lnTo>
                    <a:pt x="272669" y="1965198"/>
                  </a:lnTo>
                  <a:lnTo>
                    <a:pt x="378840" y="2091436"/>
                  </a:lnTo>
                  <a:lnTo>
                    <a:pt x="391490" y="2057527"/>
                  </a:lnTo>
                  <a:lnTo>
                    <a:pt x="353694" y="2057527"/>
                  </a:lnTo>
                  <a:lnTo>
                    <a:pt x="341732" y="1988154"/>
                  </a:lnTo>
                  <a:lnTo>
                    <a:pt x="301878" y="1940687"/>
                  </a:lnTo>
                  <a:lnTo>
                    <a:pt x="295977" y="1935936"/>
                  </a:lnTo>
                  <a:lnTo>
                    <a:pt x="288956" y="1933924"/>
                  </a:lnTo>
                  <a:close/>
                </a:path>
                <a:path w="438150" h="2091689">
                  <a:moveTo>
                    <a:pt x="341732" y="1988154"/>
                  </a:moveTo>
                  <a:lnTo>
                    <a:pt x="353694" y="2057527"/>
                  </a:lnTo>
                  <a:lnTo>
                    <a:pt x="391159" y="2051050"/>
                  </a:lnTo>
                  <a:lnTo>
                    <a:pt x="390568" y="2047621"/>
                  </a:lnTo>
                  <a:lnTo>
                    <a:pt x="354583" y="2047621"/>
                  </a:lnTo>
                  <a:lnTo>
                    <a:pt x="365979" y="2017033"/>
                  </a:lnTo>
                  <a:lnTo>
                    <a:pt x="341732" y="1988154"/>
                  </a:lnTo>
                  <a:close/>
                </a:path>
                <a:path w="438150" h="2091689">
                  <a:moveTo>
                    <a:pt x="417885" y="1911183"/>
                  </a:moveTo>
                  <a:lnTo>
                    <a:pt x="410781" y="1912905"/>
                  </a:lnTo>
                  <a:lnTo>
                    <a:pt x="404820" y="1917152"/>
                  </a:lnTo>
                  <a:lnTo>
                    <a:pt x="400812" y="1923542"/>
                  </a:lnTo>
                  <a:lnTo>
                    <a:pt x="379185" y="1981587"/>
                  </a:lnTo>
                  <a:lnTo>
                    <a:pt x="391159" y="2051050"/>
                  </a:lnTo>
                  <a:lnTo>
                    <a:pt x="353694" y="2057527"/>
                  </a:lnTo>
                  <a:lnTo>
                    <a:pt x="391490" y="2057527"/>
                  </a:lnTo>
                  <a:lnTo>
                    <a:pt x="436499" y="1936877"/>
                  </a:lnTo>
                  <a:lnTo>
                    <a:pt x="437699" y="1929439"/>
                  </a:lnTo>
                  <a:lnTo>
                    <a:pt x="436006" y="1922335"/>
                  </a:lnTo>
                  <a:lnTo>
                    <a:pt x="431766" y="1916374"/>
                  </a:lnTo>
                  <a:lnTo>
                    <a:pt x="425322" y="1912366"/>
                  </a:lnTo>
                  <a:lnTo>
                    <a:pt x="417885" y="1911183"/>
                  </a:lnTo>
                  <a:close/>
                </a:path>
                <a:path w="438150" h="2091689">
                  <a:moveTo>
                    <a:pt x="365979" y="2017033"/>
                  </a:moveTo>
                  <a:lnTo>
                    <a:pt x="354583" y="2047621"/>
                  </a:lnTo>
                  <a:lnTo>
                    <a:pt x="386969" y="2042033"/>
                  </a:lnTo>
                  <a:lnTo>
                    <a:pt x="365979" y="2017033"/>
                  </a:lnTo>
                  <a:close/>
                </a:path>
                <a:path w="438150" h="2091689">
                  <a:moveTo>
                    <a:pt x="379185" y="1981587"/>
                  </a:moveTo>
                  <a:lnTo>
                    <a:pt x="365979" y="2017033"/>
                  </a:lnTo>
                  <a:lnTo>
                    <a:pt x="386969" y="2042033"/>
                  </a:lnTo>
                  <a:lnTo>
                    <a:pt x="354583" y="2047621"/>
                  </a:lnTo>
                  <a:lnTo>
                    <a:pt x="390568" y="2047621"/>
                  </a:lnTo>
                  <a:lnTo>
                    <a:pt x="379185" y="1981587"/>
                  </a:lnTo>
                  <a:close/>
                </a:path>
                <a:path w="438150" h="2091689">
                  <a:moveTo>
                    <a:pt x="37591" y="0"/>
                  </a:moveTo>
                  <a:lnTo>
                    <a:pt x="0" y="6350"/>
                  </a:lnTo>
                  <a:lnTo>
                    <a:pt x="341732" y="1988154"/>
                  </a:lnTo>
                  <a:lnTo>
                    <a:pt x="365979" y="2017033"/>
                  </a:lnTo>
                  <a:lnTo>
                    <a:pt x="379185" y="1981587"/>
                  </a:lnTo>
                  <a:lnTo>
                    <a:pt x="375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27123" y="2872232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27123" y="3952747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27123" y="5114671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81985" y="3309950"/>
            <a:ext cx="481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77795" y="4371213"/>
            <a:ext cx="481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294123" y="2943860"/>
            <a:ext cx="1369695" cy="287655"/>
            <a:chOff x="4294123" y="2943860"/>
            <a:chExt cx="1369695" cy="287655"/>
          </a:xfrm>
        </p:grpSpPr>
        <p:sp>
          <p:nvSpPr>
            <p:cNvPr id="37" name="object 37"/>
            <p:cNvSpPr/>
            <p:nvPr/>
          </p:nvSpPr>
          <p:spPr>
            <a:xfrm>
              <a:off x="4306823" y="2956560"/>
              <a:ext cx="1344295" cy="262255"/>
            </a:xfrm>
            <a:custGeom>
              <a:avLst/>
              <a:gdLst/>
              <a:ahLst/>
              <a:cxnLst/>
              <a:rect l="l" t="t" r="r" b="b"/>
              <a:pathLst>
                <a:path w="1344295" h="262255">
                  <a:moveTo>
                    <a:pt x="1344168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1344168" y="262127"/>
                  </a:lnTo>
                  <a:lnTo>
                    <a:pt x="1344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06823" y="2956560"/>
              <a:ext cx="1344295" cy="262255"/>
            </a:xfrm>
            <a:custGeom>
              <a:avLst/>
              <a:gdLst/>
              <a:ahLst/>
              <a:cxnLst/>
              <a:rect l="l" t="t" r="r" b="b"/>
              <a:pathLst>
                <a:path w="1344295" h="262255">
                  <a:moveTo>
                    <a:pt x="0" y="262127"/>
                  </a:moveTo>
                  <a:lnTo>
                    <a:pt x="1344168" y="262127"/>
                  </a:lnTo>
                  <a:lnTo>
                    <a:pt x="1344168" y="0"/>
                  </a:lnTo>
                  <a:lnTo>
                    <a:pt x="0" y="0"/>
                  </a:lnTo>
                  <a:lnTo>
                    <a:pt x="0" y="262127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06771" y="2974924"/>
            <a:ext cx="958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76876" y="3063316"/>
            <a:ext cx="7683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868167" y="2929127"/>
            <a:ext cx="1177290" cy="2527935"/>
            <a:chOff x="2868167" y="2929127"/>
            <a:chExt cx="1177290" cy="2527935"/>
          </a:xfrm>
        </p:grpSpPr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68167" y="5209019"/>
              <a:ext cx="241541" cy="24766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18459" y="5237988"/>
              <a:ext cx="143256" cy="14630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13697" y="5233225"/>
              <a:ext cx="152781" cy="15582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60647" y="2968739"/>
              <a:ext cx="241541" cy="24766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10939" y="2997707"/>
              <a:ext cx="143256" cy="14630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06177" y="2992945"/>
              <a:ext cx="152781" cy="15582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77895" y="2929127"/>
              <a:ext cx="1067561" cy="240563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022472" y="3122548"/>
              <a:ext cx="838835" cy="2145665"/>
            </a:xfrm>
            <a:custGeom>
              <a:avLst/>
              <a:gdLst/>
              <a:ahLst/>
              <a:cxnLst/>
              <a:rect l="l" t="t" r="r" b="b"/>
              <a:pathLst>
                <a:path w="838835" h="2145665">
                  <a:moveTo>
                    <a:pt x="783767" y="70906"/>
                  </a:moveTo>
                  <a:lnTo>
                    <a:pt x="754528" y="94952"/>
                  </a:lnTo>
                  <a:lnTo>
                    <a:pt x="0" y="2132203"/>
                  </a:lnTo>
                  <a:lnTo>
                    <a:pt x="35813" y="2145411"/>
                  </a:lnTo>
                  <a:lnTo>
                    <a:pt x="790286" y="108101"/>
                  </a:lnTo>
                  <a:lnTo>
                    <a:pt x="783767" y="70906"/>
                  </a:lnTo>
                  <a:close/>
                </a:path>
                <a:path w="838835" h="2145665">
                  <a:moveTo>
                    <a:pt x="815051" y="28828"/>
                  </a:moveTo>
                  <a:lnTo>
                    <a:pt x="779017" y="28828"/>
                  </a:lnTo>
                  <a:lnTo>
                    <a:pt x="814704" y="42163"/>
                  </a:lnTo>
                  <a:lnTo>
                    <a:pt x="790286" y="108101"/>
                  </a:lnTo>
                  <a:lnTo>
                    <a:pt x="800988" y="169163"/>
                  </a:lnTo>
                  <a:lnTo>
                    <a:pt x="822960" y="184658"/>
                  </a:lnTo>
                  <a:lnTo>
                    <a:pt x="830042" y="181865"/>
                  </a:lnTo>
                  <a:lnTo>
                    <a:pt x="835326" y="176799"/>
                  </a:lnTo>
                  <a:lnTo>
                    <a:pt x="838301" y="170138"/>
                  </a:lnTo>
                  <a:lnTo>
                    <a:pt x="838453" y="162560"/>
                  </a:lnTo>
                  <a:lnTo>
                    <a:pt x="815051" y="28828"/>
                  </a:lnTo>
                  <a:close/>
                </a:path>
                <a:path w="838835" h="2145665">
                  <a:moveTo>
                    <a:pt x="810005" y="0"/>
                  </a:moveTo>
                  <a:lnTo>
                    <a:pt x="682625" y="104775"/>
                  </a:lnTo>
                  <a:lnTo>
                    <a:pt x="677832" y="110658"/>
                  </a:lnTo>
                  <a:lnTo>
                    <a:pt x="675719" y="117649"/>
                  </a:lnTo>
                  <a:lnTo>
                    <a:pt x="676392" y="124902"/>
                  </a:lnTo>
                  <a:lnTo>
                    <a:pt x="679957" y="131572"/>
                  </a:lnTo>
                  <a:lnTo>
                    <a:pt x="685841" y="136364"/>
                  </a:lnTo>
                  <a:lnTo>
                    <a:pt x="692832" y="138477"/>
                  </a:lnTo>
                  <a:lnTo>
                    <a:pt x="700085" y="137804"/>
                  </a:lnTo>
                  <a:lnTo>
                    <a:pt x="706754" y="134238"/>
                  </a:lnTo>
                  <a:lnTo>
                    <a:pt x="754528" y="94952"/>
                  </a:lnTo>
                  <a:lnTo>
                    <a:pt x="779017" y="28828"/>
                  </a:lnTo>
                  <a:lnTo>
                    <a:pt x="815051" y="28828"/>
                  </a:lnTo>
                  <a:lnTo>
                    <a:pt x="810005" y="0"/>
                  </a:lnTo>
                  <a:close/>
                </a:path>
                <a:path w="838835" h="2145665">
                  <a:moveTo>
                    <a:pt x="805528" y="38735"/>
                  </a:moveTo>
                  <a:lnTo>
                    <a:pt x="778128" y="38735"/>
                  </a:lnTo>
                  <a:lnTo>
                    <a:pt x="808989" y="50164"/>
                  </a:lnTo>
                  <a:lnTo>
                    <a:pt x="783767" y="70906"/>
                  </a:lnTo>
                  <a:lnTo>
                    <a:pt x="790286" y="108101"/>
                  </a:lnTo>
                  <a:lnTo>
                    <a:pt x="814704" y="42163"/>
                  </a:lnTo>
                  <a:lnTo>
                    <a:pt x="805528" y="38735"/>
                  </a:lnTo>
                  <a:close/>
                </a:path>
                <a:path w="838835" h="2145665">
                  <a:moveTo>
                    <a:pt x="779017" y="28828"/>
                  </a:moveTo>
                  <a:lnTo>
                    <a:pt x="754528" y="94952"/>
                  </a:lnTo>
                  <a:lnTo>
                    <a:pt x="783767" y="70906"/>
                  </a:lnTo>
                  <a:lnTo>
                    <a:pt x="778128" y="38735"/>
                  </a:lnTo>
                  <a:lnTo>
                    <a:pt x="805528" y="38735"/>
                  </a:lnTo>
                  <a:lnTo>
                    <a:pt x="779017" y="28828"/>
                  </a:lnTo>
                  <a:close/>
                </a:path>
                <a:path w="838835" h="2145665">
                  <a:moveTo>
                    <a:pt x="778128" y="38735"/>
                  </a:moveTo>
                  <a:lnTo>
                    <a:pt x="783767" y="70906"/>
                  </a:lnTo>
                  <a:lnTo>
                    <a:pt x="808989" y="50164"/>
                  </a:lnTo>
                  <a:lnTo>
                    <a:pt x="778128" y="3873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402457" y="4246879"/>
            <a:ext cx="4387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63489" y="3625088"/>
            <a:ext cx="4387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371088" y="3163823"/>
            <a:ext cx="1485265" cy="2284095"/>
            <a:chOff x="3371088" y="3163823"/>
            <a:chExt cx="1485265" cy="2284095"/>
          </a:xfrm>
        </p:grpSpPr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088" y="5202935"/>
              <a:ext cx="241541" cy="24460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1380" y="5231891"/>
              <a:ext cx="143256" cy="14325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16617" y="5227129"/>
              <a:ext cx="152781" cy="15278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3232" y="3185159"/>
              <a:ext cx="241541" cy="24460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73524" y="3214115"/>
              <a:ext cx="143255" cy="14325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68761" y="3209353"/>
              <a:ext cx="152780" cy="15278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80816" y="3163823"/>
              <a:ext cx="1375410" cy="216179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526790" y="3357244"/>
              <a:ext cx="1118235" cy="1903095"/>
            </a:xfrm>
            <a:custGeom>
              <a:avLst/>
              <a:gdLst/>
              <a:ahLst/>
              <a:cxnLst/>
              <a:rect l="l" t="t" r="r" b="b"/>
              <a:pathLst>
                <a:path w="1118235" h="1903095">
                  <a:moveTo>
                    <a:pt x="1079785" y="65379"/>
                  </a:moveTo>
                  <a:lnTo>
                    <a:pt x="1046854" y="84042"/>
                  </a:lnTo>
                  <a:lnTo>
                    <a:pt x="0" y="1883790"/>
                  </a:lnTo>
                  <a:lnTo>
                    <a:pt x="33020" y="1902967"/>
                  </a:lnTo>
                  <a:lnTo>
                    <a:pt x="1079821" y="103098"/>
                  </a:lnTo>
                  <a:lnTo>
                    <a:pt x="1079785" y="65379"/>
                  </a:lnTo>
                  <a:close/>
                </a:path>
                <a:path w="1118235" h="1903095">
                  <a:moveTo>
                    <a:pt x="1117762" y="23113"/>
                  </a:moveTo>
                  <a:lnTo>
                    <a:pt x="1082294" y="23113"/>
                  </a:lnTo>
                  <a:lnTo>
                    <a:pt x="1115187" y="42290"/>
                  </a:lnTo>
                  <a:lnTo>
                    <a:pt x="1079821" y="103098"/>
                  </a:lnTo>
                  <a:lnTo>
                    <a:pt x="1079881" y="165100"/>
                  </a:lnTo>
                  <a:lnTo>
                    <a:pt x="1098931" y="184150"/>
                  </a:lnTo>
                  <a:lnTo>
                    <a:pt x="1106354" y="182635"/>
                  </a:lnTo>
                  <a:lnTo>
                    <a:pt x="1112408" y="178514"/>
                  </a:lnTo>
                  <a:lnTo>
                    <a:pt x="1116486" y="172416"/>
                  </a:lnTo>
                  <a:lnTo>
                    <a:pt x="1117955" y="165100"/>
                  </a:lnTo>
                  <a:lnTo>
                    <a:pt x="1117762" y="23113"/>
                  </a:lnTo>
                  <a:close/>
                </a:path>
                <a:path w="1118235" h="1903095">
                  <a:moveTo>
                    <a:pt x="1117727" y="0"/>
                  </a:moveTo>
                  <a:lnTo>
                    <a:pt x="974217" y="81406"/>
                  </a:lnTo>
                  <a:lnTo>
                    <a:pt x="968515" y="86385"/>
                  </a:lnTo>
                  <a:lnTo>
                    <a:pt x="965279" y="92948"/>
                  </a:lnTo>
                  <a:lnTo>
                    <a:pt x="964733" y="100248"/>
                  </a:lnTo>
                  <a:lnTo>
                    <a:pt x="967105" y="107441"/>
                  </a:lnTo>
                  <a:lnTo>
                    <a:pt x="972063" y="113143"/>
                  </a:lnTo>
                  <a:lnTo>
                    <a:pt x="978582" y="116379"/>
                  </a:lnTo>
                  <a:lnTo>
                    <a:pt x="985839" y="116925"/>
                  </a:lnTo>
                  <a:lnTo>
                    <a:pt x="993013" y="114553"/>
                  </a:lnTo>
                  <a:lnTo>
                    <a:pt x="1046854" y="84042"/>
                  </a:lnTo>
                  <a:lnTo>
                    <a:pt x="1082294" y="23113"/>
                  </a:lnTo>
                  <a:lnTo>
                    <a:pt x="1117762" y="23113"/>
                  </a:lnTo>
                  <a:lnTo>
                    <a:pt x="1117727" y="0"/>
                  </a:lnTo>
                  <a:close/>
                </a:path>
                <a:path w="1118235" h="1903095">
                  <a:moveTo>
                    <a:pt x="1098849" y="32765"/>
                  </a:moveTo>
                  <a:lnTo>
                    <a:pt x="1079754" y="32765"/>
                  </a:lnTo>
                  <a:lnTo>
                    <a:pt x="1108202" y="49275"/>
                  </a:lnTo>
                  <a:lnTo>
                    <a:pt x="1079785" y="65379"/>
                  </a:lnTo>
                  <a:lnTo>
                    <a:pt x="1079821" y="103098"/>
                  </a:lnTo>
                  <a:lnTo>
                    <a:pt x="1115187" y="42290"/>
                  </a:lnTo>
                  <a:lnTo>
                    <a:pt x="1098849" y="32765"/>
                  </a:lnTo>
                  <a:close/>
                </a:path>
                <a:path w="1118235" h="1903095">
                  <a:moveTo>
                    <a:pt x="1082294" y="23113"/>
                  </a:moveTo>
                  <a:lnTo>
                    <a:pt x="1046854" y="84042"/>
                  </a:lnTo>
                  <a:lnTo>
                    <a:pt x="1079785" y="65379"/>
                  </a:lnTo>
                  <a:lnTo>
                    <a:pt x="1079754" y="32765"/>
                  </a:lnTo>
                  <a:lnTo>
                    <a:pt x="1098849" y="32765"/>
                  </a:lnTo>
                  <a:lnTo>
                    <a:pt x="1082294" y="23113"/>
                  </a:lnTo>
                  <a:close/>
                </a:path>
                <a:path w="1118235" h="1903095">
                  <a:moveTo>
                    <a:pt x="1079754" y="32765"/>
                  </a:moveTo>
                  <a:lnTo>
                    <a:pt x="1079785" y="65379"/>
                  </a:lnTo>
                  <a:lnTo>
                    <a:pt x="1108202" y="49275"/>
                  </a:lnTo>
                  <a:lnTo>
                    <a:pt x="1079754" y="3276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50080" y="4050791"/>
              <a:ext cx="244601" cy="24460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00372" y="4079747"/>
              <a:ext cx="146303" cy="1432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95609" y="4074985"/>
              <a:ext cx="155828" cy="15278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05200" y="4008119"/>
              <a:ext cx="1229105" cy="137236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550285" y="4201540"/>
              <a:ext cx="971550" cy="1113790"/>
            </a:xfrm>
            <a:custGeom>
              <a:avLst/>
              <a:gdLst/>
              <a:ahLst/>
              <a:cxnLst/>
              <a:rect l="l" t="t" r="r" b="b"/>
              <a:pathLst>
                <a:path w="971550" h="1113789">
                  <a:moveTo>
                    <a:pt x="922040" y="57087"/>
                  </a:moveTo>
                  <a:lnTo>
                    <a:pt x="886270" y="69240"/>
                  </a:lnTo>
                  <a:lnTo>
                    <a:pt x="0" y="1088897"/>
                  </a:lnTo>
                  <a:lnTo>
                    <a:pt x="28701" y="1113789"/>
                  </a:lnTo>
                  <a:lnTo>
                    <a:pt x="915006" y="94213"/>
                  </a:lnTo>
                  <a:lnTo>
                    <a:pt x="922040" y="57087"/>
                  </a:lnTo>
                  <a:close/>
                </a:path>
                <a:path w="971550" h="1113789">
                  <a:moveTo>
                    <a:pt x="968493" y="16128"/>
                  </a:moveTo>
                  <a:lnTo>
                    <a:pt x="932434" y="16128"/>
                  </a:lnTo>
                  <a:lnTo>
                    <a:pt x="961136" y="41147"/>
                  </a:lnTo>
                  <a:lnTo>
                    <a:pt x="915006" y="94213"/>
                  </a:lnTo>
                  <a:lnTo>
                    <a:pt x="903477" y="155066"/>
                  </a:lnTo>
                  <a:lnTo>
                    <a:pt x="903535" y="162611"/>
                  </a:lnTo>
                  <a:lnTo>
                    <a:pt x="906414" y="169322"/>
                  </a:lnTo>
                  <a:lnTo>
                    <a:pt x="911604" y="174462"/>
                  </a:lnTo>
                  <a:lnTo>
                    <a:pt x="918590" y="177291"/>
                  </a:lnTo>
                  <a:lnTo>
                    <a:pt x="926135" y="177234"/>
                  </a:lnTo>
                  <a:lnTo>
                    <a:pt x="932846" y="174355"/>
                  </a:lnTo>
                  <a:lnTo>
                    <a:pt x="937986" y="169165"/>
                  </a:lnTo>
                  <a:lnTo>
                    <a:pt x="940815" y="162178"/>
                  </a:lnTo>
                  <a:lnTo>
                    <a:pt x="968493" y="16128"/>
                  </a:lnTo>
                  <a:close/>
                </a:path>
                <a:path w="971550" h="1113789">
                  <a:moveTo>
                    <a:pt x="942632" y="25018"/>
                  </a:moveTo>
                  <a:lnTo>
                    <a:pt x="928115" y="25018"/>
                  </a:lnTo>
                  <a:lnTo>
                    <a:pt x="952880" y="46608"/>
                  </a:lnTo>
                  <a:lnTo>
                    <a:pt x="922040" y="57087"/>
                  </a:lnTo>
                  <a:lnTo>
                    <a:pt x="915006" y="94213"/>
                  </a:lnTo>
                  <a:lnTo>
                    <a:pt x="961136" y="41147"/>
                  </a:lnTo>
                  <a:lnTo>
                    <a:pt x="942632" y="25018"/>
                  </a:lnTo>
                  <a:close/>
                </a:path>
                <a:path w="971550" h="1113789">
                  <a:moveTo>
                    <a:pt x="971550" y="0"/>
                  </a:moveTo>
                  <a:lnTo>
                    <a:pt x="815339" y="53085"/>
                  </a:lnTo>
                  <a:lnTo>
                    <a:pt x="808831" y="56909"/>
                  </a:lnTo>
                  <a:lnTo>
                    <a:pt x="804417" y="62722"/>
                  </a:lnTo>
                  <a:lnTo>
                    <a:pt x="802481" y="69748"/>
                  </a:lnTo>
                  <a:lnTo>
                    <a:pt x="803401" y="77215"/>
                  </a:lnTo>
                  <a:lnTo>
                    <a:pt x="807227" y="83796"/>
                  </a:lnTo>
                  <a:lnTo>
                    <a:pt x="813053" y="88233"/>
                  </a:lnTo>
                  <a:lnTo>
                    <a:pt x="820118" y="90146"/>
                  </a:lnTo>
                  <a:lnTo>
                    <a:pt x="827659" y="89153"/>
                  </a:lnTo>
                  <a:lnTo>
                    <a:pt x="886270" y="69240"/>
                  </a:lnTo>
                  <a:lnTo>
                    <a:pt x="932434" y="16128"/>
                  </a:lnTo>
                  <a:lnTo>
                    <a:pt x="968493" y="16128"/>
                  </a:lnTo>
                  <a:lnTo>
                    <a:pt x="971550" y="0"/>
                  </a:lnTo>
                  <a:close/>
                </a:path>
                <a:path w="971550" h="1113789">
                  <a:moveTo>
                    <a:pt x="932434" y="16128"/>
                  </a:moveTo>
                  <a:lnTo>
                    <a:pt x="886270" y="69240"/>
                  </a:lnTo>
                  <a:lnTo>
                    <a:pt x="922040" y="57087"/>
                  </a:lnTo>
                  <a:lnTo>
                    <a:pt x="928115" y="25018"/>
                  </a:lnTo>
                  <a:lnTo>
                    <a:pt x="942632" y="25018"/>
                  </a:lnTo>
                  <a:lnTo>
                    <a:pt x="932434" y="16128"/>
                  </a:lnTo>
                  <a:close/>
                </a:path>
                <a:path w="971550" h="1113789">
                  <a:moveTo>
                    <a:pt x="928115" y="25018"/>
                  </a:moveTo>
                  <a:lnTo>
                    <a:pt x="922040" y="57087"/>
                  </a:lnTo>
                  <a:lnTo>
                    <a:pt x="952880" y="46608"/>
                  </a:lnTo>
                  <a:lnTo>
                    <a:pt x="928115" y="2501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059045" y="4679060"/>
            <a:ext cx="439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22673" y="4705603"/>
            <a:ext cx="481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596384" y="2968739"/>
            <a:ext cx="2350770" cy="2503805"/>
            <a:chOff x="4596384" y="2968739"/>
            <a:chExt cx="2350770" cy="2503805"/>
          </a:xfrm>
        </p:grpSpPr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96384" y="4050779"/>
              <a:ext cx="241541" cy="24766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46676" y="4079748"/>
              <a:ext cx="143256" cy="1463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41913" y="4074985"/>
              <a:ext cx="152781" cy="15582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9304" y="5202936"/>
              <a:ext cx="241541" cy="24460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49596" y="5231892"/>
              <a:ext cx="143255" cy="14325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44833" y="5227129"/>
              <a:ext cx="152780" cy="15278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06112" y="4175760"/>
              <a:ext cx="729234" cy="129311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751197" y="4196969"/>
              <a:ext cx="489584" cy="1035050"/>
            </a:xfrm>
            <a:custGeom>
              <a:avLst/>
              <a:gdLst/>
              <a:ahLst/>
              <a:cxnLst/>
              <a:rect l="l" t="t" r="r" b="b"/>
              <a:pathLst>
                <a:path w="489585" h="1035050">
                  <a:moveTo>
                    <a:pt x="345154" y="903604"/>
                  </a:moveTo>
                  <a:lnTo>
                    <a:pt x="338316" y="906105"/>
                  </a:lnTo>
                  <a:lnTo>
                    <a:pt x="332739" y="911224"/>
                  </a:lnTo>
                  <a:lnTo>
                    <a:pt x="329572" y="918106"/>
                  </a:lnTo>
                  <a:lnTo>
                    <a:pt x="329311" y="925417"/>
                  </a:lnTo>
                  <a:lnTo>
                    <a:pt x="331811" y="932299"/>
                  </a:lnTo>
                  <a:lnTo>
                    <a:pt x="336930" y="937894"/>
                  </a:lnTo>
                  <a:lnTo>
                    <a:pt x="470535" y="1034668"/>
                  </a:lnTo>
                  <a:lnTo>
                    <a:pt x="473579" y="1007744"/>
                  </a:lnTo>
                  <a:lnTo>
                    <a:pt x="437895" y="1007744"/>
                  </a:lnTo>
                  <a:lnTo>
                    <a:pt x="409491" y="943381"/>
                  </a:lnTo>
                  <a:lnTo>
                    <a:pt x="359282" y="907033"/>
                  </a:lnTo>
                  <a:lnTo>
                    <a:pt x="352421" y="903866"/>
                  </a:lnTo>
                  <a:lnTo>
                    <a:pt x="345154" y="903604"/>
                  </a:lnTo>
                  <a:close/>
                </a:path>
                <a:path w="489585" h="1035050">
                  <a:moveTo>
                    <a:pt x="409491" y="943381"/>
                  </a:moveTo>
                  <a:lnTo>
                    <a:pt x="437895" y="1007744"/>
                  </a:lnTo>
                  <a:lnTo>
                    <a:pt x="460040" y="997965"/>
                  </a:lnTo>
                  <a:lnTo>
                    <a:pt x="436372" y="997965"/>
                  </a:lnTo>
                  <a:lnTo>
                    <a:pt x="440042" y="965498"/>
                  </a:lnTo>
                  <a:lnTo>
                    <a:pt x="409491" y="943381"/>
                  </a:lnTo>
                  <a:close/>
                </a:path>
                <a:path w="489585" h="1035050">
                  <a:moveTo>
                    <a:pt x="472313" y="849629"/>
                  </a:moveTo>
                  <a:lnTo>
                    <a:pt x="444282" y="927990"/>
                  </a:lnTo>
                  <a:lnTo>
                    <a:pt x="472693" y="992377"/>
                  </a:lnTo>
                  <a:lnTo>
                    <a:pt x="437895" y="1007744"/>
                  </a:lnTo>
                  <a:lnTo>
                    <a:pt x="473579" y="1007744"/>
                  </a:lnTo>
                  <a:lnTo>
                    <a:pt x="489076" y="870711"/>
                  </a:lnTo>
                  <a:lnTo>
                    <a:pt x="488404" y="863203"/>
                  </a:lnTo>
                  <a:lnTo>
                    <a:pt x="485028" y="856741"/>
                  </a:lnTo>
                  <a:lnTo>
                    <a:pt x="479486" y="851995"/>
                  </a:lnTo>
                  <a:lnTo>
                    <a:pt x="472313" y="849629"/>
                  </a:lnTo>
                  <a:close/>
                </a:path>
                <a:path w="489585" h="1035050">
                  <a:moveTo>
                    <a:pt x="440042" y="965498"/>
                  </a:moveTo>
                  <a:lnTo>
                    <a:pt x="436372" y="997965"/>
                  </a:lnTo>
                  <a:lnTo>
                    <a:pt x="466470" y="984630"/>
                  </a:lnTo>
                  <a:lnTo>
                    <a:pt x="440042" y="965498"/>
                  </a:lnTo>
                  <a:close/>
                </a:path>
                <a:path w="489585" h="1035050">
                  <a:moveTo>
                    <a:pt x="444282" y="927990"/>
                  </a:moveTo>
                  <a:lnTo>
                    <a:pt x="440042" y="965498"/>
                  </a:lnTo>
                  <a:lnTo>
                    <a:pt x="466470" y="984630"/>
                  </a:lnTo>
                  <a:lnTo>
                    <a:pt x="436372" y="997965"/>
                  </a:lnTo>
                  <a:lnTo>
                    <a:pt x="460040" y="997965"/>
                  </a:lnTo>
                  <a:lnTo>
                    <a:pt x="472693" y="992377"/>
                  </a:lnTo>
                  <a:lnTo>
                    <a:pt x="444282" y="927990"/>
                  </a:lnTo>
                  <a:close/>
                </a:path>
                <a:path w="489585" h="1035050">
                  <a:moveTo>
                    <a:pt x="34798" y="0"/>
                  </a:moveTo>
                  <a:lnTo>
                    <a:pt x="0" y="15493"/>
                  </a:lnTo>
                  <a:lnTo>
                    <a:pt x="409491" y="943381"/>
                  </a:lnTo>
                  <a:lnTo>
                    <a:pt x="440042" y="965498"/>
                  </a:lnTo>
                  <a:lnTo>
                    <a:pt x="444282" y="927990"/>
                  </a:lnTo>
                  <a:lnTo>
                    <a:pt x="347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2224" y="2968739"/>
              <a:ext cx="244601" cy="24766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2516" y="2997708"/>
              <a:ext cx="146304" cy="14630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47753" y="2992945"/>
              <a:ext cx="155829" cy="15582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11112" y="5202923"/>
              <a:ext cx="241541" cy="24766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661404" y="5231892"/>
              <a:ext cx="143255" cy="14630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56641" y="5227129"/>
              <a:ext cx="152780" cy="15582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15000" y="3090672"/>
              <a:ext cx="1232153" cy="238125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760085" y="3114802"/>
              <a:ext cx="991869" cy="2119630"/>
            </a:xfrm>
            <a:custGeom>
              <a:avLst/>
              <a:gdLst/>
              <a:ahLst/>
              <a:cxnLst/>
              <a:rect l="l" t="t" r="r" b="b"/>
              <a:pathLst>
                <a:path w="991870" h="2119629">
                  <a:moveTo>
                    <a:pt x="847899" y="1989883"/>
                  </a:moveTo>
                  <a:lnTo>
                    <a:pt x="841055" y="1992441"/>
                  </a:lnTo>
                  <a:lnTo>
                    <a:pt x="835533" y="1997583"/>
                  </a:lnTo>
                  <a:lnTo>
                    <a:pt x="832461" y="2004536"/>
                  </a:lnTo>
                  <a:lnTo>
                    <a:pt x="832294" y="2011870"/>
                  </a:lnTo>
                  <a:lnTo>
                    <a:pt x="834890" y="2018728"/>
                  </a:lnTo>
                  <a:lnTo>
                    <a:pt x="840105" y="2024253"/>
                  </a:lnTo>
                  <a:lnTo>
                    <a:pt x="974597" y="2119630"/>
                  </a:lnTo>
                  <a:lnTo>
                    <a:pt x="977330" y="2093087"/>
                  </a:lnTo>
                  <a:lnTo>
                    <a:pt x="941705" y="2093087"/>
                  </a:lnTo>
                  <a:lnTo>
                    <a:pt x="912664" y="2029026"/>
                  </a:lnTo>
                  <a:lnTo>
                    <a:pt x="862075" y="1993138"/>
                  </a:lnTo>
                  <a:lnTo>
                    <a:pt x="855196" y="1990064"/>
                  </a:lnTo>
                  <a:lnTo>
                    <a:pt x="847899" y="1989883"/>
                  </a:lnTo>
                  <a:close/>
                </a:path>
                <a:path w="991870" h="2119629">
                  <a:moveTo>
                    <a:pt x="912664" y="2029026"/>
                  </a:moveTo>
                  <a:lnTo>
                    <a:pt x="941705" y="2093087"/>
                  </a:lnTo>
                  <a:lnTo>
                    <a:pt x="963234" y="2083308"/>
                  </a:lnTo>
                  <a:lnTo>
                    <a:pt x="940054" y="2083308"/>
                  </a:lnTo>
                  <a:lnTo>
                    <a:pt x="943404" y="2050833"/>
                  </a:lnTo>
                  <a:lnTo>
                    <a:pt x="912664" y="2029026"/>
                  </a:lnTo>
                  <a:close/>
                </a:path>
                <a:path w="991870" h="2119629">
                  <a:moveTo>
                    <a:pt x="974470" y="1934591"/>
                  </a:moveTo>
                  <a:lnTo>
                    <a:pt x="947290" y="2013170"/>
                  </a:lnTo>
                  <a:lnTo>
                    <a:pt x="976375" y="2077339"/>
                  </a:lnTo>
                  <a:lnTo>
                    <a:pt x="941705" y="2093087"/>
                  </a:lnTo>
                  <a:lnTo>
                    <a:pt x="977330" y="2093087"/>
                  </a:lnTo>
                  <a:lnTo>
                    <a:pt x="991488" y="1955546"/>
                  </a:lnTo>
                  <a:lnTo>
                    <a:pt x="990794" y="1948039"/>
                  </a:lnTo>
                  <a:lnTo>
                    <a:pt x="987361" y="1941591"/>
                  </a:lnTo>
                  <a:lnTo>
                    <a:pt x="981737" y="1936882"/>
                  </a:lnTo>
                  <a:lnTo>
                    <a:pt x="974470" y="1934591"/>
                  </a:lnTo>
                  <a:close/>
                </a:path>
                <a:path w="991870" h="2119629">
                  <a:moveTo>
                    <a:pt x="943404" y="2050833"/>
                  </a:moveTo>
                  <a:lnTo>
                    <a:pt x="940054" y="2083308"/>
                  </a:lnTo>
                  <a:lnTo>
                    <a:pt x="970025" y="2069719"/>
                  </a:lnTo>
                  <a:lnTo>
                    <a:pt x="943404" y="2050833"/>
                  </a:lnTo>
                  <a:close/>
                </a:path>
                <a:path w="991870" h="2119629">
                  <a:moveTo>
                    <a:pt x="947290" y="2013170"/>
                  </a:moveTo>
                  <a:lnTo>
                    <a:pt x="943404" y="2050833"/>
                  </a:lnTo>
                  <a:lnTo>
                    <a:pt x="970025" y="2069719"/>
                  </a:lnTo>
                  <a:lnTo>
                    <a:pt x="940054" y="2083308"/>
                  </a:lnTo>
                  <a:lnTo>
                    <a:pt x="963234" y="2083308"/>
                  </a:lnTo>
                  <a:lnTo>
                    <a:pt x="976375" y="2077339"/>
                  </a:lnTo>
                  <a:lnTo>
                    <a:pt x="947290" y="2013170"/>
                  </a:lnTo>
                  <a:close/>
                </a:path>
                <a:path w="991870" h="2119629">
                  <a:moveTo>
                    <a:pt x="34798" y="0"/>
                  </a:moveTo>
                  <a:lnTo>
                    <a:pt x="0" y="15748"/>
                  </a:lnTo>
                  <a:lnTo>
                    <a:pt x="912664" y="2029026"/>
                  </a:lnTo>
                  <a:lnTo>
                    <a:pt x="943404" y="2050833"/>
                  </a:lnTo>
                  <a:lnTo>
                    <a:pt x="947290" y="2013170"/>
                  </a:lnTo>
                  <a:lnTo>
                    <a:pt x="347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821423" y="5181600"/>
            <a:ext cx="847725" cy="26225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7" baseline="-20833" dirty="0">
                <a:latin typeface="Calibri"/>
                <a:cs typeface="Calibri"/>
              </a:rPr>
              <a:t>1</a:t>
            </a:r>
            <a:endParaRPr sz="1200" baseline="-20833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40553" y="5383784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17055" y="5393537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618610" y="3670553"/>
            <a:ext cx="4387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482972" y="3742690"/>
            <a:ext cx="481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6244" y="1713356"/>
            <a:ext cx="7589520" cy="1242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Ejemplo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acceso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una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sección crítica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con</a:t>
            </a:r>
            <a:r>
              <a:rPr sz="2600" b="1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colisiones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Calibri"/>
              <a:cs typeface="Calibri"/>
            </a:endParaRPr>
          </a:p>
          <a:p>
            <a:pPr marR="454659" algn="ctr">
              <a:lnSpc>
                <a:spcPct val="100000"/>
              </a:lnSpc>
              <a:tabLst>
                <a:tab pos="791845" algn="l"/>
              </a:tabLst>
            </a:pPr>
            <a:r>
              <a:rPr sz="1800" dirty="0">
                <a:latin typeface="Calibri"/>
                <a:cs typeface="Calibri"/>
              </a:rPr>
              <a:t>1 OK	2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1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5" dirty="0"/>
              <a:t>Exclusión</a:t>
            </a:r>
            <a:r>
              <a:rPr sz="4000" spc="5" dirty="0"/>
              <a:t> </a:t>
            </a:r>
            <a:r>
              <a:rPr sz="4000" spc="-15" dirty="0"/>
              <a:t>Mutua</a:t>
            </a:r>
            <a:r>
              <a:rPr sz="4000" spc="25" dirty="0"/>
              <a:t> </a:t>
            </a:r>
            <a:r>
              <a:rPr sz="4000" spc="-10" dirty="0"/>
              <a:t>con</a:t>
            </a:r>
            <a:r>
              <a:rPr sz="4000" spc="5" dirty="0"/>
              <a:t> </a:t>
            </a:r>
            <a:r>
              <a:rPr sz="4000" spc="-15" dirty="0"/>
              <a:t>Relojes</a:t>
            </a:r>
            <a:r>
              <a:rPr sz="4000" spc="-5" dirty="0"/>
              <a:t> Lógicos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139" name="object 1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04087" y="2999232"/>
            <a:ext cx="8194040" cy="2555240"/>
            <a:chOff x="704087" y="2999232"/>
            <a:chExt cx="8194040" cy="2555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3008388"/>
              <a:ext cx="8193785" cy="31469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9795" y="3087497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891919" y="0"/>
                  </a:moveTo>
                  <a:lnTo>
                    <a:pt x="7884172" y="2031"/>
                  </a:lnTo>
                  <a:lnTo>
                    <a:pt x="7877060" y="14224"/>
                  </a:lnTo>
                  <a:lnTo>
                    <a:pt x="7879092" y="21970"/>
                  </a:lnTo>
                  <a:lnTo>
                    <a:pt x="7920852" y="46330"/>
                  </a:lnTo>
                  <a:lnTo>
                    <a:pt x="7967992" y="46354"/>
                  </a:lnTo>
                  <a:lnTo>
                    <a:pt x="7967992" y="71754"/>
                  </a:lnTo>
                  <a:lnTo>
                    <a:pt x="7920676" y="71754"/>
                  </a:lnTo>
                  <a:lnTo>
                    <a:pt x="7879092" y="96012"/>
                  </a:lnTo>
                  <a:lnTo>
                    <a:pt x="7877060" y="103758"/>
                  </a:lnTo>
                  <a:lnTo>
                    <a:pt x="7880616" y="109854"/>
                  </a:lnTo>
                  <a:lnTo>
                    <a:pt x="7884045" y="115824"/>
                  </a:lnTo>
                  <a:lnTo>
                    <a:pt x="7891919" y="117982"/>
                  </a:lnTo>
                  <a:lnTo>
                    <a:pt x="7897888" y="114426"/>
                  </a:lnTo>
                  <a:lnTo>
                    <a:pt x="7971194" y="71754"/>
                  </a:lnTo>
                  <a:lnTo>
                    <a:pt x="7967992" y="71754"/>
                  </a:lnTo>
                  <a:lnTo>
                    <a:pt x="7971235" y="71730"/>
                  </a:lnTo>
                  <a:lnTo>
                    <a:pt x="7993011" y="59054"/>
                  </a:lnTo>
                  <a:lnTo>
                    <a:pt x="7891919" y="0"/>
                  </a:lnTo>
                  <a:close/>
                </a:path>
                <a:path w="7993380" h="118110">
                  <a:moveTo>
                    <a:pt x="7942556" y="58991"/>
                  </a:moveTo>
                  <a:lnTo>
                    <a:pt x="7920717" y="71730"/>
                  </a:lnTo>
                  <a:lnTo>
                    <a:pt x="7967992" y="71754"/>
                  </a:lnTo>
                  <a:lnTo>
                    <a:pt x="7967992" y="69976"/>
                  </a:lnTo>
                  <a:lnTo>
                    <a:pt x="7961388" y="69976"/>
                  </a:lnTo>
                  <a:lnTo>
                    <a:pt x="7942556" y="58991"/>
                  </a:lnTo>
                  <a:close/>
                </a:path>
                <a:path w="7993380" h="118110">
                  <a:moveTo>
                    <a:pt x="12" y="42290"/>
                  </a:moveTo>
                  <a:lnTo>
                    <a:pt x="0" y="67690"/>
                  </a:lnTo>
                  <a:lnTo>
                    <a:pt x="7920717" y="71730"/>
                  </a:lnTo>
                  <a:lnTo>
                    <a:pt x="7942556" y="58991"/>
                  </a:lnTo>
                  <a:lnTo>
                    <a:pt x="7920852" y="46330"/>
                  </a:lnTo>
                  <a:lnTo>
                    <a:pt x="12" y="42290"/>
                  </a:lnTo>
                  <a:close/>
                </a:path>
                <a:path w="7993380" h="118110">
                  <a:moveTo>
                    <a:pt x="7961388" y="48005"/>
                  </a:moveTo>
                  <a:lnTo>
                    <a:pt x="7942556" y="58991"/>
                  </a:lnTo>
                  <a:lnTo>
                    <a:pt x="7961388" y="69976"/>
                  </a:lnTo>
                  <a:lnTo>
                    <a:pt x="7961388" y="48005"/>
                  </a:lnTo>
                  <a:close/>
                </a:path>
                <a:path w="7993380" h="118110">
                  <a:moveTo>
                    <a:pt x="7967992" y="48005"/>
                  </a:moveTo>
                  <a:lnTo>
                    <a:pt x="7961388" y="48005"/>
                  </a:lnTo>
                  <a:lnTo>
                    <a:pt x="7961388" y="69976"/>
                  </a:lnTo>
                  <a:lnTo>
                    <a:pt x="7967992" y="69976"/>
                  </a:lnTo>
                  <a:lnTo>
                    <a:pt x="7967992" y="48005"/>
                  </a:lnTo>
                  <a:close/>
                </a:path>
                <a:path w="7993380" h="118110">
                  <a:moveTo>
                    <a:pt x="7920852" y="46330"/>
                  </a:moveTo>
                  <a:lnTo>
                    <a:pt x="7942556" y="58991"/>
                  </a:lnTo>
                  <a:lnTo>
                    <a:pt x="7961388" y="48005"/>
                  </a:lnTo>
                  <a:lnTo>
                    <a:pt x="7967992" y="48005"/>
                  </a:lnTo>
                  <a:lnTo>
                    <a:pt x="7967992" y="46354"/>
                  </a:lnTo>
                  <a:lnTo>
                    <a:pt x="7920852" y="46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6776" y="3044952"/>
              <a:ext cx="241541" cy="2446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068" y="3073908"/>
              <a:ext cx="143256" cy="1432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305" y="3069145"/>
              <a:ext cx="152781" cy="1527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6799" y="3032747"/>
              <a:ext cx="250685" cy="2568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7091" y="3061716"/>
              <a:ext cx="152400" cy="1554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2329" y="3056953"/>
              <a:ext cx="161925" cy="1649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087" y="4075176"/>
              <a:ext cx="8193785" cy="31775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9795" y="4156583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94" y="46101"/>
                  </a:moveTo>
                  <a:lnTo>
                    <a:pt x="7967865" y="46101"/>
                  </a:lnTo>
                  <a:lnTo>
                    <a:pt x="7967865" y="71501"/>
                  </a:lnTo>
                  <a:lnTo>
                    <a:pt x="7920915" y="71555"/>
                  </a:lnTo>
                  <a:lnTo>
                    <a:pt x="7885188" y="92456"/>
                  </a:lnTo>
                  <a:lnTo>
                    <a:pt x="7879092" y="95885"/>
                  </a:lnTo>
                  <a:lnTo>
                    <a:pt x="7877060" y="103759"/>
                  </a:lnTo>
                  <a:lnTo>
                    <a:pt x="7880616" y="109728"/>
                  </a:lnTo>
                  <a:lnTo>
                    <a:pt x="7884172" y="115824"/>
                  </a:lnTo>
                  <a:lnTo>
                    <a:pt x="7891919" y="117856"/>
                  </a:lnTo>
                  <a:lnTo>
                    <a:pt x="7993011" y="58801"/>
                  </a:lnTo>
                  <a:lnTo>
                    <a:pt x="7971194" y="46101"/>
                  </a:lnTo>
                  <a:close/>
                </a:path>
                <a:path w="7993380" h="118110">
                  <a:moveTo>
                    <a:pt x="7920702" y="46155"/>
                  </a:moveTo>
                  <a:lnTo>
                    <a:pt x="0" y="55372"/>
                  </a:lnTo>
                  <a:lnTo>
                    <a:pt x="25" y="80772"/>
                  </a:lnTo>
                  <a:lnTo>
                    <a:pt x="7920915" y="71555"/>
                  </a:lnTo>
                  <a:lnTo>
                    <a:pt x="7942567" y="58889"/>
                  </a:lnTo>
                  <a:lnTo>
                    <a:pt x="7920702" y="46155"/>
                  </a:lnTo>
                  <a:close/>
                </a:path>
                <a:path w="7993380" h="118110">
                  <a:moveTo>
                    <a:pt x="7942567" y="58889"/>
                  </a:moveTo>
                  <a:lnTo>
                    <a:pt x="7920915" y="71555"/>
                  </a:lnTo>
                  <a:lnTo>
                    <a:pt x="7967865" y="71501"/>
                  </a:lnTo>
                  <a:lnTo>
                    <a:pt x="7967865" y="69850"/>
                  </a:lnTo>
                  <a:lnTo>
                    <a:pt x="7961388" y="69850"/>
                  </a:lnTo>
                  <a:lnTo>
                    <a:pt x="7942567" y="58889"/>
                  </a:lnTo>
                  <a:close/>
                </a:path>
                <a:path w="7993380" h="118110">
                  <a:moveTo>
                    <a:pt x="7961388" y="47879"/>
                  </a:moveTo>
                  <a:lnTo>
                    <a:pt x="7942567" y="58889"/>
                  </a:lnTo>
                  <a:lnTo>
                    <a:pt x="7961388" y="69850"/>
                  </a:lnTo>
                  <a:lnTo>
                    <a:pt x="7961388" y="47879"/>
                  </a:lnTo>
                  <a:close/>
                </a:path>
                <a:path w="7993380" h="118110">
                  <a:moveTo>
                    <a:pt x="7967865" y="47879"/>
                  </a:moveTo>
                  <a:lnTo>
                    <a:pt x="7961388" y="47879"/>
                  </a:lnTo>
                  <a:lnTo>
                    <a:pt x="7961388" y="69850"/>
                  </a:lnTo>
                  <a:lnTo>
                    <a:pt x="7967865" y="69850"/>
                  </a:lnTo>
                  <a:lnTo>
                    <a:pt x="7967865" y="47879"/>
                  </a:lnTo>
                  <a:close/>
                </a:path>
                <a:path w="7993380" h="118110">
                  <a:moveTo>
                    <a:pt x="7967865" y="46101"/>
                  </a:moveTo>
                  <a:lnTo>
                    <a:pt x="7920702" y="46155"/>
                  </a:lnTo>
                  <a:lnTo>
                    <a:pt x="7942567" y="58889"/>
                  </a:lnTo>
                  <a:lnTo>
                    <a:pt x="7961388" y="47879"/>
                  </a:lnTo>
                  <a:lnTo>
                    <a:pt x="7967865" y="47879"/>
                  </a:lnTo>
                  <a:lnTo>
                    <a:pt x="7967865" y="46101"/>
                  </a:lnTo>
                  <a:close/>
                </a:path>
                <a:path w="7993380" h="118110">
                  <a:moveTo>
                    <a:pt x="7891792" y="0"/>
                  </a:moveTo>
                  <a:lnTo>
                    <a:pt x="7884045" y="2032"/>
                  </a:lnTo>
                  <a:lnTo>
                    <a:pt x="7880489" y="8128"/>
                  </a:lnTo>
                  <a:lnTo>
                    <a:pt x="7876933" y="14097"/>
                  </a:lnTo>
                  <a:lnTo>
                    <a:pt x="7879092" y="21971"/>
                  </a:lnTo>
                  <a:lnTo>
                    <a:pt x="7920702" y="46155"/>
                  </a:lnTo>
                  <a:lnTo>
                    <a:pt x="7971194" y="46101"/>
                  </a:lnTo>
                  <a:lnTo>
                    <a:pt x="7897888" y="3429"/>
                  </a:lnTo>
                  <a:lnTo>
                    <a:pt x="7891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7576" y="4114800"/>
              <a:ext cx="253746" cy="2537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7867" y="4143756"/>
              <a:ext cx="155448" cy="152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3105" y="4138993"/>
              <a:ext cx="164973" cy="161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6447" y="2999232"/>
              <a:ext cx="814577" cy="124129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92295" y="3192653"/>
              <a:ext cx="560070" cy="981075"/>
            </a:xfrm>
            <a:custGeom>
              <a:avLst/>
              <a:gdLst/>
              <a:ahLst/>
              <a:cxnLst/>
              <a:rect l="l" t="t" r="r" b="b"/>
              <a:pathLst>
                <a:path w="560070" h="981075">
                  <a:moveTo>
                    <a:pt x="519357" y="66181"/>
                  </a:moveTo>
                  <a:lnTo>
                    <a:pt x="486864" y="85495"/>
                  </a:lnTo>
                  <a:lnTo>
                    <a:pt x="0" y="962279"/>
                  </a:lnTo>
                  <a:lnTo>
                    <a:pt x="33274" y="980821"/>
                  </a:lnTo>
                  <a:lnTo>
                    <a:pt x="520153" y="103891"/>
                  </a:lnTo>
                  <a:lnTo>
                    <a:pt x="519357" y="66181"/>
                  </a:lnTo>
                  <a:close/>
                </a:path>
                <a:path w="560070" h="981075">
                  <a:moveTo>
                    <a:pt x="556520" y="23875"/>
                  </a:moveTo>
                  <a:lnTo>
                    <a:pt x="521080" y="23875"/>
                  </a:lnTo>
                  <a:lnTo>
                    <a:pt x="554354" y="42291"/>
                  </a:lnTo>
                  <a:lnTo>
                    <a:pt x="520153" y="103891"/>
                  </a:lnTo>
                  <a:lnTo>
                    <a:pt x="521462" y="165862"/>
                  </a:lnTo>
                  <a:lnTo>
                    <a:pt x="540892" y="184404"/>
                  </a:lnTo>
                  <a:lnTo>
                    <a:pt x="548292" y="182796"/>
                  </a:lnTo>
                  <a:lnTo>
                    <a:pt x="554275" y="178593"/>
                  </a:lnTo>
                  <a:lnTo>
                    <a:pt x="558234" y="172438"/>
                  </a:lnTo>
                  <a:lnTo>
                    <a:pt x="559562" y="164973"/>
                  </a:lnTo>
                  <a:lnTo>
                    <a:pt x="556520" y="23875"/>
                  </a:lnTo>
                  <a:close/>
                </a:path>
                <a:path w="560070" h="981075">
                  <a:moveTo>
                    <a:pt x="556005" y="0"/>
                  </a:moveTo>
                  <a:lnTo>
                    <a:pt x="414146" y="84327"/>
                  </a:lnTo>
                  <a:lnTo>
                    <a:pt x="408560" y="89378"/>
                  </a:lnTo>
                  <a:lnTo>
                    <a:pt x="405463" y="95964"/>
                  </a:lnTo>
                  <a:lnTo>
                    <a:pt x="405056" y="103241"/>
                  </a:lnTo>
                  <a:lnTo>
                    <a:pt x="407542" y="110362"/>
                  </a:lnTo>
                  <a:lnTo>
                    <a:pt x="412595" y="115968"/>
                  </a:lnTo>
                  <a:lnTo>
                    <a:pt x="419195" y="119110"/>
                  </a:lnTo>
                  <a:lnTo>
                    <a:pt x="426509" y="119560"/>
                  </a:lnTo>
                  <a:lnTo>
                    <a:pt x="433704" y="117094"/>
                  </a:lnTo>
                  <a:lnTo>
                    <a:pt x="486864" y="85495"/>
                  </a:lnTo>
                  <a:lnTo>
                    <a:pt x="521080" y="23875"/>
                  </a:lnTo>
                  <a:lnTo>
                    <a:pt x="556520" y="23875"/>
                  </a:lnTo>
                  <a:lnTo>
                    <a:pt x="556005" y="0"/>
                  </a:lnTo>
                  <a:close/>
                </a:path>
                <a:path w="560070" h="981075">
                  <a:moveTo>
                    <a:pt x="538521" y="33527"/>
                  </a:moveTo>
                  <a:lnTo>
                    <a:pt x="518667" y="33527"/>
                  </a:lnTo>
                  <a:lnTo>
                    <a:pt x="547369" y="49530"/>
                  </a:lnTo>
                  <a:lnTo>
                    <a:pt x="519357" y="66181"/>
                  </a:lnTo>
                  <a:lnTo>
                    <a:pt x="520153" y="103891"/>
                  </a:lnTo>
                  <a:lnTo>
                    <a:pt x="554354" y="42291"/>
                  </a:lnTo>
                  <a:lnTo>
                    <a:pt x="538521" y="33527"/>
                  </a:lnTo>
                  <a:close/>
                </a:path>
                <a:path w="560070" h="981075">
                  <a:moveTo>
                    <a:pt x="521080" y="23875"/>
                  </a:moveTo>
                  <a:lnTo>
                    <a:pt x="486864" y="85495"/>
                  </a:lnTo>
                  <a:lnTo>
                    <a:pt x="519357" y="66181"/>
                  </a:lnTo>
                  <a:lnTo>
                    <a:pt x="518667" y="33527"/>
                  </a:lnTo>
                  <a:lnTo>
                    <a:pt x="538521" y="33527"/>
                  </a:lnTo>
                  <a:lnTo>
                    <a:pt x="521080" y="23875"/>
                  </a:lnTo>
                  <a:close/>
                </a:path>
                <a:path w="560070" h="981075">
                  <a:moveTo>
                    <a:pt x="518667" y="33527"/>
                  </a:moveTo>
                  <a:lnTo>
                    <a:pt x="519357" y="66181"/>
                  </a:lnTo>
                  <a:lnTo>
                    <a:pt x="547369" y="49530"/>
                  </a:lnTo>
                  <a:lnTo>
                    <a:pt x="518667" y="33527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4087" y="5236464"/>
              <a:ext cx="8193785" cy="31775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49807" y="5317744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81" y="46227"/>
                  </a:moveTo>
                  <a:lnTo>
                    <a:pt x="7967853" y="46227"/>
                  </a:lnTo>
                  <a:lnTo>
                    <a:pt x="7967853" y="71627"/>
                  </a:lnTo>
                  <a:lnTo>
                    <a:pt x="7920865" y="71636"/>
                  </a:lnTo>
                  <a:lnTo>
                    <a:pt x="7879080" y="96011"/>
                  </a:lnTo>
                  <a:lnTo>
                    <a:pt x="7877048" y="103758"/>
                  </a:lnTo>
                  <a:lnTo>
                    <a:pt x="7880604" y="109854"/>
                  </a:lnTo>
                  <a:lnTo>
                    <a:pt x="7884160" y="115823"/>
                  </a:lnTo>
                  <a:lnTo>
                    <a:pt x="7891907" y="117855"/>
                  </a:lnTo>
                  <a:lnTo>
                    <a:pt x="7898003" y="114426"/>
                  </a:lnTo>
                  <a:lnTo>
                    <a:pt x="7992999" y="58927"/>
                  </a:lnTo>
                  <a:lnTo>
                    <a:pt x="7971181" y="46227"/>
                  </a:lnTo>
                  <a:close/>
                </a:path>
                <a:path w="7993380" h="118110">
                  <a:moveTo>
                    <a:pt x="7920789" y="46237"/>
                  </a:moveTo>
                  <a:lnTo>
                    <a:pt x="0" y="47751"/>
                  </a:lnTo>
                  <a:lnTo>
                    <a:pt x="0" y="73151"/>
                  </a:lnTo>
                  <a:lnTo>
                    <a:pt x="7920881" y="71627"/>
                  </a:lnTo>
                  <a:lnTo>
                    <a:pt x="7942627" y="58942"/>
                  </a:lnTo>
                  <a:lnTo>
                    <a:pt x="7920789" y="46237"/>
                  </a:lnTo>
                  <a:close/>
                </a:path>
                <a:path w="7993380" h="118110">
                  <a:moveTo>
                    <a:pt x="7942627" y="58942"/>
                  </a:moveTo>
                  <a:lnTo>
                    <a:pt x="7920865" y="71636"/>
                  </a:lnTo>
                  <a:lnTo>
                    <a:pt x="7967853" y="71627"/>
                  </a:lnTo>
                  <a:lnTo>
                    <a:pt x="7967853" y="69849"/>
                  </a:lnTo>
                  <a:lnTo>
                    <a:pt x="7961376" y="69849"/>
                  </a:lnTo>
                  <a:lnTo>
                    <a:pt x="7942627" y="58942"/>
                  </a:lnTo>
                  <a:close/>
                </a:path>
                <a:path w="7993380" h="118110">
                  <a:moveTo>
                    <a:pt x="7961376" y="48005"/>
                  </a:moveTo>
                  <a:lnTo>
                    <a:pt x="7942627" y="58942"/>
                  </a:lnTo>
                  <a:lnTo>
                    <a:pt x="7961376" y="69849"/>
                  </a:lnTo>
                  <a:lnTo>
                    <a:pt x="7961376" y="48005"/>
                  </a:lnTo>
                  <a:close/>
                </a:path>
                <a:path w="7993380" h="118110">
                  <a:moveTo>
                    <a:pt x="7967853" y="48005"/>
                  </a:moveTo>
                  <a:lnTo>
                    <a:pt x="7961376" y="48005"/>
                  </a:lnTo>
                  <a:lnTo>
                    <a:pt x="7961376" y="69849"/>
                  </a:lnTo>
                  <a:lnTo>
                    <a:pt x="7967853" y="69849"/>
                  </a:lnTo>
                  <a:lnTo>
                    <a:pt x="7967853" y="48005"/>
                  </a:lnTo>
                  <a:close/>
                </a:path>
                <a:path w="7993380" h="118110">
                  <a:moveTo>
                    <a:pt x="7967853" y="46227"/>
                  </a:moveTo>
                  <a:lnTo>
                    <a:pt x="7920789" y="46237"/>
                  </a:lnTo>
                  <a:lnTo>
                    <a:pt x="7942627" y="58942"/>
                  </a:lnTo>
                  <a:lnTo>
                    <a:pt x="7961376" y="48005"/>
                  </a:lnTo>
                  <a:lnTo>
                    <a:pt x="7967853" y="48005"/>
                  </a:lnTo>
                  <a:lnTo>
                    <a:pt x="7967853" y="46227"/>
                  </a:lnTo>
                  <a:close/>
                </a:path>
                <a:path w="7993380" h="118110">
                  <a:moveTo>
                    <a:pt x="7891907" y="0"/>
                  </a:moveTo>
                  <a:lnTo>
                    <a:pt x="7884033" y="2031"/>
                  </a:lnTo>
                  <a:lnTo>
                    <a:pt x="7880604" y="8127"/>
                  </a:lnTo>
                  <a:lnTo>
                    <a:pt x="7877048" y="14096"/>
                  </a:lnTo>
                  <a:lnTo>
                    <a:pt x="7879080" y="21970"/>
                  </a:lnTo>
                  <a:lnTo>
                    <a:pt x="7920789" y="46237"/>
                  </a:lnTo>
                  <a:lnTo>
                    <a:pt x="7971181" y="46227"/>
                  </a:lnTo>
                  <a:lnTo>
                    <a:pt x="7897876" y="3555"/>
                  </a:lnTo>
                  <a:lnTo>
                    <a:pt x="7891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2848" y="5276088"/>
              <a:ext cx="241541" cy="24460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63140" y="5305044"/>
              <a:ext cx="143256" cy="1432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8377" y="5300281"/>
              <a:ext cx="152781" cy="15278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1640" y="3188208"/>
              <a:ext cx="854201" cy="235381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38756" y="3212084"/>
              <a:ext cx="637540" cy="2093595"/>
            </a:xfrm>
            <a:custGeom>
              <a:avLst/>
              <a:gdLst/>
              <a:ahLst/>
              <a:cxnLst/>
              <a:rect l="l" t="t" r="r" b="b"/>
              <a:pathLst>
                <a:path w="637539" h="2093595">
                  <a:moveTo>
                    <a:pt x="489537" y="1945417"/>
                  </a:moveTo>
                  <a:lnTo>
                    <a:pt x="482383" y="1946917"/>
                  </a:lnTo>
                  <a:lnTo>
                    <a:pt x="476123" y="1951227"/>
                  </a:lnTo>
                  <a:lnTo>
                    <a:pt x="472003" y="1957560"/>
                  </a:lnTo>
                  <a:lnTo>
                    <a:pt x="470693" y="1964737"/>
                  </a:lnTo>
                  <a:lnTo>
                    <a:pt x="472193" y="1971891"/>
                  </a:lnTo>
                  <a:lnTo>
                    <a:pt x="476504" y="1978152"/>
                  </a:lnTo>
                  <a:lnTo>
                    <a:pt x="594487" y="2093340"/>
                  </a:lnTo>
                  <a:lnTo>
                    <a:pt x="602810" y="2061971"/>
                  </a:lnTo>
                  <a:lnTo>
                    <a:pt x="566038" y="2061971"/>
                  </a:lnTo>
                  <a:lnTo>
                    <a:pt x="547294" y="1994027"/>
                  </a:lnTo>
                  <a:lnTo>
                    <a:pt x="503047" y="1950846"/>
                  </a:lnTo>
                  <a:lnTo>
                    <a:pt x="496714" y="1946727"/>
                  </a:lnTo>
                  <a:lnTo>
                    <a:pt x="489537" y="1945417"/>
                  </a:lnTo>
                  <a:close/>
                </a:path>
                <a:path w="637539" h="2093595">
                  <a:moveTo>
                    <a:pt x="547294" y="1994027"/>
                  </a:moveTo>
                  <a:lnTo>
                    <a:pt x="566038" y="2061971"/>
                  </a:lnTo>
                  <a:lnTo>
                    <a:pt x="602402" y="2052065"/>
                  </a:lnTo>
                  <a:lnTo>
                    <a:pt x="566038" y="2052065"/>
                  </a:lnTo>
                  <a:lnTo>
                    <a:pt x="574411" y="2020489"/>
                  </a:lnTo>
                  <a:lnTo>
                    <a:pt x="547294" y="1994027"/>
                  </a:lnTo>
                  <a:close/>
                </a:path>
                <a:path w="637539" h="2093595">
                  <a:moveTo>
                    <a:pt x="615646" y="1910157"/>
                  </a:moveTo>
                  <a:lnTo>
                    <a:pt x="608758" y="1912572"/>
                  </a:lnTo>
                  <a:lnTo>
                    <a:pt x="603275" y="1917392"/>
                  </a:lnTo>
                  <a:lnTo>
                    <a:pt x="599948" y="1924177"/>
                  </a:lnTo>
                  <a:lnTo>
                    <a:pt x="584106" y="1983923"/>
                  </a:lnTo>
                  <a:lnTo>
                    <a:pt x="602869" y="2051939"/>
                  </a:lnTo>
                  <a:lnTo>
                    <a:pt x="566038" y="2061971"/>
                  </a:lnTo>
                  <a:lnTo>
                    <a:pt x="602810" y="2061971"/>
                  </a:lnTo>
                  <a:lnTo>
                    <a:pt x="636778" y="1933955"/>
                  </a:lnTo>
                  <a:lnTo>
                    <a:pt x="637208" y="1926393"/>
                  </a:lnTo>
                  <a:lnTo>
                    <a:pt x="634793" y="1919462"/>
                  </a:lnTo>
                  <a:lnTo>
                    <a:pt x="629973" y="1913935"/>
                  </a:lnTo>
                  <a:lnTo>
                    <a:pt x="623188" y="1910588"/>
                  </a:lnTo>
                  <a:lnTo>
                    <a:pt x="615646" y="1910157"/>
                  </a:lnTo>
                  <a:close/>
                </a:path>
                <a:path w="637539" h="2093595">
                  <a:moveTo>
                    <a:pt x="574411" y="2020489"/>
                  </a:moveTo>
                  <a:lnTo>
                    <a:pt x="566038" y="2052065"/>
                  </a:lnTo>
                  <a:lnTo>
                    <a:pt x="597788" y="2043302"/>
                  </a:lnTo>
                  <a:lnTo>
                    <a:pt x="574411" y="2020489"/>
                  </a:lnTo>
                  <a:close/>
                </a:path>
                <a:path w="637539" h="2093595">
                  <a:moveTo>
                    <a:pt x="584106" y="1983923"/>
                  </a:moveTo>
                  <a:lnTo>
                    <a:pt x="574411" y="2020489"/>
                  </a:lnTo>
                  <a:lnTo>
                    <a:pt x="597788" y="2043302"/>
                  </a:lnTo>
                  <a:lnTo>
                    <a:pt x="566038" y="2052065"/>
                  </a:lnTo>
                  <a:lnTo>
                    <a:pt x="602402" y="2052065"/>
                  </a:lnTo>
                  <a:lnTo>
                    <a:pt x="602869" y="2051939"/>
                  </a:lnTo>
                  <a:lnTo>
                    <a:pt x="584106" y="1983923"/>
                  </a:lnTo>
                  <a:close/>
                </a:path>
                <a:path w="637539" h="2093595">
                  <a:moveTo>
                    <a:pt x="36830" y="0"/>
                  </a:moveTo>
                  <a:lnTo>
                    <a:pt x="0" y="10160"/>
                  </a:lnTo>
                  <a:lnTo>
                    <a:pt x="547294" y="1994027"/>
                  </a:lnTo>
                  <a:lnTo>
                    <a:pt x="574411" y="2020489"/>
                  </a:lnTo>
                  <a:lnTo>
                    <a:pt x="584106" y="1983923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3189" y="2936570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189" y="4017645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189" y="5179567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5613" y="3473958"/>
            <a:ext cx="2978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SG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87644" y="3004820"/>
            <a:ext cx="878840" cy="284480"/>
            <a:chOff x="5787644" y="3004820"/>
            <a:chExt cx="878840" cy="284480"/>
          </a:xfrm>
        </p:grpSpPr>
        <p:sp>
          <p:nvSpPr>
            <p:cNvPr id="31" name="object 31"/>
            <p:cNvSpPr/>
            <p:nvPr/>
          </p:nvSpPr>
          <p:spPr>
            <a:xfrm>
              <a:off x="5800344" y="3017520"/>
              <a:ext cx="853440" cy="259079"/>
            </a:xfrm>
            <a:custGeom>
              <a:avLst/>
              <a:gdLst/>
              <a:ahLst/>
              <a:cxnLst/>
              <a:rect l="l" t="t" r="r" b="b"/>
              <a:pathLst>
                <a:path w="853440" h="259079">
                  <a:moveTo>
                    <a:pt x="85344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853440" y="259079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00344" y="3017520"/>
              <a:ext cx="853440" cy="259079"/>
            </a:xfrm>
            <a:custGeom>
              <a:avLst/>
              <a:gdLst/>
              <a:ahLst/>
              <a:cxnLst/>
              <a:rect l="l" t="t" r="r" b="b"/>
              <a:pathLst>
                <a:path w="853440" h="259079">
                  <a:moveTo>
                    <a:pt x="0" y="259079"/>
                  </a:moveTo>
                  <a:lnTo>
                    <a:pt x="853440" y="259079"/>
                  </a:lnTo>
                  <a:lnTo>
                    <a:pt x="853440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53403" y="3035300"/>
            <a:ext cx="9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23508" y="3123692"/>
            <a:ext cx="7683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17648" y="4108703"/>
            <a:ext cx="677545" cy="1415415"/>
            <a:chOff x="2517648" y="4108703"/>
            <a:chExt cx="677545" cy="1415415"/>
          </a:xfrm>
        </p:grpSpPr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17648" y="5276075"/>
              <a:ext cx="241541" cy="24766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7940" y="5305043"/>
              <a:ext cx="143256" cy="1463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63177" y="5300281"/>
              <a:ext cx="152781" cy="1558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59024" y="4130039"/>
              <a:ext cx="244601" cy="2446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09316" y="4158995"/>
              <a:ext cx="146303" cy="1432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04553" y="4154233"/>
              <a:ext cx="155828" cy="15278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75560" y="4108703"/>
              <a:ext cx="619506" cy="12687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620010" y="4302124"/>
              <a:ext cx="393700" cy="1009650"/>
            </a:xfrm>
            <a:custGeom>
              <a:avLst/>
              <a:gdLst/>
              <a:ahLst/>
              <a:cxnLst/>
              <a:rect l="l" t="t" r="r" b="b"/>
              <a:pathLst>
                <a:path w="393700" h="1009650">
                  <a:moveTo>
                    <a:pt x="336401" y="71617"/>
                  </a:moveTo>
                  <a:lnTo>
                    <a:pt x="307804" y="96367"/>
                  </a:lnTo>
                  <a:lnTo>
                    <a:pt x="0" y="997077"/>
                  </a:lnTo>
                  <a:lnTo>
                    <a:pt x="36067" y="1009396"/>
                  </a:lnTo>
                  <a:lnTo>
                    <a:pt x="343877" y="108672"/>
                  </a:lnTo>
                  <a:lnTo>
                    <a:pt x="336401" y="71617"/>
                  </a:lnTo>
                  <a:close/>
                </a:path>
                <a:path w="393700" h="1009650">
                  <a:moveTo>
                    <a:pt x="366905" y="29718"/>
                  </a:moveTo>
                  <a:lnTo>
                    <a:pt x="330581" y="29718"/>
                  </a:lnTo>
                  <a:lnTo>
                    <a:pt x="366648" y="42037"/>
                  </a:lnTo>
                  <a:lnTo>
                    <a:pt x="343877" y="108672"/>
                  </a:lnTo>
                  <a:lnTo>
                    <a:pt x="356131" y="169346"/>
                  </a:lnTo>
                  <a:lnTo>
                    <a:pt x="378587" y="184276"/>
                  </a:lnTo>
                  <a:lnTo>
                    <a:pt x="385552" y="181300"/>
                  </a:lnTo>
                  <a:lnTo>
                    <a:pt x="390683" y="176085"/>
                  </a:lnTo>
                  <a:lnTo>
                    <a:pt x="393481" y="169346"/>
                  </a:lnTo>
                  <a:lnTo>
                    <a:pt x="393445" y="161798"/>
                  </a:lnTo>
                  <a:lnTo>
                    <a:pt x="366905" y="29718"/>
                  </a:lnTo>
                  <a:close/>
                </a:path>
                <a:path w="393700" h="1009650">
                  <a:moveTo>
                    <a:pt x="360933" y="0"/>
                  </a:moveTo>
                  <a:lnTo>
                    <a:pt x="236092" y="107950"/>
                  </a:lnTo>
                  <a:lnTo>
                    <a:pt x="231509" y="113978"/>
                  </a:lnTo>
                  <a:lnTo>
                    <a:pt x="229616" y="121031"/>
                  </a:lnTo>
                  <a:lnTo>
                    <a:pt x="230485" y="128273"/>
                  </a:lnTo>
                  <a:lnTo>
                    <a:pt x="234187" y="134874"/>
                  </a:lnTo>
                  <a:lnTo>
                    <a:pt x="240162" y="139529"/>
                  </a:lnTo>
                  <a:lnTo>
                    <a:pt x="247221" y="141446"/>
                  </a:lnTo>
                  <a:lnTo>
                    <a:pt x="254494" y="140553"/>
                  </a:lnTo>
                  <a:lnTo>
                    <a:pt x="261112" y="136779"/>
                  </a:lnTo>
                  <a:lnTo>
                    <a:pt x="307804" y="96367"/>
                  </a:lnTo>
                  <a:lnTo>
                    <a:pt x="330581" y="29718"/>
                  </a:lnTo>
                  <a:lnTo>
                    <a:pt x="366905" y="29718"/>
                  </a:lnTo>
                  <a:lnTo>
                    <a:pt x="360933" y="0"/>
                  </a:lnTo>
                  <a:close/>
                </a:path>
                <a:path w="393700" h="1009650">
                  <a:moveTo>
                    <a:pt x="359584" y="39624"/>
                  </a:moveTo>
                  <a:lnTo>
                    <a:pt x="329945" y="39624"/>
                  </a:lnTo>
                  <a:lnTo>
                    <a:pt x="361188" y="50164"/>
                  </a:lnTo>
                  <a:lnTo>
                    <a:pt x="336401" y="71617"/>
                  </a:lnTo>
                  <a:lnTo>
                    <a:pt x="343877" y="108672"/>
                  </a:lnTo>
                  <a:lnTo>
                    <a:pt x="366648" y="42037"/>
                  </a:lnTo>
                  <a:lnTo>
                    <a:pt x="359584" y="39624"/>
                  </a:lnTo>
                  <a:close/>
                </a:path>
                <a:path w="393700" h="1009650">
                  <a:moveTo>
                    <a:pt x="330581" y="29718"/>
                  </a:moveTo>
                  <a:lnTo>
                    <a:pt x="307804" y="96367"/>
                  </a:lnTo>
                  <a:lnTo>
                    <a:pt x="336401" y="71617"/>
                  </a:lnTo>
                  <a:lnTo>
                    <a:pt x="329945" y="39624"/>
                  </a:lnTo>
                  <a:lnTo>
                    <a:pt x="359584" y="39624"/>
                  </a:lnTo>
                  <a:lnTo>
                    <a:pt x="330581" y="29718"/>
                  </a:lnTo>
                  <a:close/>
                </a:path>
                <a:path w="393700" h="1009650">
                  <a:moveTo>
                    <a:pt x="329945" y="39624"/>
                  </a:moveTo>
                  <a:lnTo>
                    <a:pt x="336401" y="71617"/>
                  </a:lnTo>
                  <a:lnTo>
                    <a:pt x="361188" y="50164"/>
                  </a:lnTo>
                  <a:lnTo>
                    <a:pt x="329945" y="39624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96938" y="3735451"/>
            <a:ext cx="4387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75432" y="3014472"/>
            <a:ext cx="4585335" cy="2521585"/>
            <a:chOff x="3075432" y="3014472"/>
            <a:chExt cx="4585335" cy="2521585"/>
          </a:xfrm>
        </p:grpSpPr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2" y="5266944"/>
              <a:ext cx="241541" cy="24460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25724" y="5295900"/>
              <a:ext cx="143255" cy="14325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20961" y="5291137"/>
              <a:ext cx="152780" cy="15278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4656" y="3035808"/>
              <a:ext cx="241541" cy="24460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74948" y="3064764"/>
              <a:ext cx="143255" cy="1432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70185" y="3060001"/>
              <a:ext cx="152780" cy="15278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36392" y="3014472"/>
              <a:ext cx="924306" cy="235381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180715" y="3207893"/>
              <a:ext cx="704215" cy="2094230"/>
            </a:xfrm>
            <a:custGeom>
              <a:avLst/>
              <a:gdLst/>
              <a:ahLst/>
              <a:cxnLst/>
              <a:rect l="l" t="t" r="r" b="b"/>
              <a:pathLst>
                <a:path w="704214" h="2094229">
                  <a:moveTo>
                    <a:pt x="643851" y="72202"/>
                  </a:moveTo>
                  <a:lnTo>
                    <a:pt x="616045" y="97691"/>
                  </a:lnTo>
                  <a:lnTo>
                    <a:pt x="0" y="2082673"/>
                  </a:lnTo>
                  <a:lnTo>
                    <a:pt x="36322" y="2093976"/>
                  </a:lnTo>
                  <a:lnTo>
                    <a:pt x="652343" y="109072"/>
                  </a:lnTo>
                  <a:lnTo>
                    <a:pt x="643851" y="72202"/>
                  </a:lnTo>
                  <a:close/>
                </a:path>
                <a:path w="704214" h="2094229">
                  <a:moveTo>
                    <a:pt x="673296" y="30480"/>
                  </a:moveTo>
                  <a:lnTo>
                    <a:pt x="636905" y="30480"/>
                  </a:lnTo>
                  <a:lnTo>
                    <a:pt x="673226" y="41783"/>
                  </a:lnTo>
                  <a:lnTo>
                    <a:pt x="652343" y="109072"/>
                  </a:lnTo>
                  <a:lnTo>
                    <a:pt x="666242" y="169418"/>
                  </a:lnTo>
                  <a:lnTo>
                    <a:pt x="669403" y="176266"/>
                  </a:lnTo>
                  <a:lnTo>
                    <a:pt x="674766" y="181244"/>
                  </a:lnTo>
                  <a:lnTo>
                    <a:pt x="681583" y="183866"/>
                  </a:lnTo>
                  <a:lnTo>
                    <a:pt x="689101" y="183642"/>
                  </a:lnTo>
                  <a:lnTo>
                    <a:pt x="696005" y="180498"/>
                  </a:lnTo>
                  <a:lnTo>
                    <a:pt x="700992" y="175164"/>
                  </a:lnTo>
                  <a:lnTo>
                    <a:pt x="703621" y="168354"/>
                  </a:lnTo>
                  <a:lnTo>
                    <a:pt x="703452" y="160782"/>
                  </a:lnTo>
                  <a:lnTo>
                    <a:pt x="673296" y="30480"/>
                  </a:lnTo>
                  <a:close/>
                </a:path>
                <a:path w="704214" h="2094229">
                  <a:moveTo>
                    <a:pt x="666242" y="0"/>
                  </a:moveTo>
                  <a:lnTo>
                    <a:pt x="544576" y="111506"/>
                  </a:lnTo>
                  <a:lnTo>
                    <a:pt x="540129" y="117623"/>
                  </a:lnTo>
                  <a:lnTo>
                    <a:pt x="538432" y="124729"/>
                  </a:lnTo>
                  <a:lnTo>
                    <a:pt x="539521" y="131954"/>
                  </a:lnTo>
                  <a:lnTo>
                    <a:pt x="543433" y="138430"/>
                  </a:lnTo>
                  <a:lnTo>
                    <a:pt x="549550" y="142876"/>
                  </a:lnTo>
                  <a:lnTo>
                    <a:pt x="556656" y="144573"/>
                  </a:lnTo>
                  <a:lnTo>
                    <a:pt x="563881" y="143484"/>
                  </a:lnTo>
                  <a:lnTo>
                    <a:pt x="570357" y="139573"/>
                  </a:lnTo>
                  <a:lnTo>
                    <a:pt x="616045" y="97691"/>
                  </a:lnTo>
                  <a:lnTo>
                    <a:pt x="636905" y="30480"/>
                  </a:lnTo>
                  <a:lnTo>
                    <a:pt x="673296" y="30480"/>
                  </a:lnTo>
                  <a:lnTo>
                    <a:pt x="666242" y="0"/>
                  </a:lnTo>
                  <a:close/>
                </a:path>
                <a:path w="704214" h="2094229">
                  <a:moveTo>
                    <a:pt x="668737" y="40386"/>
                  </a:moveTo>
                  <a:lnTo>
                    <a:pt x="636524" y="40386"/>
                  </a:lnTo>
                  <a:lnTo>
                    <a:pt x="667893" y="50165"/>
                  </a:lnTo>
                  <a:lnTo>
                    <a:pt x="643851" y="72202"/>
                  </a:lnTo>
                  <a:lnTo>
                    <a:pt x="652343" y="109072"/>
                  </a:lnTo>
                  <a:lnTo>
                    <a:pt x="673226" y="41783"/>
                  </a:lnTo>
                  <a:lnTo>
                    <a:pt x="668737" y="40386"/>
                  </a:lnTo>
                  <a:close/>
                </a:path>
                <a:path w="704214" h="2094229">
                  <a:moveTo>
                    <a:pt x="636905" y="30480"/>
                  </a:moveTo>
                  <a:lnTo>
                    <a:pt x="616045" y="97691"/>
                  </a:lnTo>
                  <a:lnTo>
                    <a:pt x="643851" y="72202"/>
                  </a:lnTo>
                  <a:lnTo>
                    <a:pt x="636524" y="40386"/>
                  </a:lnTo>
                  <a:lnTo>
                    <a:pt x="668737" y="40386"/>
                  </a:lnTo>
                  <a:lnTo>
                    <a:pt x="636905" y="30480"/>
                  </a:lnTo>
                  <a:close/>
                </a:path>
                <a:path w="704214" h="2094229">
                  <a:moveTo>
                    <a:pt x="636524" y="40386"/>
                  </a:moveTo>
                  <a:lnTo>
                    <a:pt x="643851" y="72202"/>
                  </a:lnTo>
                  <a:lnTo>
                    <a:pt x="667893" y="50165"/>
                  </a:lnTo>
                  <a:lnTo>
                    <a:pt x="636524" y="4038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87240" y="4114800"/>
              <a:ext cx="244601" cy="24460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37532" y="4143755"/>
              <a:ext cx="146303" cy="14325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32769" y="4138993"/>
              <a:ext cx="155828" cy="15278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12592" y="4072127"/>
              <a:ext cx="1658874" cy="137541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257169" y="4265675"/>
              <a:ext cx="1401445" cy="1116330"/>
            </a:xfrm>
            <a:custGeom>
              <a:avLst/>
              <a:gdLst/>
              <a:ahLst/>
              <a:cxnLst/>
              <a:rect l="l" t="t" r="r" b="b"/>
              <a:pathLst>
                <a:path w="1401445" h="1116329">
                  <a:moveTo>
                    <a:pt x="1341806" y="46932"/>
                  </a:moveTo>
                  <a:lnTo>
                    <a:pt x="1304414" y="52300"/>
                  </a:lnTo>
                  <a:lnTo>
                    <a:pt x="0" y="1086231"/>
                  </a:lnTo>
                  <a:lnTo>
                    <a:pt x="23621" y="1116203"/>
                  </a:lnTo>
                  <a:lnTo>
                    <a:pt x="1328050" y="82139"/>
                  </a:lnTo>
                  <a:lnTo>
                    <a:pt x="1341806" y="46932"/>
                  </a:lnTo>
                  <a:close/>
                </a:path>
                <a:path w="1401445" h="1116329">
                  <a:moveTo>
                    <a:pt x="1397744" y="8509"/>
                  </a:moveTo>
                  <a:lnTo>
                    <a:pt x="1359661" y="8509"/>
                  </a:lnTo>
                  <a:lnTo>
                    <a:pt x="1383283" y="38354"/>
                  </a:lnTo>
                  <a:lnTo>
                    <a:pt x="1328050" y="82139"/>
                  </a:lnTo>
                  <a:lnTo>
                    <a:pt x="1305559" y="139700"/>
                  </a:lnTo>
                  <a:lnTo>
                    <a:pt x="1304264" y="147212"/>
                  </a:lnTo>
                  <a:lnTo>
                    <a:pt x="1305861" y="154368"/>
                  </a:lnTo>
                  <a:lnTo>
                    <a:pt x="1310006" y="160381"/>
                  </a:lnTo>
                  <a:lnTo>
                    <a:pt x="1316354" y="164465"/>
                  </a:lnTo>
                  <a:lnTo>
                    <a:pt x="1323867" y="165760"/>
                  </a:lnTo>
                  <a:lnTo>
                    <a:pt x="1331023" y="164163"/>
                  </a:lnTo>
                  <a:lnTo>
                    <a:pt x="1337036" y="160018"/>
                  </a:lnTo>
                  <a:lnTo>
                    <a:pt x="1341119" y="153669"/>
                  </a:lnTo>
                  <a:lnTo>
                    <a:pt x="1397744" y="8509"/>
                  </a:lnTo>
                  <a:close/>
                </a:path>
                <a:path w="1401445" h="1116329">
                  <a:moveTo>
                    <a:pt x="1365994" y="16510"/>
                  </a:moveTo>
                  <a:lnTo>
                    <a:pt x="1353692" y="16510"/>
                  </a:lnTo>
                  <a:lnTo>
                    <a:pt x="1374139" y="42291"/>
                  </a:lnTo>
                  <a:lnTo>
                    <a:pt x="1341806" y="46932"/>
                  </a:lnTo>
                  <a:lnTo>
                    <a:pt x="1328050" y="82139"/>
                  </a:lnTo>
                  <a:lnTo>
                    <a:pt x="1383283" y="38354"/>
                  </a:lnTo>
                  <a:lnTo>
                    <a:pt x="1365994" y="16510"/>
                  </a:lnTo>
                  <a:close/>
                </a:path>
                <a:path w="1401445" h="1116329">
                  <a:moveTo>
                    <a:pt x="1401064" y="0"/>
                  </a:moveTo>
                  <a:lnTo>
                    <a:pt x="1237741" y="23368"/>
                  </a:lnTo>
                  <a:lnTo>
                    <a:pt x="1221613" y="44831"/>
                  </a:lnTo>
                  <a:lnTo>
                    <a:pt x="1224164" y="51960"/>
                  </a:lnTo>
                  <a:lnTo>
                    <a:pt x="1229074" y="57388"/>
                  </a:lnTo>
                  <a:lnTo>
                    <a:pt x="1235650" y="60600"/>
                  </a:lnTo>
                  <a:lnTo>
                    <a:pt x="1243202" y="61087"/>
                  </a:lnTo>
                  <a:lnTo>
                    <a:pt x="1304414" y="52300"/>
                  </a:lnTo>
                  <a:lnTo>
                    <a:pt x="1359661" y="8509"/>
                  </a:lnTo>
                  <a:lnTo>
                    <a:pt x="1397744" y="8509"/>
                  </a:lnTo>
                  <a:lnTo>
                    <a:pt x="1401064" y="0"/>
                  </a:lnTo>
                  <a:close/>
                </a:path>
                <a:path w="1401445" h="1116329">
                  <a:moveTo>
                    <a:pt x="1359661" y="8509"/>
                  </a:moveTo>
                  <a:lnTo>
                    <a:pt x="1304414" y="52300"/>
                  </a:lnTo>
                  <a:lnTo>
                    <a:pt x="1341806" y="46932"/>
                  </a:lnTo>
                  <a:lnTo>
                    <a:pt x="1353692" y="16510"/>
                  </a:lnTo>
                  <a:lnTo>
                    <a:pt x="1365994" y="16510"/>
                  </a:lnTo>
                  <a:lnTo>
                    <a:pt x="1359661" y="8509"/>
                  </a:lnTo>
                  <a:close/>
                </a:path>
                <a:path w="1401445" h="1116329">
                  <a:moveTo>
                    <a:pt x="1353692" y="16510"/>
                  </a:moveTo>
                  <a:lnTo>
                    <a:pt x="1341806" y="46932"/>
                  </a:lnTo>
                  <a:lnTo>
                    <a:pt x="1374139" y="42291"/>
                  </a:lnTo>
                  <a:lnTo>
                    <a:pt x="1353692" y="1651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5016" y="3035808"/>
              <a:ext cx="241541" cy="24460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55308" y="3064764"/>
              <a:ext cx="143256" cy="14325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50545" y="3060001"/>
              <a:ext cx="152781" cy="15278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4344" y="5269992"/>
              <a:ext cx="241541" cy="24460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374635" y="5298948"/>
              <a:ext cx="143256" cy="14325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69873" y="5294185"/>
              <a:ext cx="152781" cy="15278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14744" y="3157728"/>
              <a:ext cx="945642" cy="237820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759066" y="3180969"/>
              <a:ext cx="723900" cy="2117725"/>
            </a:xfrm>
            <a:custGeom>
              <a:avLst/>
              <a:gdLst/>
              <a:ahLst/>
              <a:cxnLst/>
              <a:rect l="l" t="t" r="r" b="b"/>
              <a:pathLst>
                <a:path w="723900" h="2117725">
                  <a:moveTo>
                    <a:pt x="576881" y="1973611"/>
                  </a:moveTo>
                  <a:lnTo>
                    <a:pt x="569799" y="1975389"/>
                  </a:lnTo>
                  <a:lnTo>
                    <a:pt x="563752" y="1979929"/>
                  </a:lnTo>
                  <a:lnTo>
                    <a:pt x="559861" y="1986403"/>
                  </a:lnTo>
                  <a:lnTo>
                    <a:pt x="558815" y="1993614"/>
                  </a:lnTo>
                  <a:lnTo>
                    <a:pt x="560556" y="2000682"/>
                  </a:lnTo>
                  <a:lnTo>
                    <a:pt x="565023" y="2006726"/>
                  </a:lnTo>
                  <a:lnTo>
                    <a:pt x="687324" y="2117470"/>
                  </a:lnTo>
                  <a:lnTo>
                    <a:pt x="694123" y="2087244"/>
                  </a:lnTo>
                  <a:lnTo>
                    <a:pt x="657732" y="2087244"/>
                  </a:lnTo>
                  <a:lnTo>
                    <a:pt x="636406" y="2019938"/>
                  </a:lnTo>
                  <a:lnTo>
                    <a:pt x="590676" y="1978532"/>
                  </a:lnTo>
                  <a:lnTo>
                    <a:pt x="584130" y="1974643"/>
                  </a:lnTo>
                  <a:lnTo>
                    <a:pt x="576881" y="1973611"/>
                  </a:lnTo>
                  <a:close/>
                </a:path>
                <a:path w="723900" h="2117725">
                  <a:moveTo>
                    <a:pt x="636406" y="2019938"/>
                  </a:moveTo>
                  <a:lnTo>
                    <a:pt x="657732" y="2087244"/>
                  </a:lnTo>
                  <a:lnTo>
                    <a:pt x="688866" y="2077339"/>
                  </a:lnTo>
                  <a:lnTo>
                    <a:pt x="657351" y="2077339"/>
                  </a:lnTo>
                  <a:lnTo>
                    <a:pt x="664540" y="2045412"/>
                  </a:lnTo>
                  <a:lnTo>
                    <a:pt x="636406" y="2019938"/>
                  </a:lnTo>
                  <a:close/>
                </a:path>
                <a:path w="723900" h="2117725">
                  <a:moveTo>
                    <a:pt x="701597" y="1933606"/>
                  </a:moveTo>
                  <a:lnTo>
                    <a:pt x="694801" y="1936241"/>
                  </a:lnTo>
                  <a:lnTo>
                    <a:pt x="689504" y="1941258"/>
                  </a:lnTo>
                  <a:lnTo>
                    <a:pt x="686434" y="1948179"/>
                  </a:lnTo>
                  <a:lnTo>
                    <a:pt x="672816" y="2008661"/>
                  </a:lnTo>
                  <a:lnTo>
                    <a:pt x="694054" y="2075687"/>
                  </a:lnTo>
                  <a:lnTo>
                    <a:pt x="657732" y="2087244"/>
                  </a:lnTo>
                  <a:lnTo>
                    <a:pt x="694123" y="2087244"/>
                  </a:lnTo>
                  <a:lnTo>
                    <a:pt x="723518" y="1956561"/>
                  </a:lnTo>
                  <a:lnTo>
                    <a:pt x="723687" y="1948991"/>
                  </a:lnTo>
                  <a:lnTo>
                    <a:pt x="721058" y="1942195"/>
                  </a:lnTo>
                  <a:lnTo>
                    <a:pt x="716071" y="1936898"/>
                  </a:lnTo>
                  <a:lnTo>
                    <a:pt x="709167" y="1933828"/>
                  </a:lnTo>
                  <a:lnTo>
                    <a:pt x="701597" y="1933606"/>
                  </a:lnTo>
                  <a:close/>
                </a:path>
                <a:path w="723900" h="2117725">
                  <a:moveTo>
                    <a:pt x="664540" y="2045412"/>
                  </a:moveTo>
                  <a:lnTo>
                    <a:pt x="657351" y="2077339"/>
                  </a:lnTo>
                  <a:lnTo>
                    <a:pt x="688721" y="2067305"/>
                  </a:lnTo>
                  <a:lnTo>
                    <a:pt x="664540" y="2045412"/>
                  </a:lnTo>
                  <a:close/>
                </a:path>
                <a:path w="723900" h="2117725">
                  <a:moveTo>
                    <a:pt x="672816" y="2008661"/>
                  </a:moveTo>
                  <a:lnTo>
                    <a:pt x="664540" y="2045412"/>
                  </a:lnTo>
                  <a:lnTo>
                    <a:pt x="688721" y="2067305"/>
                  </a:lnTo>
                  <a:lnTo>
                    <a:pt x="657351" y="2077339"/>
                  </a:lnTo>
                  <a:lnTo>
                    <a:pt x="688866" y="2077339"/>
                  </a:lnTo>
                  <a:lnTo>
                    <a:pt x="694054" y="2075687"/>
                  </a:lnTo>
                  <a:lnTo>
                    <a:pt x="672816" y="2008661"/>
                  </a:lnTo>
                  <a:close/>
                </a:path>
                <a:path w="723900" h="2117725">
                  <a:moveTo>
                    <a:pt x="36322" y="0"/>
                  </a:moveTo>
                  <a:lnTo>
                    <a:pt x="0" y="11429"/>
                  </a:lnTo>
                  <a:lnTo>
                    <a:pt x="636406" y="2019938"/>
                  </a:lnTo>
                  <a:lnTo>
                    <a:pt x="664540" y="2045412"/>
                  </a:lnTo>
                  <a:lnTo>
                    <a:pt x="672816" y="2008661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534656" y="5245608"/>
            <a:ext cx="847725" cy="26225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7" baseline="-20833" dirty="0">
                <a:latin typeface="Calibri"/>
                <a:cs typeface="Calibri"/>
              </a:rPr>
              <a:t>1</a:t>
            </a:r>
            <a:endParaRPr sz="1200" baseline="-20833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17160" y="2696083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18578" y="5465470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09640" y="2720416"/>
            <a:ext cx="551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914400" y="3035807"/>
            <a:ext cx="3722370" cy="2497455"/>
            <a:chOff x="914400" y="3035807"/>
            <a:chExt cx="3722370" cy="2497455"/>
          </a:xfrm>
        </p:grpSpPr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400" y="3035807"/>
              <a:ext cx="244602" cy="24460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64692" y="3064763"/>
              <a:ext cx="146304" cy="14325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59929" y="3060001"/>
              <a:ext cx="155829" cy="15278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59023" y="3035807"/>
              <a:ext cx="244601" cy="24460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09316" y="3064763"/>
              <a:ext cx="146303" cy="14325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04553" y="3060001"/>
              <a:ext cx="155828" cy="15278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320" y="4114799"/>
              <a:ext cx="241541" cy="24460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34611" y="4143755"/>
              <a:ext cx="143255" cy="14325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29849" y="4138993"/>
              <a:ext cx="152780" cy="15278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8" y="5266943"/>
              <a:ext cx="241541" cy="24460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51020" y="5295900"/>
              <a:ext cx="143255" cy="14325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46257" y="5291137"/>
              <a:ext cx="152780" cy="15278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74848" y="3148583"/>
              <a:ext cx="1393698" cy="125348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3021710" y="3172332"/>
              <a:ext cx="1135380" cy="993140"/>
            </a:xfrm>
            <a:custGeom>
              <a:avLst/>
              <a:gdLst/>
              <a:ahLst/>
              <a:cxnLst/>
              <a:rect l="l" t="t" r="r" b="b"/>
              <a:pathLst>
                <a:path w="1135379" h="993139">
                  <a:moveTo>
                    <a:pt x="980059" y="924305"/>
                  </a:moveTo>
                  <a:lnTo>
                    <a:pt x="972512" y="924363"/>
                  </a:lnTo>
                  <a:lnTo>
                    <a:pt x="965787" y="927242"/>
                  </a:lnTo>
                  <a:lnTo>
                    <a:pt x="960610" y="932432"/>
                  </a:lnTo>
                  <a:lnTo>
                    <a:pt x="957706" y="939418"/>
                  </a:lnTo>
                  <a:lnTo>
                    <a:pt x="957820" y="946965"/>
                  </a:lnTo>
                  <a:lnTo>
                    <a:pt x="960707" y="953690"/>
                  </a:lnTo>
                  <a:lnTo>
                    <a:pt x="965904" y="958867"/>
                  </a:lnTo>
                  <a:lnTo>
                    <a:pt x="972947" y="961770"/>
                  </a:lnTo>
                  <a:lnTo>
                    <a:pt x="1134999" y="992631"/>
                  </a:lnTo>
                  <a:lnTo>
                    <a:pt x="1131476" y="982217"/>
                  </a:lnTo>
                  <a:lnTo>
                    <a:pt x="1093977" y="982217"/>
                  </a:lnTo>
                  <a:lnTo>
                    <a:pt x="1040911" y="935964"/>
                  </a:lnTo>
                  <a:lnTo>
                    <a:pt x="980059" y="924305"/>
                  </a:lnTo>
                  <a:close/>
                </a:path>
                <a:path w="1135379" h="993139">
                  <a:moveTo>
                    <a:pt x="1040911" y="935964"/>
                  </a:moveTo>
                  <a:lnTo>
                    <a:pt x="1093977" y="982217"/>
                  </a:lnTo>
                  <a:lnTo>
                    <a:pt x="1101173" y="973962"/>
                  </a:lnTo>
                  <a:lnTo>
                    <a:pt x="1088389" y="973962"/>
                  </a:lnTo>
                  <a:lnTo>
                    <a:pt x="1077965" y="943064"/>
                  </a:lnTo>
                  <a:lnTo>
                    <a:pt x="1040911" y="935964"/>
                  </a:lnTo>
                  <a:close/>
                </a:path>
                <a:path w="1135379" h="993139">
                  <a:moveTo>
                    <a:pt x="1065504" y="823491"/>
                  </a:moveTo>
                  <a:lnTo>
                    <a:pt x="1058037" y="824483"/>
                  </a:lnTo>
                  <a:lnTo>
                    <a:pt x="1051456" y="828236"/>
                  </a:lnTo>
                  <a:lnTo>
                    <a:pt x="1047019" y="834024"/>
                  </a:lnTo>
                  <a:lnTo>
                    <a:pt x="1045106" y="841075"/>
                  </a:lnTo>
                  <a:lnTo>
                    <a:pt x="1046099" y="848613"/>
                  </a:lnTo>
                  <a:lnTo>
                    <a:pt x="1065865" y="907200"/>
                  </a:lnTo>
                  <a:lnTo>
                    <a:pt x="1118997" y="953515"/>
                  </a:lnTo>
                  <a:lnTo>
                    <a:pt x="1093977" y="982217"/>
                  </a:lnTo>
                  <a:lnTo>
                    <a:pt x="1131476" y="982217"/>
                  </a:lnTo>
                  <a:lnTo>
                    <a:pt x="1082166" y="836421"/>
                  </a:lnTo>
                  <a:lnTo>
                    <a:pt x="1078343" y="829841"/>
                  </a:lnTo>
                  <a:lnTo>
                    <a:pt x="1072530" y="825404"/>
                  </a:lnTo>
                  <a:lnTo>
                    <a:pt x="1065504" y="823491"/>
                  </a:lnTo>
                  <a:close/>
                </a:path>
                <a:path w="1135379" h="993139">
                  <a:moveTo>
                    <a:pt x="1077965" y="943064"/>
                  </a:moveTo>
                  <a:lnTo>
                    <a:pt x="1088389" y="973962"/>
                  </a:lnTo>
                  <a:lnTo>
                    <a:pt x="1109979" y="949197"/>
                  </a:lnTo>
                  <a:lnTo>
                    <a:pt x="1077965" y="943064"/>
                  </a:lnTo>
                  <a:close/>
                </a:path>
                <a:path w="1135379" h="993139">
                  <a:moveTo>
                    <a:pt x="1065865" y="907200"/>
                  </a:moveTo>
                  <a:lnTo>
                    <a:pt x="1077965" y="943064"/>
                  </a:lnTo>
                  <a:lnTo>
                    <a:pt x="1109979" y="949197"/>
                  </a:lnTo>
                  <a:lnTo>
                    <a:pt x="1088389" y="973962"/>
                  </a:lnTo>
                  <a:lnTo>
                    <a:pt x="1101173" y="973962"/>
                  </a:lnTo>
                  <a:lnTo>
                    <a:pt x="1118997" y="953515"/>
                  </a:lnTo>
                  <a:lnTo>
                    <a:pt x="1065865" y="907200"/>
                  </a:lnTo>
                  <a:close/>
                </a:path>
                <a:path w="1135379" h="993139">
                  <a:moveTo>
                    <a:pt x="25145" y="0"/>
                  </a:moveTo>
                  <a:lnTo>
                    <a:pt x="0" y="28701"/>
                  </a:lnTo>
                  <a:lnTo>
                    <a:pt x="1040911" y="935964"/>
                  </a:lnTo>
                  <a:lnTo>
                    <a:pt x="1077965" y="943064"/>
                  </a:lnTo>
                  <a:lnTo>
                    <a:pt x="1065865" y="907200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19983" y="3172967"/>
              <a:ext cx="1716786" cy="235991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966847" y="3197224"/>
              <a:ext cx="1456055" cy="2099310"/>
            </a:xfrm>
            <a:custGeom>
              <a:avLst/>
              <a:gdLst/>
              <a:ahLst/>
              <a:cxnLst/>
              <a:rect l="l" t="t" r="r" b="b"/>
              <a:pathLst>
                <a:path w="1456054" h="2099310">
                  <a:moveTo>
                    <a:pt x="1315342" y="1992695"/>
                  </a:moveTo>
                  <a:lnTo>
                    <a:pt x="1308100" y="1993820"/>
                  </a:lnTo>
                  <a:lnTo>
                    <a:pt x="1301809" y="1997588"/>
                  </a:lnTo>
                  <a:lnTo>
                    <a:pt x="1297304" y="2003679"/>
                  </a:lnTo>
                  <a:lnTo>
                    <a:pt x="1295519" y="2011021"/>
                  </a:lnTo>
                  <a:lnTo>
                    <a:pt x="1296638" y="2018220"/>
                  </a:lnTo>
                  <a:lnTo>
                    <a:pt x="1300376" y="2024467"/>
                  </a:lnTo>
                  <a:lnTo>
                    <a:pt x="1306449" y="2028952"/>
                  </a:lnTo>
                  <a:lnTo>
                    <a:pt x="1455801" y="2099056"/>
                  </a:lnTo>
                  <a:lnTo>
                    <a:pt x="1454272" y="2078863"/>
                  </a:lnTo>
                  <a:lnTo>
                    <a:pt x="1418716" y="2078863"/>
                  </a:lnTo>
                  <a:lnTo>
                    <a:pt x="1378645" y="2020755"/>
                  </a:lnTo>
                  <a:lnTo>
                    <a:pt x="1322704" y="1994535"/>
                  </a:lnTo>
                  <a:lnTo>
                    <a:pt x="1315342" y="1992695"/>
                  </a:lnTo>
                  <a:close/>
                </a:path>
                <a:path w="1456054" h="2099310">
                  <a:moveTo>
                    <a:pt x="1378645" y="2020755"/>
                  </a:moveTo>
                  <a:lnTo>
                    <a:pt x="1418716" y="2078863"/>
                  </a:lnTo>
                  <a:lnTo>
                    <a:pt x="1432291" y="2069464"/>
                  </a:lnTo>
                  <a:lnTo>
                    <a:pt x="1415414" y="2069464"/>
                  </a:lnTo>
                  <a:lnTo>
                    <a:pt x="1412933" y="2036826"/>
                  </a:lnTo>
                  <a:lnTo>
                    <a:pt x="1378645" y="2020755"/>
                  </a:lnTo>
                  <a:close/>
                </a:path>
                <a:path w="1456054" h="2099310">
                  <a:moveTo>
                    <a:pt x="1422907" y="1917064"/>
                  </a:moveTo>
                  <a:lnTo>
                    <a:pt x="1415615" y="1919098"/>
                  </a:lnTo>
                  <a:lnTo>
                    <a:pt x="1409906" y="1923621"/>
                  </a:lnTo>
                  <a:lnTo>
                    <a:pt x="1406316" y="1929977"/>
                  </a:lnTo>
                  <a:lnTo>
                    <a:pt x="1405381" y="1937512"/>
                  </a:lnTo>
                  <a:lnTo>
                    <a:pt x="1410066" y="1999122"/>
                  </a:lnTo>
                  <a:lnTo>
                    <a:pt x="1450086" y="2057146"/>
                  </a:lnTo>
                  <a:lnTo>
                    <a:pt x="1418716" y="2078863"/>
                  </a:lnTo>
                  <a:lnTo>
                    <a:pt x="1454272" y="2078863"/>
                  </a:lnTo>
                  <a:lnTo>
                    <a:pt x="1443354" y="1934591"/>
                  </a:lnTo>
                  <a:lnTo>
                    <a:pt x="1441321" y="1927280"/>
                  </a:lnTo>
                  <a:lnTo>
                    <a:pt x="1436798" y="1921541"/>
                  </a:lnTo>
                  <a:lnTo>
                    <a:pt x="1430442" y="1917946"/>
                  </a:lnTo>
                  <a:lnTo>
                    <a:pt x="1422907" y="1917064"/>
                  </a:lnTo>
                  <a:close/>
                </a:path>
                <a:path w="1456054" h="2099310">
                  <a:moveTo>
                    <a:pt x="1412933" y="2036826"/>
                  </a:moveTo>
                  <a:lnTo>
                    <a:pt x="1415414" y="2069464"/>
                  </a:lnTo>
                  <a:lnTo>
                    <a:pt x="1442465" y="2050669"/>
                  </a:lnTo>
                  <a:lnTo>
                    <a:pt x="1412933" y="2036826"/>
                  </a:lnTo>
                  <a:close/>
                </a:path>
                <a:path w="1456054" h="2099310">
                  <a:moveTo>
                    <a:pt x="1410066" y="1999122"/>
                  </a:moveTo>
                  <a:lnTo>
                    <a:pt x="1412933" y="2036826"/>
                  </a:lnTo>
                  <a:lnTo>
                    <a:pt x="1442465" y="2050669"/>
                  </a:lnTo>
                  <a:lnTo>
                    <a:pt x="1415414" y="2069464"/>
                  </a:lnTo>
                  <a:lnTo>
                    <a:pt x="1432291" y="2069464"/>
                  </a:lnTo>
                  <a:lnTo>
                    <a:pt x="1450086" y="2057146"/>
                  </a:lnTo>
                  <a:lnTo>
                    <a:pt x="1410066" y="1999122"/>
                  </a:lnTo>
                  <a:close/>
                </a:path>
                <a:path w="1456054" h="2099310">
                  <a:moveTo>
                    <a:pt x="31241" y="0"/>
                  </a:moveTo>
                  <a:lnTo>
                    <a:pt x="0" y="21589"/>
                  </a:lnTo>
                  <a:lnTo>
                    <a:pt x="1378645" y="2020755"/>
                  </a:lnTo>
                  <a:lnTo>
                    <a:pt x="1412933" y="2036826"/>
                  </a:lnTo>
                  <a:lnTo>
                    <a:pt x="1410066" y="199912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844545" y="4842509"/>
            <a:ext cx="297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SG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92225" y="3232480"/>
            <a:ext cx="946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71499" y="2824937"/>
            <a:ext cx="971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347216" y="5282171"/>
            <a:ext cx="241935" cy="248285"/>
            <a:chOff x="1347216" y="5282171"/>
            <a:chExt cx="241935" cy="248285"/>
          </a:xfrm>
        </p:grpSpPr>
        <p:pic>
          <p:nvPicPr>
            <p:cNvPr id="92" name="object 9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47216" y="5282171"/>
              <a:ext cx="241541" cy="24766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97508" y="5311140"/>
              <a:ext cx="143255" cy="14630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92745" y="5306377"/>
              <a:ext cx="152780" cy="155828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1424432" y="5482539"/>
            <a:ext cx="93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03730" y="5074742"/>
            <a:ext cx="971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288794" y="5490464"/>
            <a:ext cx="3930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610" algn="l"/>
              </a:tabLst>
            </a:pPr>
            <a:r>
              <a:rPr sz="1100" dirty="0">
                <a:latin typeface="Calibri"/>
                <a:cs typeface="Calibri"/>
              </a:rPr>
              <a:t>3	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937129" y="3951477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00276" y="2848101"/>
            <a:ext cx="13335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9045" algn="l"/>
              </a:tabLst>
            </a:pPr>
            <a:r>
              <a:rPr sz="1100" dirty="0">
                <a:latin typeface="Calibri"/>
                <a:cs typeface="Calibri"/>
              </a:rPr>
              <a:t>2	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017645" y="423989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4724400" y="4114800"/>
            <a:ext cx="848360" cy="1415415"/>
            <a:chOff x="4724400" y="4114800"/>
            <a:chExt cx="848360" cy="1415415"/>
          </a:xfrm>
        </p:grpSpPr>
        <p:pic>
          <p:nvPicPr>
            <p:cNvPr id="102" name="object 10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24400" y="4114800"/>
              <a:ext cx="244601" cy="24460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74692" y="4143755"/>
              <a:ext cx="146304" cy="14325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69929" y="4138993"/>
              <a:ext cx="155829" cy="15278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6463" y="5266944"/>
              <a:ext cx="241541" cy="24460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86755" y="5295900"/>
              <a:ext cx="143256" cy="14325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81993" y="5291137"/>
              <a:ext cx="152781" cy="15278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837176" y="4233671"/>
              <a:ext cx="735329" cy="1296161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882261" y="4257929"/>
              <a:ext cx="495300" cy="1037590"/>
            </a:xfrm>
            <a:custGeom>
              <a:avLst/>
              <a:gdLst/>
              <a:ahLst/>
              <a:cxnLst/>
              <a:rect l="l" t="t" r="r" b="b"/>
              <a:pathLst>
                <a:path w="495300" h="1037589">
                  <a:moveTo>
                    <a:pt x="351456" y="906589"/>
                  </a:moveTo>
                  <a:lnTo>
                    <a:pt x="344612" y="909133"/>
                  </a:lnTo>
                  <a:lnTo>
                    <a:pt x="339089" y="914273"/>
                  </a:lnTo>
                  <a:lnTo>
                    <a:pt x="335942" y="921152"/>
                  </a:lnTo>
                  <a:lnTo>
                    <a:pt x="335724" y="928449"/>
                  </a:lnTo>
                  <a:lnTo>
                    <a:pt x="338268" y="935293"/>
                  </a:lnTo>
                  <a:lnTo>
                    <a:pt x="343408" y="940816"/>
                  </a:lnTo>
                  <a:lnTo>
                    <a:pt x="477519" y="1037082"/>
                  </a:lnTo>
                  <a:lnTo>
                    <a:pt x="480402" y="1010285"/>
                  </a:lnTo>
                  <a:lnTo>
                    <a:pt x="444626" y="1010285"/>
                  </a:lnTo>
                  <a:lnTo>
                    <a:pt x="415905" y="946025"/>
                  </a:lnTo>
                  <a:lnTo>
                    <a:pt x="365633" y="909955"/>
                  </a:lnTo>
                  <a:lnTo>
                    <a:pt x="358753" y="906807"/>
                  </a:lnTo>
                  <a:lnTo>
                    <a:pt x="351456" y="906589"/>
                  </a:lnTo>
                  <a:close/>
                </a:path>
                <a:path w="495300" h="1037589">
                  <a:moveTo>
                    <a:pt x="415905" y="946025"/>
                  </a:moveTo>
                  <a:lnTo>
                    <a:pt x="444626" y="1010285"/>
                  </a:lnTo>
                  <a:lnTo>
                    <a:pt x="466589" y="1000506"/>
                  </a:lnTo>
                  <a:lnTo>
                    <a:pt x="443102" y="1000506"/>
                  </a:lnTo>
                  <a:lnTo>
                    <a:pt x="446611" y="968056"/>
                  </a:lnTo>
                  <a:lnTo>
                    <a:pt x="415905" y="946025"/>
                  </a:lnTo>
                  <a:close/>
                </a:path>
                <a:path w="495300" h="1037589">
                  <a:moveTo>
                    <a:pt x="478281" y="852043"/>
                  </a:moveTo>
                  <a:lnTo>
                    <a:pt x="450674" y="930466"/>
                  </a:lnTo>
                  <a:lnTo>
                    <a:pt x="479425" y="994791"/>
                  </a:lnTo>
                  <a:lnTo>
                    <a:pt x="444626" y="1010285"/>
                  </a:lnTo>
                  <a:lnTo>
                    <a:pt x="480402" y="1010285"/>
                  </a:lnTo>
                  <a:lnTo>
                    <a:pt x="495173" y="872998"/>
                  </a:lnTo>
                  <a:lnTo>
                    <a:pt x="494498" y="865491"/>
                  </a:lnTo>
                  <a:lnTo>
                    <a:pt x="491108" y="859043"/>
                  </a:lnTo>
                  <a:lnTo>
                    <a:pt x="485528" y="854334"/>
                  </a:lnTo>
                  <a:lnTo>
                    <a:pt x="478281" y="852043"/>
                  </a:lnTo>
                  <a:close/>
                </a:path>
                <a:path w="495300" h="1037589">
                  <a:moveTo>
                    <a:pt x="446611" y="968056"/>
                  </a:moveTo>
                  <a:lnTo>
                    <a:pt x="443102" y="1000506"/>
                  </a:lnTo>
                  <a:lnTo>
                    <a:pt x="473075" y="987044"/>
                  </a:lnTo>
                  <a:lnTo>
                    <a:pt x="446611" y="968056"/>
                  </a:lnTo>
                  <a:close/>
                </a:path>
                <a:path w="495300" h="1037589">
                  <a:moveTo>
                    <a:pt x="450674" y="930466"/>
                  </a:moveTo>
                  <a:lnTo>
                    <a:pt x="446611" y="968056"/>
                  </a:lnTo>
                  <a:lnTo>
                    <a:pt x="473075" y="987044"/>
                  </a:lnTo>
                  <a:lnTo>
                    <a:pt x="443102" y="1000506"/>
                  </a:lnTo>
                  <a:lnTo>
                    <a:pt x="466589" y="1000506"/>
                  </a:lnTo>
                  <a:lnTo>
                    <a:pt x="479425" y="994791"/>
                  </a:lnTo>
                  <a:lnTo>
                    <a:pt x="450674" y="930466"/>
                  </a:lnTo>
                  <a:close/>
                </a:path>
                <a:path w="495300" h="1037589">
                  <a:moveTo>
                    <a:pt x="34798" y="0"/>
                  </a:moveTo>
                  <a:lnTo>
                    <a:pt x="0" y="15494"/>
                  </a:lnTo>
                  <a:lnTo>
                    <a:pt x="415905" y="946025"/>
                  </a:lnTo>
                  <a:lnTo>
                    <a:pt x="446611" y="968056"/>
                  </a:lnTo>
                  <a:lnTo>
                    <a:pt x="450674" y="930466"/>
                  </a:lnTo>
                  <a:lnTo>
                    <a:pt x="347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4298696" y="394271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153282" y="5490464"/>
            <a:ext cx="971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602992" y="3591559"/>
            <a:ext cx="5854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LCK(S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,3)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518661" y="3234893"/>
            <a:ext cx="7366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Calibri"/>
                <a:cs typeface="Calibri"/>
              </a:rPr>
              <a:t>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204464" y="3158693"/>
            <a:ext cx="5346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,3)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755390" y="3456177"/>
            <a:ext cx="5854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LCK(S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,5)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115689" y="4672076"/>
            <a:ext cx="5854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LCK(S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,5)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36244" y="1529283"/>
            <a:ext cx="7589520" cy="11753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870" marR="5080" indent="-344805">
              <a:lnSpc>
                <a:spcPts val="2810"/>
              </a:lnSpc>
              <a:spcBef>
                <a:spcPts val="4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Ejemplo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acceso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una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sección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crítica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con</a:t>
            </a:r>
            <a:r>
              <a:rPr sz="2600" b="1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colisiones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resuelven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</a:t>
            </a:r>
            <a:r>
              <a:rPr sz="2600" spc="-10" dirty="0">
                <a:latin typeface="Calibri"/>
                <a:cs typeface="Calibri"/>
              </a:rPr>
              <a:t> relojes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lógicos</a:t>
            </a:r>
            <a:endParaRPr sz="2600">
              <a:latin typeface="Calibri"/>
              <a:cs typeface="Calibri"/>
            </a:endParaRPr>
          </a:p>
          <a:p>
            <a:pPr marR="892175" algn="ctr">
              <a:lnSpc>
                <a:spcPct val="100000"/>
              </a:lnSpc>
              <a:spcBef>
                <a:spcPts val="1764"/>
              </a:spcBef>
            </a:pPr>
            <a:r>
              <a:rPr sz="1100" spc="-5" dirty="0">
                <a:latin typeface="Calibri"/>
                <a:cs typeface="Calibri"/>
              </a:rPr>
              <a:t>¿3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</a:t>
            </a:r>
            <a:r>
              <a:rPr sz="1100" spc="-5" dirty="0">
                <a:latin typeface="Calibri"/>
                <a:cs typeface="Calibri"/>
              </a:rPr>
              <a:t> 5?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484879" y="2678683"/>
            <a:ext cx="789940" cy="363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8930" marR="5080" indent="-316865">
              <a:lnSpc>
                <a:spcPct val="101400"/>
              </a:lnSpc>
              <a:spcBef>
                <a:spcPts val="85"/>
              </a:spcBef>
            </a:pPr>
            <a:r>
              <a:rPr sz="1100" spc="-5" dirty="0">
                <a:latin typeface="Calibri"/>
                <a:cs typeface="Calibri"/>
              </a:rPr>
              <a:t>(no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envía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OK)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077459" y="3231261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4443984" y="2993135"/>
            <a:ext cx="1436370" cy="2518410"/>
            <a:chOff x="4443984" y="2993135"/>
            <a:chExt cx="1436370" cy="2518410"/>
          </a:xfrm>
        </p:grpSpPr>
        <p:pic>
          <p:nvPicPr>
            <p:cNvPr id="121" name="object 1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3984" y="5266943"/>
              <a:ext cx="241541" cy="244602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494276" y="5295900"/>
              <a:ext cx="143256" cy="14325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89513" y="5291137"/>
              <a:ext cx="152781" cy="152781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8" y="3035807"/>
              <a:ext cx="241541" cy="24460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46420" y="3064763"/>
              <a:ext cx="143255" cy="14325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1657" y="3060001"/>
              <a:ext cx="152780" cy="152781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553712" y="2993135"/>
              <a:ext cx="1326641" cy="2399538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4599051" y="3186556"/>
              <a:ext cx="1079500" cy="2139315"/>
            </a:xfrm>
            <a:custGeom>
              <a:avLst/>
              <a:gdLst/>
              <a:ahLst/>
              <a:cxnLst/>
              <a:rect l="l" t="t" r="r" b="b"/>
              <a:pathLst>
                <a:path w="1079500" h="2139315">
                  <a:moveTo>
                    <a:pt x="1034032" y="67820"/>
                  </a:moveTo>
                  <a:lnTo>
                    <a:pt x="1002479" y="88758"/>
                  </a:lnTo>
                  <a:lnTo>
                    <a:pt x="0" y="2122169"/>
                  </a:lnTo>
                  <a:lnTo>
                    <a:pt x="34289" y="2138933"/>
                  </a:lnTo>
                  <a:lnTo>
                    <a:pt x="1036684" y="105568"/>
                  </a:lnTo>
                  <a:lnTo>
                    <a:pt x="1034032" y="67820"/>
                  </a:lnTo>
                  <a:close/>
                </a:path>
                <a:path w="1079500" h="2139315">
                  <a:moveTo>
                    <a:pt x="1069227" y="25526"/>
                  </a:moveTo>
                  <a:lnTo>
                    <a:pt x="1033652" y="25526"/>
                  </a:lnTo>
                  <a:lnTo>
                    <a:pt x="1067815" y="42417"/>
                  </a:lnTo>
                  <a:lnTo>
                    <a:pt x="1036684" y="105568"/>
                  </a:lnTo>
                  <a:lnTo>
                    <a:pt x="1041019" y="167258"/>
                  </a:lnTo>
                  <a:lnTo>
                    <a:pt x="1061339" y="184912"/>
                  </a:lnTo>
                  <a:lnTo>
                    <a:pt x="1068651" y="182951"/>
                  </a:lnTo>
                  <a:lnTo>
                    <a:pt x="1074404" y="178466"/>
                  </a:lnTo>
                  <a:lnTo>
                    <a:pt x="1078037" y="172124"/>
                  </a:lnTo>
                  <a:lnTo>
                    <a:pt x="1078991" y="164591"/>
                  </a:lnTo>
                  <a:lnTo>
                    <a:pt x="1069227" y="25526"/>
                  </a:lnTo>
                  <a:close/>
                </a:path>
                <a:path w="1079500" h="2139315">
                  <a:moveTo>
                    <a:pt x="1067435" y="0"/>
                  </a:moveTo>
                  <a:lnTo>
                    <a:pt x="929894" y="91058"/>
                  </a:lnTo>
                  <a:lnTo>
                    <a:pt x="924542" y="96418"/>
                  </a:lnTo>
                  <a:lnTo>
                    <a:pt x="921750" y="103171"/>
                  </a:lnTo>
                  <a:lnTo>
                    <a:pt x="921696" y="110472"/>
                  </a:lnTo>
                  <a:lnTo>
                    <a:pt x="924560" y="117475"/>
                  </a:lnTo>
                  <a:lnTo>
                    <a:pt x="929866" y="122828"/>
                  </a:lnTo>
                  <a:lnTo>
                    <a:pt x="936625" y="125634"/>
                  </a:lnTo>
                  <a:lnTo>
                    <a:pt x="943955" y="125726"/>
                  </a:lnTo>
                  <a:lnTo>
                    <a:pt x="950976" y="122935"/>
                  </a:lnTo>
                  <a:lnTo>
                    <a:pt x="1002479" y="88758"/>
                  </a:lnTo>
                  <a:lnTo>
                    <a:pt x="1033652" y="25526"/>
                  </a:lnTo>
                  <a:lnTo>
                    <a:pt x="1069227" y="25526"/>
                  </a:lnTo>
                  <a:lnTo>
                    <a:pt x="1067435" y="0"/>
                  </a:lnTo>
                  <a:close/>
                </a:path>
                <a:path w="1079500" h="2139315">
                  <a:moveTo>
                    <a:pt x="1053431" y="35305"/>
                  </a:moveTo>
                  <a:lnTo>
                    <a:pt x="1031748" y="35305"/>
                  </a:lnTo>
                  <a:lnTo>
                    <a:pt x="1061212" y="49783"/>
                  </a:lnTo>
                  <a:lnTo>
                    <a:pt x="1034032" y="67820"/>
                  </a:lnTo>
                  <a:lnTo>
                    <a:pt x="1036684" y="105568"/>
                  </a:lnTo>
                  <a:lnTo>
                    <a:pt x="1067815" y="42417"/>
                  </a:lnTo>
                  <a:lnTo>
                    <a:pt x="1053431" y="35305"/>
                  </a:lnTo>
                  <a:close/>
                </a:path>
                <a:path w="1079500" h="2139315">
                  <a:moveTo>
                    <a:pt x="1033652" y="25526"/>
                  </a:moveTo>
                  <a:lnTo>
                    <a:pt x="1002479" y="88758"/>
                  </a:lnTo>
                  <a:lnTo>
                    <a:pt x="1034032" y="67820"/>
                  </a:lnTo>
                  <a:lnTo>
                    <a:pt x="1031748" y="35305"/>
                  </a:lnTo>
                  <a:lnTo>
                    <a:pt x="1053431" y="35305"/>
                  </a:lnTo>
                  <a:lnTo>
                    <a:pt x="1033652" y="25526"/>
                  </a:lnTo>
                  <a:close/>
                </a:path>
                <a:path w="1079500" h="2139315">
                  <a:moveTo>
                    <a:pt x="1031748" y="35305"/>
                  </a:moveTo>
                  <a:lnTo>
                    <a:pt x="1034032" y="67820"/>
                  </a:lnTo>
                  <a:lnTo>
                    <a:pt x="1061212" y="49783"/>
                  </a:lnTo>
                  <a:lnTo>
                    <a:pt x="1031748" y="3530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5113401" y="5458459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412359" y="3743959"/>
            <a:ext cx="4387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196204" y="4672076"/>
            <a:ext cx="4387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640326" y="3573907"/>
            <a:ext cx="503555" cy="571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8</a:t>
            </a:r>
            <a:r>
              <a:rPr sz="1100" spc="4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458205" y="5176266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166229" y="5418835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141089" y="5484977"/>
            <a:ext cx="63563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ts val="1090"/>
              </a:lnSpc>
              <a:spcBef>
                <a:spcPts val="100"/>
              </a:spcBef>
            </a:pPr>
            <a:r>
              <a:rPr sz="1650" baseline="2525" dirty="0">
                <a:latin typeface="Calibri"/>
                <a:cs typeface="Calibri"/>
              </a:rPr>
              <a:t>6</a:t>
            </a:r>
            <a:r>
              <a:rPr sz="1650" spc="254" baseline="25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z="1100" spc="-5" dirty="0">
                <a:latin typeface="Calibri"/>
                <a:cs typeface="Calibri"/>
              </a:rPr>
              <a:t>¿5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3?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2D050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v</a:t>
            </a:r>
            <a:r>
              <a:rPr sz="1100" spc="5" dirty="0">
                <a:latin typeface="Calibri"/>
                <a:cs typeface="Calibri"/>
              </a:rPr>
              <a:t>í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K)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878193" y="2942666"/>
            <a:ext cx="1657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725795" y="332968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1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15" dirty="0"/>
              <a:t>Exclusión</a:t>
            </a:r>
            <a:r>
              <a:rPr sz="4000" spc="5" dirty="0"/>
              <a:t> </a:t>
            </a:r>
            <a:r>
              <a:rPr sz="4000" spc="-15" dirty="0"/>
              <a:t>Mutua</a:t>
            </a:r>
            <a:r>
              <a:rPr sz="4000" spc="25" dirty="0"/>
              <a:t> </a:t>
            </a:r>
            <a:r>
              <a:rPr sz="4000" spc="-10" dirty="0"/>
              <a:t>con</a:t>
            </a:r>
            <a:r>
              <a:rPr sz="4000" spc="5" dirty="0"/>
              <a:t> </a:t>
            </a:r>
            <a:r>
              <a:rPr sz="4000" spc="-15" dirty="0"/>
              <a:t>Relojes</a:t>
            </a:r>
            <a:r>
              <a:rPr sz="4000" spc="-5" dirty="0"/>
              <a:t> Lógicos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802970"/>
            <a:ext cx="7432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Exclusión</a:t>
            </a:r>
            <a:r>
              <a:rPr sz="2400" spc="-55" dirty="0"/>
              <a:t> </a:t>
            </a:r>
            <a:r>
              <a:rPr sz="2400" dirty="0"/>
              <a:t>mutua</a:t>
            </a:r>
            <a:r>
              <a:rPr sz="2400" spc="-20" dirty="0"/>
              <a:t> </a:t>
            </a:r>
            <a:r>
              <a:rPr sz="2400" dirty="0"/>
              <a:t>distribuida</a:t>
            </a:r>
            <a:r>
              <a:rPr sz="2400" spc="-75" dirty="0"/>
              <a:t> </a:t>
            </a:r>
            <a:r>
              <a:rPr sz="2400" spc="-5" dirty="0"/>
              <a:t>con</a:t>
            </a:r>
            <a:r>
              <a:rPr sz="2400" spc="-30" dirty="0"/>
              <a:t> </a:t>
            </a:r>
            <a:r>
              <a:rPr sz="2400" spc="-15" dirty="0"/>
              <a:t>vectores </a:t>
            </a:r>
            <a:r>
              <a:rPr sz="2400" dirty="0"/>
              <a:t>de </a:t>
            </a:r>
            <a:r>
              <a:rPr sz="2400" spc="-5" dirty="0"/>
              <a:t>relojes</a:t>
            </a:r>
            <a:r>
              <a:rPr sz="2400" spc="-15" dirty="0"/>
              <a:t> </a:t>
            </a:r>
            <a:r>
              <a:rPr sz="2400" dirty="0"/>
              <a:t>lógicos</a:t>
            </a:r>
            <a:endParaRPr sz="2400"/>
          </a:p>
        </p:txBody>
      </p:sp>
      <p:sp>
        <p:nvSpPr>
          <p:cNvPr id="137" name="object 137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358849"/>
            <a:ext cx="7713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Ejemplo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acceso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sección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crítica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colisiones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10" dirty="0">
                <a:latin typeface="Calibri"/>
                <a:cs typeface="Calibri"/>
              </a:rPr>
              <a:t> 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resuelven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con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vectores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relojes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lógicos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4087" y="2996183"/>
            <a:ext cx="8194040" cy="2552065"/>
            <a:chOff x="704087" y="2996183"/>
            <a:chExt cx="8194040" cy="2552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3002292"/>
              <a:ext cx="8193785" cy="3146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9795" y="3081400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891919" y="0"/>
                  </a:moveTo>
                  <a:lnTo>
                    <a:pt x="7884172" y="2032"/>
                  </a:lnTo>
                  <a:lnTo>
                    <a:pt x="7877060" y="14224"/>
                  </a:lnTo>
                  <a:lnTo>
                    <a:pt x="7879092" y="21971"/>
                  </a:lnTo>
                  <a:lnTo>
                    <a:pt x="7920852" y="46330"/>
                  </a:lnTo>
                  <a:lnTo>
                    <a:pt x="7967992" y="46354"/>
                  </a:lnTo>
                  <a:lnTo>
                    <a:pt x="7967992" y="71754"/>
                  </a:lnTo>
                  <a:lnTo>
                    <a:pt x="7920676" y="71754"/>
                  </a:lnTo>
                  <a:lnTo>
                    <a:pt x="7879092" y="96012"/>
                  </a:lnTo>
                  <a:lnTo>
                    <a:pt x="7877060" y="103759"/>
                  </a:lnTo>
                  <a:lnTo>
                    <a:pt x="7880616" y="109854"/>
                  </a:lnTo>
                  <a:lnTo>
                    <a:pt x="7884045" y="115824"/>
                  </a:lnTo>
                  <a:lnTo>
                    <a:pt x="7891919" y="117983"/>
                  </a:lnTo>
                  <a:lnTo>
                    <a:pt x="7897888" y="114426"/>
                  </a:lnTo>
                  <a:lnTo>
                    <a:pt x="7971194" y="71754"/>
                  </a:lnTo>
                  <a:lnTo>
                    <a:pt x="7967992" y="71754"/>
                  </a:lnTo>
                  <a:lnTo>
                    <a:pt x="7971235" y="71730"/>
                  </a:lnTo>
                  <a:lnTo>
                    <a:pt x="7993011" y="59054"/>
                  </a:lnTo>
                  <a:lnTo>
                    <a:pt x="7891919" y="0"/>
                  </a:lnTo>
                  <a:close/>
                </a:path>
                <a:path w="7993380" h="118110">
                  <a:moveTo>
                    <a:pt x="7942556" y="58991"/>
                  </a:moveTo>
                  <a:lnTo>
                    <a:pt x="7920717" y="71730"/>
                  </a:lnTo>
                  <a:lnTo>
                    <a:pt x="7967992" y="71754"/>
                  </a:lnTo>
                  <a:lnTo>
                    <a:pt x="7967992" y="69976"/>
                  </a:lnTo>
                  <a:lnTo>
                    <a:pt x="7961388" y="69976"/>
                  </a:lnTo>
                  <a:lnTo>
                    <a:pt x="7942556" y="58991"/>
                  </a:lnTo>
                  <a:close/>
                </a:path>
                <a:path w="7993380" h="118110">
                  <a:moveTo>
                    <a:pt x="12" y="42290"/>
                  </a:moveTo>
                  <a:lnTo>
                    <a:pt x="0" y="67690"/>
                  </a:lnTo>
                  <a:lnTo>
                    <a:pt x="7920717" y="71730"/>
                  </a:lnTo>
                  <a:lnTo>
                    <a:pt x="7942556" y="58991"/>
                  </a:lnTo>
                  <a:lnTo>
                    <a:pt x="7920852" y="46330"/>
                  </a:lnTo>
                  <a:lnTo>
                    <a:pt x="12" y="42290"/>
                  </a:lnTo>
                  <a:close/>
                </a:path>
                <a:path w="7993380" h="118110">
                  <a:moveTo>
                    <a:pt x="7961388" y="48006"/>
                  </a:moveTo>
                  <a:lnTo>
                    <a:pt x="7942556" y="58991"/>
                  </a:lnTo>
                  <a:lnTo>
                    <a:pt x="7961388" y="69976"/>
                  </a:lnTo>
                  <a:lnTo>
                    <a:pt x="7961388" y="48006"/>
                  </a:lnTo>
                  <a:close/>
                </a:path>
                <a:path w="7993380" h="118110">
                  <a:moveTo>
                    <a:pt x="7967992" y="48006"/>
                  </a:moveTo>
                  <a:lnTo>
                    <a:pt x="7961388" y="48006"/>
                  </a:lnTo>
                  <a:lnTo>
                    <a:pt x="7961388" y="69976"/>
                  </a:lnTo>
                  <a:lnTo>
                    <a:pt x="7967992" y="69976"/>
                  </a:lnTo>
                  <a:lnTo>
                    <a:pt x="7967992" y="48006"/>
                  </a:lnTo>
                  <a:close/>
                </a:path>
                <a:path w="7993380" h="118110">
                  <a:moveTo>
                    <a:pt x="7920852" y="46330"/>
                  </a:moveTo>
                  <a:lnTo>
                    <a:pt x="7942556" y="58991"/>
                  </a:lnTo>
                  <a:lnTo>
                    <a:pt x="7961388" y="48006"/>
                  </a:lnTo>
                  <a:lnTo>
                    <a:pt x="7967992" y="48006"/>
                  </a:lnTo>
                  <a:lnTo>
                    <a:pt x="7967992" y="46354"/>
                  </a:lnTo>
                  <a:lnTo>
                    <a:pt x="7920852" y="46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6776" y="3038855"/>
              <a:ext cx="241541" cy="2446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068" y="3067811"/>
              <a:ext cx="143256" cy="1432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305" y="3063049"/>
              <a:ext cx="152781" cy="1527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799" y="3038855"/>
              <a:ext cx="241541" cy="2446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7091" y="3067811"/>
              <a:ext cx="143256" cy="1432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2329" y="3063049"/>
              <a:ext cx="152781" cy="1527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087" y="4069080"/>
              <a:ext cx="8193785" cy="3177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9795" y="4150486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94" y="46100"/>
                  </a:moveTo>
                  <a:lnTo>
                    <a:pt x="7967865" y="46100"/>
                  </a:lnTo>
                  <a:lnTo>
                    <a:pt x="7967865" y="71500"/>
                  </a:lnTo>
                  <a:lnTo>
                    <a:pt x="7920915" y="71555"/>
                  </a:lnTo>
                  <a:lnTo>
                    <a:pt x="7885188" y="92456"/>
                  </a:lnTo>
                  <a:lnTo>
                    <a:pt x="7879092" y="95885"/>
                  </a:lnTo>
                  <a:lnTo>
                    <a:pt x="7877060" y="103758"/>
                  </a:lnTo>
                  <a:lnTo>
                    <a:pt x="7880616" y="109727"/>
                  </a:lnTo>
                  <a:lnTo>
                    <a:pt x="7884172" y="115824"/>
                  </a:lnTo>
                  <a:lnTo>
                    <a:pt x="7891919" y="117856"/>
                  </a:lnTo>
                  <a:lnTo>
                    <a:pt x="7993011" y="58800"/>
                  </a:lnTo>
                  <a:lnTo>
                    <a:pt x="7971194" y="46100"/>
                  </a:lnTo>
                  <a:close/>
                </a:path>
                <a:path w="7993380" h="118110">
                  <a:moveTo>
                    <a:pt x="7920702" y="46155"/>
                  </a:moveTo>
                  <a:lnTo>
                    <a:pt x="0" y="55371"/>
                  </a:lnTo>
                  <a:lnTo>
                    <a:pt x="25" y="80771"/>
                  </a:lnTo>
                  <a:lnTo>
                    <a:pt x="7920915" y="71555"/>
                  </a:lnTo>
                  <a:lnTo>
                    <a:pt x="7942567" y="58889"/>
                  </a:lnTo>
                  <a:lnTo>
                    <a:pt x="7920702" y="46155"/>
                  </a:lnTo>
                  <a:close/>
                </a:path>
                <a:path w="7993380" h="118110">
                  <a:moveTo>
                    <a:pt x="7942567" y="58889"/>
                  </a:moveTo>
                  <a:lnTo>
                    <a:pt x="7920915" y="71555"/>
                  </a:lnTo>
                  <a:lnTo>
                    <a:pt x="7967865" y="71500"/>
                  </a:lnTo>
                  <a:lnTo>
                    <a:pt x="7967865" y="69850"/>
                  </a:lnTo>
                  <a:lnTo>
                    <a:pt x="7961388" y="69850"/>
                  </a:lnTo>
                  <a:lnTo>
                    <a:pt x="7942567" y="58889"/>
                  </a:lnTo>
                  <a:close/>
                </a:path>
                <a:path w="7993380" h="118110">
                  <a:moveTo>
                    <a:pt x="7961388" y="47879"/>
                  </a:moveTo>
                  <a:lnTo>
                    <a:pt x="7942567" y="58889"/>
                  </a:lnTo>
                  <a:lnTo>
                    <a:pt x="7961388" y="69850"/>
                  </a:lnTo>
                  <a:lnTo>
                    <a:pt x="7961388" y="47879"/>
                  </a:lnTo>
                  <a:close/>
                </a:path>
                <a:path w="7993380" h="118110">
                  <a:moveTo>
                    <a:pt x="7967865" y="47879"/>
                  </a:moveTo>
                  <a:lnTo>
                    <a:pt x="7961388" y="47879"/>
                  </a:lnTo>
                  <a:lnTo>
                    <a:pt x="7961388" y="69850"/>
                  </a:lnTo>
                  <a:lnTo>
                    <a:pt x="7967865" y="69850"/>
                  </a:lnTo>
                  <a:lnTo>
                    <a:pt x="7967865" y="47879"/>
                  </a:lnTo>
                  <a:close/>
                </a:path>
                <a:path w="7993380" h="118110">
                  <a:moveTo>
                    <a:pt x="7967865" y="46100"/>
                  </a:moveTo>
                  <a:lnTo>
                    <a:pt x="7920702" y="46155"/>
                  </a:lnTo>
                  <a:lnTo>
                    <a:pt x="7942567" y="58889"/>
                  </a:lnTo>
                  <a:lnTo>
                    <a:pt x="7961388" y="47879"/>
                  </a:lnTo>
                  <a:lnTo>
                    <a:pt x="7967865" y="47879"/>
                  </a:lnTo>
                  <a:lnTo>
                    <a:pt x="7967865" y="46100"/>
                  </a:lnTo>
                  <a:close/>
                </a:path>
                <a:path w="7993380" h="118110">
                  <a:moveTo>
                    <a:pt x="7891792" y="0"/>
                  </a:moveTo>
                  <a:lnTo>
                    <a:pt x="7884045" y="2031"/>
                  </a:lnTo>
                  <a:lnTo>
                    <a:pt x="7880489" y="8127"/>
                  </a:lnTo>
                  <a:lnTo>
                    <a:pt x="7876933" y="14096"/>
                  </a:lnTo>
                  <a:lnTo>
                    <a:pt x="7879092" y="21970"/>
                  </a:lnTo>
                  <a:lnTo>
                    <a:pt x="7920702" y="46155"/>
                  </a:lnTo>
                  <a:lnTo>
                    <a:pt x="7971194" y="46100"/>
                  </a:lnTo>
                  <a:lnTo>
                    <a:pt x="7897888" y="3429"/>
                  </a:lnTo>
                  <a:lnTo>
                    <a:pt x="7891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7576" y="4111751"/>
              <a:ext cx="241541" cy="2446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7867" y="4140708"/>
              <a:ext cx="143256" cy="1432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3105" y="4135945"/>
              <a:ext cx="152781" cy="15278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7303" y="2996183"/>
              <a:ext cx="820674" cy="12412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83151" y="3189604"/>
              <a:ext cx="565785" cy="982344"/>
            </a:xfrm>
            <a:custGeom>
              <a:avLst/>
              <a:gdLst/>
              <a:ahLst/>
              <a:cxnLst/>
              <a:rect l="l" t="t" r="r" b="b"/>
              <a:pathLst>
                <a:path w="565785" h="982345">
                  <a:moveTo>
                    <a:pt x="525932" y="65947"/>
                  </a:moveTo>
                  <a:lnTo>
                    <a:pt x="493252" y="85140"/>
                  </a:lnTo>
                  <a:lnTo>
                    <a:pt x="0" y="963168"/>
                  </a:lnTo>
                  <a:lnTo>
                    <a:pt x="33274" y="981837"/>
                  </a:lnTo>
                  <a:lnTo>
                    <a:pt x="526545" y="103563"/>
                  </a:lnTo>
                  <a:lnTo>
                    <a:pt x="525932" y="65947"/>
                  </a:lnTo>
                  <a:close/>
                </a:path>
                <a:path w="565785" h="982345">
                  <a:moveTo>
                    <a:pt x="563264" y="23622"/>
                  </a:moveTo>
                  <a:lnTo>
                    <a:pt x="527812" y="23622"/>
                  </a:lnTo>
                  <a:lnTo>
                    <a:pt x="560959" y="42291"/>
                  </a:lnTo>
                  <a:lnTo>
                    <a:pt x="526545" y="103563"/>
                  </a:lnTo>
                  <a:lnTo>
                    <a:pt x="527558" y="165608"/>
                  </a:lnTo>
                  <a:lnTo>
                    <a:pt x="546862" y="184404"/>
                  </a:lnTo>
                  <a:lnTo>
                    <a:pt x="554263" y="182743"/>
                  </a:lnTo>
                  <a:lnTo>
                    <a:pt x="560260" y="178546"/>
                  </a:lnTo>
                  <a:lnTo>
                    <a:pt x="564257" y="172420"/>
                  </a:lnTo>
                  <a:lnTo>
                    <a:pt x="565658" y="164973"/>
                  </a:lnTo>
                  <a:lnTo>
                    <a:pt x="563264" y="23622"/>
                  </a:lnTo>
                  <a:close/>
                </a:path>
                <a:path w="565785" h="982345">
                  <a:moveTo>
                    <a:pt x="562863" y="0"/>
                  </a:moveTo>
                  <a:lnTo>
                    <a:pt x="420624" y="83566"/>
                  </a:lnTo>
                  <a:lnTo>
                    <a:pt x="415018" y="88616"/>
                  </a:lnTo>
                  <a:lnTo>
                    <a:pt x="411876" y="95202"/>
                  </a:lnTo>
                  <a:lnTo>
                    <a:pt x="411426" y="102479"/>
                  </a:lnTo>
                  <a:lnTo>
                    <a:pt x="413893" y="109600"/>
                  </a:lnTo>
                  <a:lnTo>
                    <a:pt x="418943" y="115280"/>
                  </a:lnTo>
                  <a:lnTo>
                    <a:pt x="425529" y="118459"/>
                  </a:lnTo>
                  <a:lnTo>
                    <a:pt x="432806" y="118923"/>
                  </a:lnTo>
                  <a:lnTo>
                    <a:pt x="439927" y="116459"/>
                  </a:lnTo>
                  <a:lnTo>
                    <a:pt x="493252" y="85140"/>
                  </a:lnTo>
                  <a:lnTo>
                    <a:pt x="527812" y="23622"/>
                  </a:lnTo>
                  <a:lnTo>
                    <a:pt x="563264" y="23622"/>
                  </a:lnTo>
                  <a:lnTo>
                    <a:pt x="562863" y="0"/>
                  </a:lnTo>
                  <a:close/>
                </a:path>
                <a:path w="565785" h="982345">
                  <a:moveTo>
                    <a:pt x="544949" y="33274"/>
                  </a:moveTo>
                  <a:lnTo>
                    <a:pt x="525399" y="33274"/>
                  </a:lnTo>
                  <a:lnTo>
                    <a:pt x="554101" y="49403"/>
                  </a:lnTo>
                  <a:lnTo>
                    <a:pt x="525932" y="65947"/>
                  </a:lnTo>
                  <a:lnTo>
                    <a:pt x="526545" y="103563"/>
                  </a:lnTo>
                  <a:lnTo>
                    <a:pt x="560959" y="42291"/>
                  </a:lnTo>
                  <a:lnTo>
                    <a:pt x="544949" y="33274"/>
                  </a:lnTo>
                  <a:close/>
                </a:path>
                <a:path w="565785" h="982345">
                  <a:moveTo>
                    <a:pt x="527812" y="23622"/>
                  </a:moveTo>
                  <a:lnTo>
                    <a:pt x="493252" y="85140"/>
                  </a:lnTo>
                  <a:lnTo>
                    <a:pt x="525932" y="65947"/>
                  </a:lnTo>
                  <a:lnTo>
                    <a:pt x="525399" y="33274"/>
                  </a:lnTo>
                  <a:lnTo>
                    <a:pt x="544949" y="33274"/>
                  </a:lnTo>
                  <a:lnTo>
                    <a:pt x="527812" y="23622"/>
                  </a:lnTo>
                  <a:close/>
                </a:path>
                <a:path w="565785" h="982345">
                  <a:moveTo>
                    <a:pt x="525399" y="33274"/>
                  </a:moveTo>
                  <a:lnTo>
                    <a:pt x="525932" y="65947"/>
                  </a:lnTo>
                  <a:lnTo>
                    <a:pt x="554101" y="49403"/>
                  </a:lnTo>
                  <a:lnTo>
                    <a:pt x="525399" y="3327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087" y="5230367"/>
              <a:ext cx="8193785" cy="3177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49807" y="5311648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81" y="46227"/>
                  </a:moveTo>
                  <a:lnTo>
                    <a:pt x="7967853" y="46227"/>
                  </a:lnTo>
                  <a:lnTo>
                    <a:pt x="7967853" y="71627"/>
                  </a:lnTo>
                  <a:lnTo>
                    <a:pt x="7920865" y="71636"/>
                  </a:lnTo>
                  <a:lnTo>
                    <a:pt x="7879080" y="96011"/>
                  </a:lnTo>
                  <a:lnTo>
                    <a:pt x="7877048" y="103758"/>
                  </a:lnTo>
                  <a:lnTo>
                    <a:pt x="7880604" y="109854"/>
                  </a:lnTo>
                  <a:lnTo>
                    <a:pt x="7884160" y="115823"/>
                  </a:lnTo>
                  <a:lnTo>
                    <a:pt x="7891907" y="117855"/>
                  </a:lnTo>
                  <a:lnTo>
                    <a:pt x="7898003" y="114426"/>
                  </a:lnTo>
                  <a:lnTo>
                    <a:pt x="7992999" y="58927"/>
                  </a:lnTo>
                  <a:lnTo>
                    <a:pt x="7971181" y="46227"/>
                  </a:lnTo>
                  <a:close/>
                </a:path>
                <a:path w="7993380" h="118110">
                  <a:moveTo>
                    <a:pt x="7920789" y="46237"/>
                  </a:moveTo>
                  <a:lnTo>
                    <a:pt x="0" y="47751"/>
                  </a:lnTo>
                  <a:lnTo>
                    <a:pt x="0" y="73151"/>
                  </a:lnTo>
                  <a:lnTo>
                    <a:pt x="7920881" y="71627"/>
                  </a:lnTo>
                  <a:lnTo>
                    <a:pt x="7942627" y="58942"/>
                  </a:lnTo>
                  <a:lnTo>
                    <a:pt x="7920789" y="46237"/>
                  </a:lnTo>
                  <a:close/>
                </a:path>
                <a:path w="7993380" h="118110">
                  <a:moveTo>
                    <a:pt x="7942627" y="58942"/>
                  </a:moveTo>
                  <a:lnTo>
                    <a:pt x="7920865" y="71636"/>
                  </a:lnTo>
                  <a:lnTo>
                    <a:pt x="7967853" y="71627"/>
                  </a:lnTo>
                  <a:lnTo>
                    <a:pt x="7967853" y="69849"/>
                  </a:lnTo>
                  <a:lnTo>
                    <a:pt x="7961376" y="69849"/>
                  </a:lnTo>
                  <a:lnTo>
                    <a:pt x="7942627" y="58942"/>
                  </a:lnTo>
                  <a:close/>
                </a:path>
                <a:path w="7993380" h="118110">
                  <a:moveTo>
                    <a:pt x="7961376" y="48005"/>
                  </a:moveTo>
                  <a:lnTo>
                    <a:pt x="7942627" y="58942"/>
                  </a:lnTo>
                  <a:lnTo>
                    <a:pt x="7961376" y="69849"/>
                  </a:lnTo>
                  <a:lnTo>
                    <a:pt x="7961376" y="48005"/>
                  </a:lnTo>
                  <a:close/>
                </a:path>
                <a:path w="7993380" h="118110">
                  <a:moveTo>
                    <a:pt x="7967853" y="48005"/>
                  </a:moveTo>
                  <a:lnTo>
                    <a:pt x="7961376" y="48005"/>
                  </a:lnTo>
                  <a:lnTo>
                    <a:pt x="7961376" y="69849"/>
                  </a:lnTo>
                  <a:lnTo>
                    <a:pt x="7967853" y="69849"/>
                  </a:lnTo>
                  <a:lnTo>
                    <a:pt x="7967853" y="48005"/>
                  </a:lnTo>
                  <a:close/>
                </a:path>
                <a:path w="7993380" h="118110">
                  <a:moveTo>
                    <a:pt x="7967853" y="46227"/>
                  </a:moveTo>
                  <a:lnTo>
                    <a:pt x="7920789" y="46237"/>
                  </a:lnTo>
                  <a:lnTo>
                    <a:pt x="7942627" y="58942"/>
                  </a:lnTo>
                  <a:lnTo>
                    <a:pt x="7961376" y="48005"/>
                  </a:lnTo>
                  <a:lnTo>
                    <a:pt x="7967853" y="48005"/>
                  </a:lnTo>
                  <a:lnTo>
                    <a:pt x="7967853" y="46227"/>
                  </a:lnTo>
                  <a:close/>
                </a:path>
                <a:path w="7993380" h="118110">
                  <a:moveTo>
                    <a:pt x="7891907" y="0"/>
                  </a:moveTo>
                  <a:lnTo>
                    <a:pt x="7884033" y="2031"/>
                  </a:lnTo>
                  <a:lnTo>
                    <a:pt x="7880604" y="8127"/>
                  </a:lnTo>
                  <a:lnTo>
                    <a:pt x="7877048" y="14096"/>
                  </a:lnTo>
                  <a:lnTo>
                    <a:pt x="7879080" y="21970"/>
                  </a:lnTo>
                  <a:lnTo>
                    <a:pt x="7920789" y="46237"/>
                  </a:lnTo>
                  <a:lnTo>
                    <a:pt x="7971181" y="46227"/>
                  </a:lnTo>
                  <a:lnTo>
                    <a:pt x="7897876" y="3555"/>
                  </a:lnTo>
                  <a:lnTo>
                    <a:pt x="7891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2848" y="5269991"/>
              <a:ext cx="241541" cy="2446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63140" y="5298948"/>
              <a:ext cx="143256" cy="1432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8377" y="5294185"/>
              <a:ext cx="152781" cy="15278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1640" y="3182111"/>
              <a:ext cx="854201" cy="235381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38756" y="3205987"/>
              <a:ext cx="637540" cy="2093595"/>
            </a:xfrm>
            <a:custGeom>
              <a:avLst/>
              <a:gdLst/>
              <a:ahLst/>
              <a:cxnLst/>
              <a:rect l="l" t="t" r="r" b="b"/>
              <a:pathLst>
                <a:path w="637539" h="2093595">
                  <a:moveTo>
                    <a:pt x="489537" y="1945417"/>
                  </a:moveTo>
                  <a:lnTo>
                    <a:pt x="482383" y="1946917"/>
                  </a:lnTo>
                  <a:lnTo>
                    <a:pt x="476123" y="1951228"/>
                  </a:lnTo>
                  <a:lnTo>
                    <a:pt x="472003" y="1957560"/>
                  </a:lnTo>
                  <a:lnTo>
                    <a:pt x="470693" y="1964737"/>
                  </a:lnTo>
                  <a:lnTo>
                    <a:pt x="472193" y="1971891"/>
                  </a:lnTo>
                  <a:lnTo>
                    <a:pt x="476504" y="1978152"/>
                  </a:lnTo>
                  <a:lnTo>
                    <a:pt x="594487" y="2093340"/>
                  </a:lnTo>
                  <a:lnTo>
                    <a:pt x="602810" y="2061972"/>
                  </a:lnTo>
                  <a:lnTo>
                    <a:pt x="566038" y="2061972"/>
                  </a:lnTo>
                  <a:lnTo>
                    <a:pt x="547294" y="1994027"/>
                  </a:lnTo>
                  <a:lnTo>
                    <a:pt x="503047" y="1950847"/>
                  </a:lnTo>
                  <a:lnTo>
                    <a:pt x="496714" y="1946727"/>
                  </a:lnTo>
                  <a:lnTo>
                    <a:pt x="489537" y="1945417"/>
                  </a:lnTo>
                  <a:close/>
                </a:path>
                <a:path w="637539" h="2093595">
                  <a:moveTo>
                    <a:pt x="547294" y="1994027"/>
                  </a:moveTo>
                  <a:lnTo>
                    <a:pt x="566038" y="2061972"/>
                  </a:lnTo>
                  <a:lnTo>
                    <a:pt x="602402" y="2052065"/>
                  </a:lnTo>
                  <a:lnTo>
                    <a:pt x="566038" y="2052065"/>
                  </a:lnTo>
                  <a:lnTo>
                    <a:pt x="574411" y="2020489"/>
                  </a:lnTo>
                  <a:lnTo>
                    <a:pt x="547294" y="1994027"/>
                  </a:lnTo>
                  <a:close/>
                </a:path>
                <a:path w="637539" h="2093595">
                  <a:moveTo>
                    <a:pt x="615646" y="1910157"/>
                  </a:moveTo>
                  <a:lnTo>
                    <a:pt x="608758" y="1912572"/>
                  </a:lnTo>
                  <a:lnTo>
                    <a:pt x="603275" y="1917392"/>
                  </a:lnTo>
                  <a:lnTo>
                    <a:pt x="599948" y="1924177"/>
                  </a:lnTo>
                  <a:lnTo>
                    <a:pt x="584106" y="1983923"/>
                  </a:lnTo>
                  <a:lnTo>
                    <a:pt x="602869" y="2051939"/>
                  </a:lnTo>
                  <a:lnTo>
                    <a:pt x="566038" y="2061972"/>
                  </a:lnTo>
                  <a:lnTo>
                    <a:pt x="602810" y="2061972"/>
                  </a:lnTo>
                  <a:lnTo>
                    <a:pt x="636778" y="1933956"/>
                  </a:lnTo>
                  <a:lnTo>
                    <a:pt x="637208" y="1926393"/>
                  </a:lnTo>
                  <a:lnTo>
                    <a:pt x="634793" y="1919462"/>
                  </a:lnTo>
                  <a:lnTo>
                    <a:pt x="629973" y="1913935"/>
                  </a:lnTo>
                  <a:lnTo>
                    <a:pt x="623188" y="1910588"/>
                  </a:lnTo>
                  <a:lnTo>
                    <a:pt x="615646" y="1910157"/>
                  </a:lnTo>
                  <a:close/>
                </a:path>
                <a:path w="637539" h="2093595">
                  <a:moveTo>
                    <a:pt x="574411" y="2020489"/>
                  </a:moveTo>
                  <a:lnTo>
                    <a:pt x="566038" y="2052065"/>
                  </a:lnTo>
                  <a:lnTo>
                    <a:pt x="597788" y="2043302"/>
                  </a:lnTo>
                  <a:lnTo>
                    <a:pt x="574411" y="2020489"/>
                  </a:lnTo>
                  <a:close/>
                </a:path>
                <a:path w="637539" h="2093595">
                  <a:moveTo>
                    <a:pt x="584106" y="1983923"/>
                  </a:moveTo>
                  <a:lnTo>
                    <a:pt x="574411" y="2020489"/>
                  </a:lnTo>
                  <a:lnTo>
                    <a:pt x="597788" y="2043302"/>
                  </a:lnTo>
                  <a:lnTo>
                    <a:pt x="566038" y="2052065"/>
                  </a:lnTo>
                  <a:lnTo>
                    <a:pt x="602402" y="2052065"/>
                  </a:lnTo>
                  <a:lnTo>
                    <a:pt x="602869" y="2051939"/>
                  </a:lnTo>
                  <a:lnTo>
                    <a:pt x="584106" y="1983923"/>
                  </a:lnTo>
                  <a:close/>
                </a:path>
                <a:path w="637539" h="2093595">
                  <a:moveTo>
                    <a:pt x="36830" y="0"/>
                  </a:moveTo>
                  <a:lnTo>
                    <a:pt x="0" y="10160"/>
                  </a:lnTo>
                  <a:lnTo>
                    <a:pt x="547294" y="1994027"/>
                  </a:lnTo>
                  <a:lnTo>
                    <a:pt x="574411" y="2020489"/>
                  </a:lnTo>
                  <a:lnTo>
                    <a:pt x="584106" y="1983923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3189" y="2931033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189" y="4011244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189" y="5173167"/>
            <a:ext cx="260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75613" y="3467861"/>
            <a:ext cx="2978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SG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87644" y="2998723"/>
            <a:ext cx="878840" cy="284480"/>
            <a:chOff x="5787644" y="2998723"/>
            <a:chExt cx="878840" cy="284480"/>
          </a:xfrm>
        </p:grpSpPr>
        <p:sp>
          <p:nvSpPr>
            <p:cNvPr id="32" name="object 32"/>
            <p:cNvSpPr/>
            <p:nvPr/>
          </p:nvSpPr>
          <p:spPr>
            <a:xfrm>
              <a:off x="5800344" y="3011423"/>
              <a:ext cx="853440" cy="259079"/>
            </a:xfrm>
            <a:custGeom>
              <a:avLst/>
              <a:gdLst/>
              <a:ahLst/>
              <a:cxnLst/>
              <a:rect l="l" t="t" r="r" b="b"/>
              <a:pathLst>
                <a:path w="853440" h="259079">
                  <a:moveTo>
                    <a:pt x="85344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853440" y="259079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0344" y="3011423"/>
              <a:ext cx="853440" cy="259079"/>
            </a:xfrm>
            <a:custGeom>
              <a:avLst/>
              <a:gdLst/>
              <a:ahLst/>
              <a:cxnLst/>
              <a:rect l="l" t="t" r="r" b="b"/>
              <a:pathLst>
                <a:path w="853440" h="259079">
                  <a:moveTo>
                    <a:pt x="0" y="259079"/>
                  </a:moveTo>
                  <a:lnTo>
                    <a:pt x="853440" y="259079"/>
                  </a:lnTo>
                  <a:lnTo>
                    <a:pt x="853440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53403" y="3029458"/>
            <a:ext cx="9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23508" y="3117850"/>
            <a:ext cx="7683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17648" y="4102608"/>
            <a:ext cx="677545" cy="1415415"/>
            <a:chOff x="2517648" y="4102608"/>
            <a:chExt cx="677545" cy="1415415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7648" y="5273040"/>
              <a:ext cx="241541" cy="24460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7940" y="5301996"/>
              <a:ext cx="143256" cy="14325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3177" y="5297233"/>
              <a:ext cx="152781" cy="1527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9024" y="4123944"/>
              <a:ext cx="244601" cy="24460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9316" y="4152900"/>
              <a:ext cx="146303" cy="1432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4553" y="4148137"/>
              <a:ext cx="155828" cy="15278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75560" y="4102608"/>
              <a:ext cx="619506" cy="12687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20010" y="4296029"/>
              <a:ext cx="393700" cy="1009650"/>
            </a:xfrm>
            <a:custGeom>
              <a:avLst/>
              <a:gdLst/>
              <a:ahLst/>
              <a:cxnLst/>
              <a:rect l="l" t="t" r="r" b="b"/>
              <a:pathLst>
                <a:path w="393700" h="1009650">
                  <a:moveTo>
                    <a:pt x="336401" y="71617"/>
                  </a:moveTo>
                  <a:lnTo>
                    <a:pt x="307804" y="96367"/>
                  </a:lnTo>
                  <a:lnTo>
                    <a:pt x="0" y="997077"/>
                  </a:lnTo>
                  <a:lnTo>
                    <a:pt x="36067" y="1009396"/>
                  </a:lnTo>
                  <a:lnTo>
                    <a:pt x="343877" y="108672"/>
                  </a:lnTo>
                  <a:lnTo>
                    <a:pt x="336401" y="71617"/>
                  </a:lnTo>
                  <a:close/>
                </a:path>
                <a:path w="393700" h="1009650">
                  <a:moveTo>
                    <a:pt x="366905" y="29718"/>
                  </a:moveTo>
                  <a:lnTo>
                    <a:pt x="330581" y="29718"/>
                  </a:lnTo>
                  <a:lnTo>
                    <a:pt x="366648" y="42037"/>
                  </a:lnTo>
                  <a:lnTo>
                    <a:pt x="343877" y="108672"/>
                  </a:lnTo>
                  <a:lnTo>
                    <a:pt x="356131" y="169346"/>
                  </a:lnTo>
                  <a:lnTo>
                    <a:pt x="378587" y="184277"/>
                  </a:lnTo>
                  <a:lnTo>
                    <a:pt x="385552" y="181300"/>
                  </a:lnTo>
                  <a:lnTo>
                    <a:pt x="390683" y="176085"/>
                  </a:lnTo>
                  <a:lnTo>
                    <a:pt x="393481" y="169346"/>
                  </a:lnTo>
                  <a:lnTo>
                    <a:pt x="393445" y="161798"/>
                  </a:lnTo>
                  <a:lnTo>
                    <a:pt x="366905" y="29718"/>
                  </a:lnTo>
                  <a:close/>
                </a:path>
                <a:path w="393700" h="1009650">
                  <a:moveTo>
                    <a:pt x="360933" y="0"/>
                  </a:moveTo>
                  <a:lnTo>
                    <a:pt x="236092" y="107950"/>
                  </a:lnTo>
                  <a:lnTo>
                    <a:pt x="231509" y="113978"/>
                  </a:lnTo>
                  <a:lnTo>
                    <a:pt x="229616" y="121031"/>
                  </a:lnTo>
                  <a:lnTo>
                    <a:pt x="230485" y="128273"/>
                  </a:lnTo>
                  <a:lnTo>
                    <a:pt x="234187" y="134874"/>
                  </a:lnTo>
                  <a:lnTo>
                    <a:pt x="240162" y="139529"/>
                  </a:lnTo>
                  <a:lnTo>
                    <a:pt x="247221" y="141446"/>
                  </a:lnTo>
                  <a:lnTo>
                    <a:pt x="254494" y="140553"/>
                  </a:lnTo>
                  <a:lnTo>
                    <a:pt x="261112" y="136779"/>
                  </a:lnTo>
                  <a:lnTo>
                    <a:pt x="307804" y="96367"/>
                  </a:lnTo>
                  <a:lnTo>
                    <a:pt x="330581" y="29718"/>
                  </a:lnTo>
                  <a:lnTo>
                    <a:pt x="366905" y="29718"/>
                  </a:lnTo>
                  <a:lnTo>
                    <a:pt x="360933" y="0"/>
                  </a:lnTo>
                  <a:close/>
                </a:path>
                <a:path w="393700" h="1009650">
                  <a:moveTo>
                    <a:pt x="359584" y="39624"/>
                  </a:moveTo>
                  <a:lnTo>
                    <a:pt x="329945" y="39624"/>
                  </a:lnTo>
                  <a:lnTo>
                    <a:pt x="361188" y="50165"/>
                  </a:lnTo>
                  <a:lnTo>
                    <a:pt x="336401" y="71617"/>
                  </a:lnTo>
                  <a:lnTo>
                    <a:pt x="343877" y="108672"/>
                  </a:lnTo>
                  <a:lnTo>
                    <a:pt x="366648" y="42037"/>
                  </a:lnTo>
                  <a:lnTo>
                    <a:pt x="359584" y="39624"/>
                  </a:lnTo>
                  <a:close/>
                </a:path>
                <a:path w="393700" h="1009650">
                  <a:moveTo>
                    <a:pt x="330581" y="29718"/>
                  </a:moveTo>
                  <a:lnTo>
                    <a:pt x="307804" y="96367"/>
                  </a:lnTo>
                  <a:lnTo>
                    <a:pt x="336401" y="71617"/>
                  </a:lnTo>
                  <a:lnTo>
                    <a:pt x="329945" y="39624"/>
                  </a:lnTo>
                  <a:lnTo>
                    <a:pt x="359584" y="39624"/>
                  </a:lnTo>
                  <a:lnTo>
                    <a:pt x="330581" y="29718"/>
                  </a:lnTo>
                  <a:close/>
                </a:path>
                <a:path w="393700" h="1009650">
                  <a:moveTo>
                    <a:pt x="329945" y="39624"/>
                  </a:moveTo>
                  <a:lnTo>
                    <a:pt x="336401" y="71617"/>
                  </a:lnTo>
                  <a:lnTo>
                    <a:pt x="361188" y="50165"/>
                  </a:lnTo>
                  <a:lnTo>
                    <a:pt x="329945" y="39624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96938" y="3729609"/>
            <a:ext cx="4387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075432" y="3008376"/>
            <a:ext cx="4585335" cy="2521585"/>
            <a:chOff x="3075432" y="3008376"/>
            <a:chExt cx="4585335" cy="2521585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2" y="5260848"/>
              <a:ext cx="241541" cy="24460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25724" y="5289804"/>
              <a:ext cx="143255" cy="1432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0961" y="5285041"/>
              <a:ext cx="152780" cy="15278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4656" y="3029712"/>
              <a:ext cx="241541" cy="24460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74948" y="3058668"/>
              <a:ext cx="143255" cy="14325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0185" y="3053905"/>
              <a:ext cx="152780" cy="15278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6392" y="3008376"/>
              <a:ext cx="924306" cy="235381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180715" y="3201797"/>
              <a:ext cx="704215" cy="2094230"/>
            </a:xfrm>
            <a:custGeom>
              <a:avLst/>
              <a:gdLst/>
              <a:ahLst/>
              <a:cxnLst/>
              <a:rect l="l" t="t" r="r" b="b"/>
              <a:pathLst>
                <a:path w="704214" h="2094229">
                  <a:moveTo>
                    <a:pt x="643851" y="72202"/>
                  </a:moveTo>
                  <a:lnTo>
                    <a:pt x="616045" y="97691"/>
                  </a:lnTo>
                  <a:lnTo>
                    <a:pt x="0" y="2082672"/>
                  </a:lnTo>
                  <a:lnTo>
                    <a:pt x="36322" y="2093976"/>
                  </a:lnTo>
                  <a:lnTo>
                    <a:pt x="652343" y="109072"/>
                  </a:lnTo>
                  <a:lnTo>
                    <a:pt x="643851" y="72202"/>
                  </a:lnTo>
                  <a:close/>
                </a:path>
                <a:path w="704214" h="2094229">
                  <a:moveTo>
                    <a:pt x="673296" y="30479"/>
                  </a:moveTo>
                  <a:lnTo>
                    <a:pt x="636905" y="30479"/>
                  </a:lnTo>
                  <a:lnTo>
                    <a:pt x="673226" y="41782"/>
                  </a:lnTo>
                  <a:lnTo>
                    <a:pt x="652343" y="109072"/>
                  </a:lnTo>
                  <a:lnTo>
                    <a:pt x="666242" y="169417"/>
                  </a:lnTo>
                  <a:lnTo>
                    <a:pt x="669403" y="176266"/>
                  </a:lnTo>
                  <a:lnTo>
                    <a:pt x="674766" y="181244"/>
                  </a:lnTo>
                  <a:lnTo>
                    <a:pt x="681583" y="183866"/>
                  </a:lnTo>
                  <a:lnTo>
                    <a:pt x="689101" y="183641"/>
                  </a:lnTo>
                  <a:lnTo>
                    <a:pt x="696005" y="180498"/>
                  </a:lnTo>
                  <a:lnTo>
                    <a:pt x="700992" y="175164"/>
                  </a:lnTo>
                  <a:lnTo>
                    <a:pt x="703621" y="168354"/>
                  </a:lnTo>
                  <a:lnTo>
                    <a:pt x="703452" y="160781"/>
                  </a:lnTo>
                  <a:lnTo>
                    <a:pt x="673296" y="30479"/>
                  </a:lnTo>
                  <a:close/>
                </a:path>
                <a:path w="704214" h="2094229">
                  <a:moveTo>
                    <a:pt x="666242" y="0"/>
                  </a:moveTo>
                  <a:lnTo>
                    <a:pt x="544576" y="111505"/>
                  </a:lnTo>
                  <a:lnTo>
                    <a:pt x="540129" y="117623"/>
                  </a:lnTo>
                  <a:lnTo>
                    <a:pt x="538432" y="124729"/>
                  </a:lnTo>
                  <a:lnTo>
                    <a:pt x="539521" y="131954"/>
                  </a:lnTo>
                  <a:lnTo>
                    <a:pt x="543433" y="138429"/>
                  </a:lnTo>
                  <a:lnTo>
                    <a:pt x="549550" y="142876"/>
                  </a:lnTo>
                  <a:lnTo>
                    <a:pt x="556656" y="144573"/>
                  </a:lnTo>
                  <a:lnTo>
                    <a:pt x="563881" y="143484"/>
                  </a:lnTo>
                  <a:lnTo>
                    <a:pt x="570357" y="139573"/>
                  </a:lnTo>
                  <a:lnTo>
                    <a:pt x="616045" y="97691"/>
                  </a:lnTo>
                  <a:lnTo>
                    <a:pt x="636905" y="30479"/>
                  </a:lnTo>
                  <a:lnTo>
                    <a:pt x="673296" y="30479"/>
                  </a:lnTo>
                  <a:lnTo>
                    <a:pt x="666242" y="0"/>
                  </a:lnTo>
                  <a:close/>
                </a:path>
                <a:path w="704214" h="2094229">
                  <a:moveTo>
                    <a:pt x="668737" y="40386"/>
                  </a:moveTo>
                  <a:lnTo>
                    <a:pt x="636524" y="40386"/>
                  </a:lnTo>
                  <a:lnTo>
                    <a:pt x="667893" y="50164"/>
                  </a:lnTo>
                  <a:lnTo>
                    <a:pt x="643851" y="72202"/>
                  </a:lnTo>
                  <a:lnTo>
                    <a:pt x="652343" y="109072"/>
                  </a:lnTo>
                  <a:lnTo>
                    <a:pt x="673226" y="41782"/>
                  </a:lnTo>
                  <a:lnTo>
                    <a:pt x="668737" y="40386"/>
                  </a:lnTo>
                  <a:close/>
                </a:path>
                <a:path w="704214" h="2094229">
                  <a:moveTo>
                    <a:pt x="636905" y="30479"/>
                  </a:moveTo>
                  <a:lnTo>
                    <a:pt x="616045" y="97691"/>
                  </a:lnTo>
                  <a:lnTo>
                    <a:pt x="643851" y="72202"/>
                  </a:lnTo>
                  <a:lnTo>
                    <a:pt x="636524" y="40386"/>
                  </a:lnTo>
                  <a:lnTo>
                    <a:pt x="668737" y="40386"/>
                  </a:lnTo>
                  <a:lnTo>
                    <a:pt x="636905" y="30479"/>
                  </a:lnTo>
                  <a:close/>
                </a:path>
                <a:path w="704214" h="2094229">
                  <a:moveTo>
                    <a:pt x="636524" y="40386"/>
                  </a:moveTo>
                  <a:lnTo>
                    <a:pt x="643851" y="72202"/>
                  </a:lnTo>
                  <a:lnTo>
                    <a:pt x="667893" y="50164"/>
                  </a:lnTo>
                  <a:lnTo>
                    <a:pt x="636524" y="4038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7240" y="4108704"/>
              <a:ext cx="244601" cy="24460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37532" y="4137660"/>
              <a:ext cx="146303" cy="14325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32769" y="4132897"/>
              <a:ext cx="155828" cy="15278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12592" y="4066032"/>
              <a:ext cx="1658874" cy="137541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257169" y="4259580"/>
              <a:ext cx="1401445" cy="1116330"/>
            </a:xfrm>
            <a:custGeom>
              <a:avLst/>
              <a:gdLst/>
              <a:ahLst/>
              <a:cxnLst/>
              <a:rect l="l" t="t" r="r" b="b"/>
              <a:pathLst>
                <a:path w="1401445" h="1116329">
                  <a:moveTo>
                    <a:pt x="1341806" y="46932"/>
                  </a:moveTo>
                  <a:lnTo>
                    <a:pt x="1304414" y="52300"/>
                  </a:lnTo>
                  <a:lnTo>
                    <a:pt x="0" y="1086231"/>
                  </a:lnTo>
                  <a:lnTo>
                    <a:pt x="23621" y="1116203"/>
                  </a:lnTo>
                  <a:lnTo>
                    <a:pt x="1328050" y="82139"/>
                  </a:lnTo>
                  <a:lnTo>
                    <a:pt x="1341806" y="46932"/>
                  </a:lnTo>
                  <a:close/>
                </a:path>
                <a:path w="1401445" h="1116329">
                  <a:moveTo>
                    <a:pt x="1397744" y="8509"/>
                  </a:moveTo>
                  <a:lnTo>
                    <a:pt x="1359661" y="8509"/>
                  </a:lnTo>
                  <a:lnTo>
                    <a:pt x="1383283" y="38354"/>
                  </a:lnTo>
                  <a:lnTo>
                    <a:pt x="1328050" y="82139"/>
                  </a:lnTo>
                  <a:lnTo>
                    <a:pt x="1305559" y="139700"/>
                  </a:lnTo>
                  <a:lnTo>
                    <a:pt x="1304264" y="147212"/>
                  </a:lnTo>
                  <a:lnTo>
                    <a:pt x="1305861" y="154368"/>
                  </a:lnTo>
                  <a:lnTo>
                    <a:pt x="1310006" y="160381"/>
                  </a:lnTo>
                  <a:lnTo>
                    <a:pt x="1316354" y="164465"/>
                  </a:lnTo>
                  <a:lnTo>
                    <a:pt x="1323867" y="165760"/>
                  </a:lnTo>
                  <a:lnTo>
                    <a:pt x="1331023" y="164163"/>
                  </a:lnTo>
                  <a:lnTo>
                    <a:pt x="1337036" y="160018"/>
                  </a:lnTo>
                  <a:lnTo>
                    <a:pt x="1341119" y="153670"/>
                  </a:lnTo>
                  <a:lnTo>
                    <a:pt x="1397744" y="8509"/>
                  </a:lnTo>
                  <a:close/>
                </a:path>
                <a:path w="1401445" h="1116329">
                  <a:moveTo>
                    <a:pt x="1365994" y="16510"/>
                  </a:moveTo>
                  <a:lnTo>
                    <a:pt x="1353692" y="16510"/>
                  </a:lnTo>
                  <a:lnTo>
                    <a:pt x="1374139" y="42291"/>
                  </a:lnTo>
                  <a:lnTo>
                    <a:pt x="1341806" y="46932"/>
                  </a:lnTo>
                  <a:lnTo>
                    <a:pt x="1328050" y="82139"/>
                  </a:lnTo>
                  <a:lnTo>
                    <a:pt x="1383283" y="38354"/>
                  </a:lnTo>
                  <a:lnTo>
                    <a:pt x="1365994" y="16510"/>
                  </a:lnTo>
                  <a:close/>
                </a:path>
                <a:path w="1401445" h="1116329">
                  <a:moveTo>
                    <a:pt x="1401064" y="0"/>
                  </a:moveTo>
                  <a:lnTo>
                    <a:pt x="1237741" y="23368"/>
                  </a:lnTo>
                  <a:lnTo>
                    <a:pt x="1221613" y="44831"/>
                  </a:lnTo>
                  <a:lnTo>
                    <a:pt x="1224164" y="51960"/>
                  </a:lnTo>
                  <a:lnTo>
                    <a:pt x="1229074" y="57388"/>
                  </a:lnTo>
                  <a:lnTo>
                    <a:pt x="1235650" y="60600"/>
                  </a:lnTo>
                  <a:lnTo>
                    <a:pt x="1243202" y="61087"/>
                  </a:lnTo>
                  <a:lnTo>
                    <a:pt x="1304414" y="52300"/>
                  </a:lnTo>
                  <a:lnTo>
                    <a:pt x="1359661" y="8509"/>
                  </a:lnTo>
                  <a:lnTo>
                    <a:pt x="1397744" y="8509"/>
                  </a:lnTo>
                  <a:lnTo>
                    <a:pt x="1401064" y="0"/>
                  </a:lnTo>
                  <a:close/>
                </a:path>
                <a:path w="1401445" h="1116329">
                  <a:moveTo>
                    <a:pt x="1359661" y="8509"/>
                  </a:moveTo>
                  <a:lnTo>
                    <a:pt x="1304414" y="52300"/>
                  </a:lnTo>
                  <a:lnTo>
                    <a:pt x="1341806" y="46932"/>
                  </a:lnTo>
                  <a:lnTo>
                    <a:pt x="1353692" y="16510"/>
                  </a:lnTo>
                  <a:lnTo>
                    <a:pt x="1365994" y="16510"/>
                  </a:lnTo>
                  <a:lnTo>
                    <a:pt x="1359661" y="8509"/>
                  </a:lnTo>
                  <a:close/>
                </a:path>
                <a:path w="1401445" h="1116329">
                  <a:moveTo>
                    <a:pt x="1353692" y="16510"/>
                  </a:moveTo>
                  <a:lnTo>
                    <a:pt x="1341806" y="46932"/>
                  </a:lnTo>
                  <a:lnTo>
                    <a:pt x="1374139" y="42291"/>
                  </a:lnTo>
                  <a:lnTo>
                    <a:pt x="1353692" y="1651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5016" y="3029712"/>
              <a:ext cx="241541" cy="24460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55308" y="3058668"/>
              <a:ext cx="143256" cy="14325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50545" y="3053905"/>
              <a:ext cx="152781" cy="15278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4344" y="5263896"/>
              <a:ext cx="241541" cy="24460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74635" y="5292852"/>
              <a:ext cx="143256" cy="14325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69873" y="5288089"/>
              <a:ext cx="152781" cy="15278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14744" y="3151632"/>
              <a:ext cx="945642" cy="23782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59066" y="3174873"/>
              <a:ext cx="723900" cy="2117725"/>
            </a:xfrm>
            <a:custGeom>
              <a:avLst/>
              <a:gdLst/>
              <a:ahLst/>
              <a:cxnLst/>
              <a:rect l="l" t="t" r="r" b="b"/>
              <a:pathLst>
                <a:path w="723900" h="2117725">
                  <a:moveTo>
                    <a:pt x="576881" y="1973611"/>
                  </a:moveTo>
                  <a:lnTo>
                    <a:pt x="569799" y="1975389"/>
                  </a:lnTo>
                  <a:lnTo>
                    <a:pt x="563752" y="1979929"/>
                  </a:lnTo>
                  <a:lnTo>
                    <a:pt x="559861" y="1986403"/>
                  </a:lnTo>
                  <a:lnTo>
                    <a:pt x="558815" y="1993614"/>
                  </a:lnTo>
                  <a:lnTo>
                    <a:pt x="560556" y="2000682"/>
                  </a:lnTo>
                  <a:lnTo>
                    <a:pt x="565023" y="2006727"/>
                  </a:lnTo>
                  <a:lnTo>
                    <a:pt x="687324" y="2117471"/>
                  </a:lnTo>
                  <a:lnTo>
                    <a:pt x="694123" y="2087245"/>
                  </a:lnTo>
                  <a:lnTo>
                    <a:pt x="657732" y="2087245"/>
                  </a:lnTo>
                  <a:lnTo>
                    <a:pt x="636406" y="2019938"/>
                  </a:lnTo>
                  <a:lnTo>
                    <a:pt x="590676" y="1978533"/>
                  </a:lnTo>
                  <a:lnTo>
                    <a:pt x="584130" y="1974643"/>
                  </a:lnTo>
                  <a:lnTo>
                    <a:pt x="576881" y="1973611"/>
                  </a:lnTo>
                  <a:close/>
                </a:path>
                <a:path w="723900" h="2117725">
                  <a:moveTo>
                    <a:pt x="636406" y="2019938"/>
                  </a:moveTo>
                  <a:lnTo>
                    <a:pt x="657732" y="2087245"/>
                  </a:lnTo>
                  <a:lnTo>
                    <a:pt x="688866" y="2077339"/>
                  </a:lnTo>
                  <a:lnTo>
                    <a:pt x="657351" y="2077339"/>
                  </a:lnTo>
                  <a:lnTo>
                    <a:pt x="664540" y="2045412"/>
                  </a:lnTo>
                  <a:lnTo>
                    <a:pt x="636406" y="2019938"/>
                  </a:lnTo>
                  <a:close/>
                </a:path>
                <a:path w="723900" h="2117725">
                  <a:moveTo>
                    <a:pt x="701597" y="1933606"/>
                  </a:moveTo>
                  <a:lnTo>
                    <a:pt x="694801" y="1936241"/>
                  </a:lnTo>
                  <a:lnTo>
                    <a:pt x="689504" y="1941258"/>
                  </a:lnTo>
                  <a:lnTo>
                    <a:pt x="686434" y="1948179"/>
                  </a:lnTo>
                  <a:lnTo>
                    <a:pt x="672816" y="2008661"/>
                  </a:lnTo>
                  <a:lnTo>
                    <a:pt x="694054" y="2075688"/>
                  </a:lnTo>
                  <a:lnTo>
                    <a:pt x="657732" y="2087245"/>
                  </a:lnTo>
                  <a:lnTo>
                    <a:pt x="694123" y="2087245"/>
                  </a:lnTo>
                  <a:lnTo>
                    <a:pt x="723518" y="1956562"/>
                  </a:lnTo>
                  <a:lnTo>
                    <a:pt x="723687" y="1948991"/>
                  </a:lnTo>
                  <a:lnTo>
                    <a:pt x="721058" y="1942195"/>
                  </a:lnTo>
                  <a:lnTo>
                    <a:pt x="716071" y="1936898"/>
                  </a:lnTo>
                  <a:lnTo>
                    <a:pt x="709167" y="1933828"/>
                  </a:lnTo>
                  <a:lnTo>
                    <a:pt x="701597" y="1933606"/>
                  </a:lnTo>
                  <a:close/>
                </a:path>
                <a:path w="723900" h="2117725">
                  <a:moveTo>
                    <a:pt x="664540" y="2045412"/>
                  </a:moveTo>
                  <a:lnTo>
                    <a:pt x="657351" y="2077339"/>
                  </a:lnTo>
                  <a:lnTo>
                    <a:pt x="688721" y="2067305"/>
                  </a:lnTo>
                  <a:lnTo>
                    <a:pt x="664540" y="2045412"/>
                  </a:lnTo>
                  <a:close/>
                </a:path>
                <a:path w="723900" h="2117725">
                  <a:moveTo>
                    <a:pt x="672816" y="2008661"/>
                  </a:moveTo>
                  <a:lnTo>
                    <a:pt x="664540" y="2045412"/>
                  </a:lnTo>
                  <a:lnTo>
                    <a:pt x="688721" y="2067305"/>
                  </a:lnTo>
                  <a:lnTo>
                    <a:pt x="657351" y="2077339"/>
                  </a:lnTo>
                  <a:lnTo>
                    <a:pt x="688866" y="2077339"/>
                  </a:lnTo>
                  <a:lnTo>
                    <a:pt x="694054" y="2075688"/>
                  </a:lnTo>
                  <a:lnTo>
                    <a:pt x="672816" y="2008661"/>
                  </a:lnTo>
                  <a:close/>
                </a:path>
                <a:path w="723900" h="2117725">
                  <a:moveTo>
                    <a:pt x="36322" y="0"/>
                  </a:moveTo>
                  <a:lnTo>
                    <a:pt x="0" y="11429"/>
                  </a:lnTo>
                  <a:lnTo>
                    <a:pt x="636406" y="2019938"/>
                  </a:lnTo>
                  <a:lnTo>
                    <a:pt x="664540" y="2045412"/>
                  </a:lnTo>
                  <a:lnTo>
                    <a:pt x="672816" y="2008661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534656" y="5239511"/>
            <a:ext cx="847725" cy="26225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7" baseline="-20833" dirty="0">
                <a:latin typeface="Calibri"/>
                <a:cs typeface="Calibri"/>
              </a:rPr>
              <a:t>1</a:t>
            </a:r>
            <a:endParaRPr sz="1200" baseline="-20833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14400" y="3029711"/>
            <a:ext cx="3722370" cy="2497455"/>
            <a:chOff x="914400" y="3029711"/>
            <a:chExt cx="3722370" cy="2497455"/>
          </a:xfrm>
        </p:grpSpPr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400" y="3029711"/>
              <a:ext cx="244602" cy="24460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4692" y="3058667"/>
              <a:ext cx="146304" cy="14325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9929" y="3053905"/>
              <a:ext cx="155829" cy="15278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9023" y="3029711"/>
              <a:ext cx="244601" cy="24460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09316" y="3058667"/>
              <a:ext cx="146303" cy="14325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4553" y="3053905"/>
              <a:ext cx="155828" cy="15278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320" y="4108703"/>
              <a:ext cx="241541" cy="24460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34611" y="4137659"/>
              <a:ext cx="143255" cy="14325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9849" y="4132897"/>
              <a:ext cx="152780" cy="15278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8" y="5260847"/>
              <a:ext cx="241541" cy="24460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1020" y="5289804"/>
              <a:ext cx="143255" cy="14325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257" y="5285041"/>
              <a:ext cx="152780" cy="15278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74848" y="3142487"/>
              <a:ext cx="1393698" cy="1253489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021710" y="3166236"/>
              <a:ext cx="1135380" cy="993140"/>
            </a:xfrm>
            <a:custGeom>
              <a:avLst/>
              <a:gdLst/>
              <a:ahLst/>
              <a:cxnLst/>
              <a:rect l="l" t="t" r="r" b="b"/>
              <a:pathLst>
                <a:path w="1135379" h="993139">
                  <a:moveTo>
                    <a:pt x="980059" y="924306"/>
                  </a:moveTo>
                  <a:lnTo>
                    <a:pt x="972512" y="924363"/>
                  </a:lnTo>
                  <a:lnTo>
                    <a:pt x="965787" y="927242"/>
                  </a:lnTo>
                  <a:lnTo>
                    <a:pt x="960610" y="932432"/>
                  </a:lnTo>
                  <a:lnTo>
                    <a:pt x="957706" y="939419"/>
                  </a:lnTo>
                  <a:lnTo>
                    <a:pt x="957820" y="946965"/>
                  </a:lnTo>
                  <a:lnTo>
                    <a:pt x="960707" y="953690"/>
                  </a:lnTo>
                  <a:lnTo>
                    <a:pt x="965904" y="958867"/>
                  </a:lnTo>
                  <a:lnTo>
                    <a:pt x="972947" y="961770"/>
                  </a:lnTo>
                  <a:lnTo>
                    <a:pt x="1134999" y="992632"/>
                  </a:lnTo>
                  <a:lnTo>
                    <a:pt x="1131476" y="982218"/>
                  </a:lnTo>
                  <a:lnTo>
                    <a:pt x="1093977" y="982218"/>
                  </a:lnTo>
                  <a:lnTo>
                    <a:pt x="1040911" y="935964"/>
                  </a:lnTo>
                  <a:lnTo>
                    <a:pt x="980059" y="924306"/>
                  </a:lnTo>
                  <a:close/>
                </a:path>
                <a:path w="1135379" h="993139">
                  <a:moveTo>
                    <a:pt x="1040911" y="935964"/>
                  </a:moveTo>
                  <a:lnTo>
                    <a:pt x="1093977" y="982218"/>
                  </a:lnTo>
                  <a:lnTo>
                    <a:pt x="1101173" y="973963"/>
                  </a:lnTo>
                  <a:lnTo>
                    <a:pt x="1088389" y="973963"/>
                  </a:lnTo>
                  <a:lnTo>
                    <a:pt x="1077965" y="943064"/>
                  </a:lnTo>
                  <a:lnTo>
                    <a:pt x="1040911" y="935964"/>
                  </a:lnTo>
                  <a:close/>
                </a:path>
                <a:path w="1135379" h="993139">
                  <a:moveTo>
                    <a:pt x="1065504" y="823491"/>
                  </a:moveTo>
                  <a:lnTo>
                    <a:pt x="1058037" y="824483"/>
                  </a:lnTo>
                  <a:lnTo>
                    <a:pt x="1051456" y="828236"/>
                  </a:lnTo>
                  <a:lnTo>
                    <a:pt x="1047019" y="834024"/>
                  </a:lnTo>
                  <a:lnTo>
                    <a:pt x="1045106" y="841075"/>
                  </a:lnTo>
                  <a:lnTo>
                    <a:pt x="1046099" y="848613"/>
                  </a:lnTo>
                  <a:lnTo>
                    <a:pt x="1065865" y="907200"/>
                  </a:lnTo>
                  <a:lnTo>
                    <a:pt x="1118997" y="953515"/>
                  </a:lnTo>
                  <a:lnTo>
                    <a:pt x="1093977" y="982218"/>
                  </a:lnTo>
                  <a:lnTo>
                    <a:pt x="1131476" y="982218"/>
                  </a:lnTo>
                  <a:lnTo>
                    <a:pt x="1082166" y="836421"/>
                  </a:lnTo>
                  <a:lnTo>
                    <a:pt x="1078343" y="829841"/>
                  </a:lnTo>
                  <a:lnTo>
                    <a:pt x="1072530" y="825404"/>
                  </a:lnTo>
                  <a:lnTo>
                    <a:pt x="1065504" y="823491"/>
                  </a:lnTo>
                  <a:close/>
                </a:path>
                <a:path w="1135379" h="993139">
                  <a:moveTo>
                    <a:pt x="1077965" y="943064"/>
                  </a:moveTo>
                  <a:lnTo>
                    <a:pt x="1088389" y="973963"/>
                  </a:lnTo>
                  <a:lnTo>
                    <a:pt x="1109979" y="949198"/>
                  </a:lnTo>
                  <a:lnTo>
                    <a:pt x="1077965" y="943064"/>
                  </a:lnTo>
                  <a:close/>
                </a:path>
                <a:path w="1135379" h="993139">
                  <a:moveTo>
                    <a:pt x="1065865" y="907200"/>
                  </a:moveTo>
                  <a:lnTo>
                    <a:pt x="1077965" y="943064"/>
                  </a:lnTo>
                  <a:lnTo>
                    <a:pt x="1109979" y="949198"/>
                  </a:lnTo>
                  <a:lnTo>
                    <a:pt x="1088389" y="973963"/>
                  </a:lnTo>
                  <a:lnTo>
                    <a:pt x="1101173" y="973963"/>
                  </a:lnTo>
                  <a:lnTo>
                    <a:pt x="1118997" y="953515"/>
                  </a:lnTo>
                  <a:lnTo>
                    <a:pt x="1065865" y="907200"/>
                  </a:lnTo>
                  <a:close/>
                </a:path>
                <a:path w="1135379" h="993139">
                  <a:moveTo>
                    <a:pt x="25145" y="0"/>
                  </a:moveTo>
                  <a:lnTo>
                    <a:pt x="0" y="28701"/>
                  </a:lnTo>
                  <a:lnTo>
                    <a:pt x="1040911" y="935964"/>
                  </a:lnTo>
                  <a:lnTo>
                    <a:pt x="1077965" y="943064"/>
                  </a:lnTo>
                  <a:lnTo>
                    <a:pt x="1065865" y="907200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19983" y="3166871"/>
              <a:ext cx="1716786" cy="235991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966847" y="3191128"/>
              <a:ext cx="1456055" cy="2099310"/>
            </a:xfrm>
            <a:custGeom>
              <a:avLst/>
              <a:gdLst/>
              <a:ahLst/>
              <a:cxnLst/>
              <a:rect l="l" t="t" r="r" b="b"/>
              <a:pathLst>
                <a:path w="1456054" h="2099310">
                  <a:moveTo>
                    <a:pt x="1315342" y="1992695"/>
                  </a:moveTo>
                  <a:lnTo>
                    <a:pt x="1308100" y="1993820"/>
                  </a:lnTo>
                  <a:lnTo>
                    <a:pt x="1301809" y="1997588"/>
                  </a:lnTo>
                  <a:lnTo>
                    <a:pt x="1297304" y="2003679"/>
                  </a:lnTo>
                  <a:lnTo>
                    <a:pt x="1295519" y="2011021"/>
                  </a:lnTo>
                  <a:lnTo>
                    <a:pt x="1296638" y="2018220"/>
                  </a:lnTo>
                  <a:lnTo>
                    <a:pt x="1300376" y="2024467"/>
                  </a:lnTo>
                  <a:lnTo>
                    <a:pt x="1306449" y="2028952"/>
                  </a:lnTo>
                  <a:lnTo>
                    <a:pt x="1455801" y="2099056"/>
                  </a:lnTo>
                  <a:lnTo>
                    <a:pt x="1454272" y="2078863"/>
                  </a:lnTo>
                  <a:lnTo>
                    <a:pt x="1418716" y="2078863"/>
                  </a:lnTo>
                  <a:lnTo>
                    <a:pt x="1378645" y="2020755"/>
                  </a:lnTo>
                  <a:lnTo>
                    <a:pt x="1322704" y="1994535"/>
                  </a:lnTo>
                  <a:lnTo>
                    <a:pt x="1315342" y="1992695"/>
                  </a:lnTo>
                  <a:close/>
                </a:path>
                <a:path w="1456054" h="2099310">
                  <a:moveTo>
                    <a:pt x="1378645" y="2020755"/>
                  </a:moveTo>
                  <a:lnTo>
                    <a:pt x="1418716" y="2078863"/>
                  </a:lnTo>
                  <a:lnTo>
                    <a:pt x="1432291" y="2069465"/>
                  </a:lnTo>
                  <a:lnTo>
                    <a:pt x="1415414" y="2069465"/>
                  </a:lnTo>
                  <a:lnTo>
                    <a:pt x="1412933" y="2036826"/>
                  </a:lnTo>
                  <a:lnTo>
                    <a:pt x="1378645" y="2020755"/>
                  </a:lnTo>
                  <a:close/>
                </a:path>
                <a:path w="1456054" h="2099310">
                  <a:moveTo>
                    <a:pt x="1422907" y="1917065"/>
                  </a:moveTo>
                  <a:lnTo>
                    <a:pt x="1415615" y="1919098"/>
                  </a:lnTo>
                  <a:lnTo>
                    <a:pt x="1409906" y="1923621"/>
                  </a:lnTo>
                  <a:lnTo>
                    <a:pt x="1406316" y="1929977"/>
                  </a:lnTo>
                  <a:lnTo>
                    <a:pt x="1405381" y="1937512"/>
                  </a:lnTo>
                  <a:lnTo>
                    <a:pt x="1410066" y="1999122"/>
                  </a:lnTo>
                  <a:lnTo>
                    <a:pt x="1450086" y="2057146"/>
                  </a:lnTo>
                  <a:lnTo>
                    <a:pt x="1418716" y="2078863"/>
                  </a:lnTo>
                  <a:lnTo>
                    <a:pt x="1454272" y="2078863"/>
                  </a:lnTo>
                  <a:lnTo>
                    <a:pt x="1443354" y="1934591"/>
                  </a:lnTo>
                  <a:lnTo>
                    <a:pt x="1441321" y="1927280"/>
                  </a:lnTo>
                  <a:lnTo>
                    <a:pt x="1436798" y="1921541"/>
                  </a:lnTo>
                  <a:lnTo>
                    <a:pt x="1430442" y="1917946"/>
                  </a:lnTo>
                  <a:lnTo>
                    <a:pt x="1422907" y="1917065"/>
                  </a:lnTo>
                  <a:close/>
                </a:path>
                <a:path w="1456054" h="2099310">
                  <a:moveTo>
                    <a:pt x="1412933" y="2036826"/>
                  </a:moveTo>
                  <a:lnTo>
                    <a:pt x="1415414" y="2069465"/>
                  </a:lnTo>
                  <a:lnTo>
                    <a:pt x="1442465" y="2050669"/>
                  </a:lnTo>
                  <a:lnTo>
                    <a:pt x="1412933" y="2036826"/>
                  </a:lnTo>
                  <a:close/>
                </a:path>
                <a:path w="1456054" h="2099310">
                  <a:moveTo>
                    <a:pt x="1410066" y="1999122"/>
                  </a:moveTo>
                  <a:lnTo>
                    <a:pt x="1412933" y="2036826"/>
                  </a:lnTo>
                  <a:lnTo>
                    <a:pt x="1442465" y="2050669"/>
                  </a:lnTo>
                  <a:lnTo>
                    <a:pt x="1415414" y="2069465"/>
                  </a:lnTo>
                  <a:lnTo>
                    <a:pt x="1432291" y="2069465"/>
                  </a:lnTo>
                  <a:lnTo>
                    <a:pt x="1450086" y="2057146"/>
                  </a:lnTo>
                  <a:lnTo>
                    <a:pt x="1410066" y="1999122"/>
                  </a:lnTo>
                  <a:close/>
                </a:path>
                <a:path w="1456054" h="2099310">
                  <a:moveTo>
                    <a:pt x="31241" y="0"/>
                  </a:moveTo>
                  <a:lnTo>
                    <a:pt x="0" y="21590"/>
                  </a:lnTo>
                  <a:lnTo>
                    <a:pt x="1378645" y="2020755"/>
                  </a:lnTo>
                  <a:lnTo>
                    <a:pt x="1412933" y="2036826"/>
                  </a:lnTo>
                  <a:lnTo>
                    <a:pt x="1410066" y="1999122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844545" y="4836667"/>
            <a:ext cx="297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SG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92225" y="3227070"/>
            <a:ext cx="939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34644" y="2801874"/>
            <a:ext cx="3879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347216" y="5276075"/>
            <a:ext cx="241935" cy="248285"/>
            <a:chOff x="1347216" y="5276075"/>
            <a:chExt cx="241935" cy="248285"/>
          </a:xfrm>
        </p:grpSpPr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47216" y="5276075"/>
              <a:ext cx="241541" cy="24766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7508" y="5305043"/>
              <a:ext cx="143255" cy="14630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92745" y="5300281"/>
              <a:ext cx="152780" cy="155828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1424432" y="5111241"/>
            <a:ext cx="93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724400" y="4108703"/>
            <a:ext cx="848360" cy="1415415"/>
            <a:chOff x="4724400" y="4108703"/>
            <a:chExt cx="848360" cy="1415415"/>
          </a:xfrm>
        </p:grpSpPr>
        <p:pic>
          <p:nvPicPr>
            <p:cNvPr id="95" name="object 9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4400" y="4108703"/>
              <a:ext cx="244601" cy="24460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74692" y="4137659"/>
              <a:ext cx="146304" cy="14325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69929" y="4132897"/>
              <a:ext cx="155829" cy="152781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6463" y="5260847"/>
              <a:ext cx="241541" cy="24460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755" y="5289803"/>
              <a:ext cx="143256" cy="14325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1993" y="5285041"/>
              <a:ext cx="152781" cy="152781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37176" y="4227575"/>
              <a:ext cx="735329" cy="1296162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882261" y="4251832"/>
              <a:ext cx="495300" cy="1037590"/>
            </a:xfrm>
            <a:custGeom>
              <a:avLst/>
              <a:gdLst/>
              <a:ahLst/>
              <a:cxnLst/>
              <a:rect l="l" t="t" r="r" b="b"/>
              <a:pathLst>
                <a:path w="495300" h="1037589">
                  <a:moveTo>
                    <a:pt x="351202" y="906526"/>
                  </a:moveTo>
                  <a:lnTo>
                    <a:pt x="344358" y="909077"/>
                  </a:lnTo>
                  <a:lnTo>
                    <a:pt x="338836" y="914273"/>
                  </a:lnTo>
                  <a:lnTo>
                    <a:pt x="335742" y="921152"/>
                  </a:lnTo>
                  <a:lnTo>
                    <a:pt x="335518" y="928449"/>
                  </a:lnTo>
                  <a:lnTo>
                    <a:pt x="338032" y="935293"/>
                  </a:lnTo>
                  <a:lnTo>
                    <a:pt x="343153" y="940816"/>
                  </a:lnTo>
                  <a:lnTo>
                    <a:pt x="477265" y="1037082"/>
                  </a:lnTo>
                  <a:lnTo>
                    <a:pt x="480169" y="1010285"/>
                  </a:lnTo>
                  <a:lnTo>
                    <a:pt x="444373" y="1010285"/>
                  </a:lnTo>
                  <a:lnTo>
                    <a:pt x="415603" y="945880"/>
                  </a:lnTo>
                  <a:lnTo>
                    <a:pt x="365378" y="909828"/>
                  </a:lnTo>
                  <a:lnTo>
                    <a:pt x="358499" y="906736"/>
                  </a:lnTo>
                  <a:lnTo>
                    <a:pt x="351202" y="906526"/>
                  </a:lnTo>
                  <a:close/>
                </a:path>
                <a:path w="495300" h="1037589">
                  <a:moveTo>
                    <a:pt x="415603" y="945880"/>
                  </a:moveTo>
                  <a:lnTo>
                    <a:pt x="444373" y="1010285"/>
                  </a:lnTo>
                  <a:lnTo>
                    <a:pt x="466335" y="1000506"/>
                  </a:lnTo>
                  <a:lnTo>
                    <a:pt x="442849" y="1000506"/>
                  </a:lnTo>
                  <a:lnTo>
                    <a:pt x="446367" y="967963"/>
                  </a:lnTo>
                  <a:lnTo>
                    <a:pt x="415603" y="945880"/>
                  </a:lnTo>
                  <a:close/>
                </a:path>
                <a:path w="495300" h="1037589">
                  <a:moveTo>
                    <a:pt x="478154" y="852043"/>
                  </a:moveTo>
                  <a:lnTo>
                    <a:pt x="450424" y="930436"/>
                  </a:lnTo>
                  <a:lnTo>
                    <a:pt x="479171" y="994791"/>
                  </a:lnTo>
                  <a:lnTo>
                    <a:pt x="444373" y="1010285"/>
                  </a:lnTo>
                  <a:lnTo>
                    <a:pt x="480169" y="1010285"/>
                  </a:lnTo>
                  <a:lnTo>
                    <a:pt x="495046" y="872998"/>
                  </a:lnTo>
                  <a:lnTo>
                    <a:pt x="494353" y="865491"/>
                  </a:lnTo>
                  <a:lnTo>
                    <a:pt x="490934" y="859043"/>
                  </a:lnTo>
                  <a:lnTo>
                    <a:pt x="485348" y="854334"/>
                  </a:lnTo>
                  <a:lnTo>
                    <a:pt x="478154" y="852043"/>
                  </a:lnTo>
                  <a:close/>
                </a:path>
                <a:path w="495300" h="1037589">
                  <a:moveTo>
                    <a:pt x="446367" y="967963"/>
                  </a:moveTo>
                  <a:lnTo>
                    <a:pt x="442849" y="1000506"/>
                  </a:lnTo>
                  <a:lnTo>
                    <a:pt x="472948" y="987044"/>
                  </a:lnTo>
                  <a:lnTo>
                    <a:pt x="446367" y="967963"/>
                  </a:lnTo>
                  <a:close/>
                </a:path>
                <a:path w="495300" h="1037589">
                  <a:moveTo>
                    <a:pt x="450424" y="930436"/>
                  </a:moveTo>
                  <a:lnTo>
                    <a:pt x="446367" y="967963"/>
                  </a:lnTo>
                  <a:lnTo>
                    <a:pt x="472948" y="987044"/>
                  </a:lnTo>
                  <a:lnTo>
                    <a:pt x="442849" y="1000506"/>
                  </a:lnTo>
                  <a:lnTo>
                    <a:pt x="466335" y="1000506"/>
                  </a:lnTo>
                  <a:lnTo>
                    <a:pt x="479171" y="994791"/>
                  </a:lnTo>
                  <a:lnTo>
                    <a:pt x="450424" y="930436"/>
                  </a:lnTo>
                  <a:close/>
                </a:path>
                <a:path w="495300" h="1037589">
                  <a:moveTo>
                    <a:pt x="34798" y="0"/>
                  </a:moveTo>
                  <a:lnTo>
                    <a:pt x="0" y="15494"/>
                  </a:lnTo>
                  <a:lnTo>
                    <a:pt x="415603" y="945880"/>
                  </a:lnTo>
                  <a:lnTo>
                    <a:pt x="446367" y="967963"/>
                  </a:lnTo>
                  <a:lnTo>
                    <a:pt x="450424" y="930436"/>
                  </a:lnTo>
                  <a:lnTo>
                    <a:pt x="347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602992" y="3454400"/>
            <a:ext cx="4819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518661" y="3229483"/>
            <a:ext cx="736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" dirty="0">
                <a:latin typeface="Calibri"/>
                <a:cs typeface="Calibri"/>
              </a:rPr>
              <a:t>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04464" y="3153282"/>
            <a:ext cx="4311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55390" y="3467861"/>
            <a:ext cx="4819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115689" y="4665675"/>
            <a:ext cx="481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LCK(S</a:t>
            </a:r>
            <a:r>
              <a:rPr sz="1125" baseline="-18518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291585" y="2157730"/>
            <a:ext cx="113982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¿(3,0,0)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(2,0,4)?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P3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P1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(no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envía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OK)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732403" y="5863844"/>
            <a:ext cx="113982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¿(2,0,4)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(3,0,0)?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P1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P3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92D050"/>
                </a:solidFill>
                <a:latin typeface="Segoe UI Symbol"/>
                <a:cs typeface="Segoe UI Symbol"/>
              </a:rPr>
              <a:t>✓</a:t>
            </a:r>
            <a:endParaRPr sz="1100">
              <a:latin typeface="Segoe UI Symbol"/>
              <a:cs typeface="Segoe UI Symbol"/>
            </a:endParaRPr>
          </a:p>
          <a:p>
            <a:pPr marL="635" algn="ctr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v</a:t>
            </a:r>
            <a:r>
              <a:rPr sz="1100" spc="5" dirty="0">
                <a:latin typeface="Calibri"/>
                <a:cs typeface="Calibri"/>
              </a:rPr>
              <a:t>í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K)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4443984" y="2987039"/>
            <a:ext cx="1436370" cy="2518410"/>
            <a:chOff x="4443984" y="2987039"/>
            <a:chExt cx="1436370" cy="2518410"/>
          </a:xfrm>
        </p:grpSpPr>
        <p:pic>
          <p:nvPicPr>
            <p:cNvPr id="111" name="object 1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3984" y="5260847"/>
              <a:ext cx="241541" cy="24460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4276" y="5289804"/>
              <a:ext cx="143256" cy="143256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9513" y="5285041"/>
              <a:ext cx="152781" cy="152781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8" y="3029711"/>
              <a:ext cx="241541" cy="244601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46420" y="3058667"/>
              <a:ext cx="143255" cy="143256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1657" y="3053905"/>
              <a:ext cx="152780" cy="15278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53712" y="2987039"/>
              <a:ext cx="1326641" cy="2399538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4599051" y="3180460"/>
              <a:ext cx="1079500" cy="2139315"/>
            </a:xfrm>
            <a:custGeom>
              <a:avLst/>
              <a:gdLst/>
              <a:ahLst/>
              <a:cxnLst/>
              <a:rect l="l" t="t" r="r" b="b"/>
              <a:pathLst>
                <a:path w="1079500" h="2139315">
                  <a:moveTo>
                    <a:pt x="1034032" y="67820"/>
                  </a:moveTo>
                  <a:lnTo>
                    <a:pt x="1002479" y="88758"/>
                  </a:lnTo>
                  <a:lnTo>
                    <a:pt x="0" y="2122170"/>
                  </a:lnTo>
                  <a:lnTo>
                    <a:pt x="34289" y="2138934"/>
                  </a:lnTo>
                  <a:lnTo>
                    <a:pt x="1036684" y="105568"/>
                  </a:lnTo>
                  <a:lnTo>
                    <a:pt x="1034032" y="67820"/>
                  </a:lnTo>
                  <a:close/>
                </a:path>
                <a:path w="1079500" h="2139315">
                  <a:moveTo>
                    <a:pt x="1069227" y="25526"/>
                  </a:moveTo>
                  <a:lnTo>
                    <a:pt x="1033652" y="25526"/>
                  </a:lnTo>
                  <a:lnTo>
                    <a:pt x="1067815" y="42417"/>
                  </a:lnTo>
                  <a:lnTo>
                    <a:pt x="1036684" y="105568"/>
                  </a:lnTo>
                  <a:lnTo>
                    <a:pt x="1041019" y="167259"/>
                  </a:lnTo>
                  <a:lnTo>
                    <a:pt x="1061339" y="184912"/>
                  </a:lnTo>
                  <a:lnTo>
                    <a:pt x="1068651" y="182951"/>
                  </a:lnTo>
                  <a:lnTo>
                    <a:pt x="1074404" y="178466"/>
                  </a:lnTo>
                  <a:lnTo>
                    <a:pt x="1078037" y="172124"/>
                  </a:lnTo>
                  <a:lnTo>
                    <a:pt x="1078991" y="164591"/>
                  </a:lnTo>
                  <a:lnTo>
                    <a:pt x="1069227" y="25526"/>
                  </a:lnTo>
                  <a:close/>
                </a:path>
                <a:path w="1079500" h="2139315">
                  <a:moveTo>
                    <a:pt x="1067435" y="0"/>
                  </a:moveTo>
                  <a:lnTo>
                    <a:pt x="929894" y="91059"/>
                  </a:lnTo>
                  <a:lnTo>
                    <a:pt x="924542" y="96418"/>
                  </a:lnTo>
                  <a:lnTo>
                    <a:pt x="921750" y="103171"/>
                  </a:lnTo>
                  <a:lnTo>
                    <a:pt x="921696" y="110472"/>
                  </a:lnTo>
                  <a:lnTo>
                    <a:pt x="924560" y="117475"/>
                  </a:lnTo>
                  <a:lnTo>
                    <a:pt x="929866" y="122828"/>
                  </a:lnTo>
                  <a:lnTo>
                    <a:pt x="936625" y="125634"/>
                  </a:lnTo>
                  <a:lnTo>
                    <a:pt x="943955" y="125726"/>
                  </a:lnTo>
                  <a:lnTo>
                    <a:pt x="950976" y="122936"/>
                  </a:lnTo>
                  <a:lnTo>
                    <a:pt x="1002479" y="88758"/>
                  </a:lnTo>
                  <a:lnTo>
                    <a:pt x="1033652" y="25526"/>
                  </a:lnTo>
                  <a:lnTo>
                    <a:pt x="1069227" y="25526"/>
                  </a:lnTo>
                  <a:lnTo>
                    <a:pt x="1067435" y="0"/>
                  </a:lnTo>
                  <a:close/>
                </a:path>
                <a:path w="1079500" h="2139315">
                  <a:moveTo>
                    <a:pt x="1053431" y="35305"/>
                  </a:moveTo>
                  <a:lnTo>
                    <a:pt x="1031748" y="35305"/>
                  </a:lnTo>
                  <a:lnTo>
                    <a:pt x="1061212" y="49784"/>
                  </a:lnTo>
                  <a:lnTo>
                    <a:pt x="1034032" y="67820"/>
                  </a:lnTo>
                  <a:lnTo>
                    <a:pt x="1036684" y="105568"/>
                  </a:lnTo>
                  <a:lnTo>
                    <a:pt x="1067815" y="42417"/>
                  </a:lnTo>
                  <a:lnTo>
                    <a:pt x="1053431" y="35305"/>
                  </a:lnTo>
                  <a:close/>
                </a:path>
                <a:path w="1079500" h="2139315">
                  <a:moveTo>
                    <a:pt x="1033652" y="25526"/>
                  </a:moveTo>
                  <a:lnTo>
                    <a:pt x="1002479" y="88758"/>
                  </a:lnTo>
                  <a:lnTo>
                    <a:pt x="1034032" y="67820"/>
                  </a:lnTo>
                  <a:lnTo>
                    <a:pt x="1031748" y="35305"/>
                  </a:lnTo>
                  <a:lnTo>
                    <a:pt x="1053431" y="35305"/>
                  </a:lnTo>
                  <a:lnTo>
                    <a:pt x="1033652" y="25526"/>
                  </a:lnTo>
                  <a:close/>
                </a:path>
                <a:path w="1079500" h="2139315">
                  <a:moveTo>
                    <a:pt x="1031748" y="35305"/>
                  </a:moveTo>
                  <a:lnTo>
                    <a:pt x="1034032" y="67820"/>
                  </a:lnTo>
                  <a:lnTo>
                    <a:pt x="1061212" y="49784"/>
                  </a:lnTo>
                  <a:lnTo>
                    <a:pt x="1031748" y="3530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4691760" y="3585464"/>
            <a:ext cx="4394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412359" y="3737559"/>
            <a:ext cx="4394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196204" y="4665675"/>
            <a:ext cx="4394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OK(S</a:t>
            </a:r>
            <a:r>
              <a:rPr sz="1125" spc="-7" baseline="-18518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544574" y="2806064"/>
            <a:ext cx="3879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2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266825" y="5543194"/>
            <a:ext cx="3886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(0,0,1)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059051" y="5543194"/>
            <a:ext cx="13144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8530" algn="l"/>
              </a:tabLst>
            </a:pPr>
            <a:r>
              <a:rPr sz="1100" spc="-10" dirty="0">
                <a:latin typeface="Calibri"/>
                <a:cs typeface="Calibri"/>
              </a:rPr>
              <a:t>(2,0,2)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(2,0,3)	(2,0,4)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769235" y="3886580"/>
            <a:ext cx="387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2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769235" y="2806064"/>
            <a:ext cx="3879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633596" y="2806064"/>
            <a:ext cx="3879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076191" y="3841241"/>
            <a:ext cx="387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717160" y="2454641"/>
            <a:ext cx="464184" cy="5454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Calibri"/>
                <a:cs typeface="Calibri"/>
              </a:rPr>
              <a:t>(5,3,4)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509640" y="2454641"/>
            <a:ext cx="551180" cy="5454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OKs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Calibri"/>
                <a:cs typeface="Calibri"/>
              </a:rPr>
              <a:t>(6,3,4)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514845" y="2806064"/>
            <a:ext cx="3879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7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065778" y="5543194"/>
            <a:ext cx="7588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(3,0,5)(3,0,6)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860038" y="4273422"/>
            <a:ext cx="103695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(3,2,3)</a:t>
            </a:r>
            <a:endParaRPr sz="1100">
              <a:latin typeface="Calibri"/>
              <a:cs typeface="Calibri"/>
            </a:endParaRPr>
          </a:p>
          <a:p>
            <a:pPr marL="661035">
              <a:lnSpc>
                <a:spcPts val="1225"/>
              </a:lnSpc>
            </a:pPr>
            <a:r>
              <a:rPr sz="1100" spc="-10" dirty="0">
                <a:latin typeface="Calibri"/>
                <a:cs typeface="Calibri"/>
              </a:rPr>
              <a:t>(3,4,4)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786121" y="3913123"/>
            <a:ext cx="387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113401" y="5543194"/>
            <a:ext cx="464184" cy="477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(3,5,7)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173594" y="5523185"/>
            <a:ext cx="551180" cy="52133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60"/>
              </a:spcBef>
            </a:pPr>
            <a:r>
              <a:rPr sz="1100" spc="-10" dirty="0">
                <a:latin typeface="Calibri"/>
                <a:cs typeface="Calibri"/>
              </a:rPr>
              <a:t>(7,5,8)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OKs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153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Algoritmos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5" dirty="0"/>
              <a:t>Votación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8508" y="1509775"/>
            <a:ext cx="8057515" cy="4283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latin typeface="Calibri"/>
                <a:cs typeface="Calibri"/>
              </a:rPr>
              <a:t>Algoritmo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Maekawa: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Algoritmos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votación.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alibri"/>
              <a:cs typeface="Calibri"/>
            </a:endParaRPr>
          </a:p>
          <a:p>
            <a:pPr marL="50800" marR="822960">
              <a:lnSpc>
                <a:spcPct val="800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Análogo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algoritmo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relojes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lógicos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pero</a:t>
            </a:r>
            <a:r>
              <a:rPr sz="2600" spc="-5" dirty="0">
                <a:latin typeface="Calibri"/>
                <a:cs typeface="Calibri"/>
              </a:rPr>
              <a:t> reduce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número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 mensajes:</a:t>
            </a:r>
            <a:endParaRPr sz="2600">
              <a:latin typeface="Calibri"/>
              <a:cs typeface="Calibri"/>
            </a:endParaRPr>
          </a:p>
          <a:p>
            <a:pPr marL="910590" indent="-283845">
              <a:lnSpc>
                <a:spcPts val="2375"/>
              </a:lnSpc>
              <a:spcBef>
                <a:spcPts val="15"/>
              </a:spcBef>
              <a:buFont typeface="Arial MT"/>
              <a:buChar char="–"/>
              <a:tabLst>
                <a:tab pos="909955" algn="l"/>
                <a:tab pos="910590" algn="l"/>
              </a:tabLst>
            </a:pPr>
            <a:r>
              <a:rPr sz="2200" dirty="0">
                <a:latin typeface="Calibri"/>
                <a:cs typeface="Calibri"/>
              </a:rPr>
              <a:t>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procesador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elegido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aquel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obtiene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mitad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más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90995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votos.</a:t>
            </a:r>
            <a:endParaRPr sz="2200">
              <a:latin typeface="Calibri"/>
              <a:cs typeface="Calibri"/>
            </a:endParaRPr>
          </a:p>
          <a:p>
            <a:pPr marL="910590" indent="-283845">
              <a:lnSpc>
                <a:spcPts val="2375"/>
              </a:lnSpc>
              <a:spcBef>
                <a:spcPts val="5"/>
              </a:spcBef>
              <a:buFont typeface="Arial MT"/>
              <a:buChar char="–"/>
              <a:tabLst>
                <a:tab pos="909955" algn="l"/>
                <a:tab pos="910590" algn="l"/>
              </a:tabLst>
            </a:pPr>
            <a:r>
              <a:rPr sz="2200" spc="-5" dirty="0">
                <a:latin typeface="Calibri"/>
                <a:cs typeface="Calibri"/>
              </a:rPr>
              <a:t>Cada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procesador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consultado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sobre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elección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emitiendo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endParaRPr sz="2200">
              <a:latin typeface="Calibri"/>
              <a:cs typeface="Calibri"/>
            </a:endParaRPr>
          </a:p>
          <a:p>
            <a:pPr marL="90995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voto.</a:t>
            </a:r>
            <a:endParaRPr sz="2200">
              <a:latin typeface="Calibri"/>
              <a:cs typeface="Calibri"/>
            </a:endParaRPr>
          </a:p>
          <a:p>
            <a:pPr marL="909955" marR="43180" indent="-283845">
              <a:lnSpc>
                <a:spcPct val="80000"/>
              </a:lnSpc>
              <a:spcBef>
                <a:spcPts val="530"/>
              </a:spcBef>
              <a:buFont typeface="Arial MT"/>
              <a:buChar char="–"/>
              <a:tabLst>
                <a:tab pos="909955" algn="l"/>
                <a:tab pos="910590" algn="l"/>
              </a:tabLst>
            </a:pPr>
            <a:r>
              <a:rPr sz="2200" spc="-25" dirty="0">
                <a:latin typeface="Calibri"/>
                <a:cs typeface="Calibri"/>
              </a:rPr>
              <a:t>Para </a:t>
            </a:r>
            <a:r>
              <a:rPr sz="2200" spc="-5" dirty="0">
                <a:latin typeface="Calibri"/>
                <a:cs typeface="Calibri"/>
              </a:rPr>
              <a:t>reducir </a:t>
            </a:r>
            <a:r>
              <a:rPr sz="2200" dirty="0">
                <a:latin typeface="Calibri"/>
                <a:cs typeface="Calibri"/>
              </a:rPr>
              <a:t>el </a:t>
            </a:r>
            <a:r>
              <a:rPr sz="2200" spc="-5" dirty="0">
                <a:latin typeface="Calibri"/>
                <a:cs typeface="Calibri"/>
              </a:rPr>
              <a:t>número de </a:t>
            </a:r>
            <a:r>
              <a:rPr sz="2200" dirty="0">
                <a:latin typeface="Calibri"/>
                <a:cs typeface="Calibri"/>
              </a:rPr>
              <a:t>mensajes </a:t>
            </a:r>
            <a:r>
              <a:rPr sz="2200" spc="-5" dirty="0">
                <a:latin typeface="Calibri"/>
                <a:cs typeface="Calibri"/>
              </a:rPr>
              <a:t>cada uno de </a:t>
            </a:r>
            <a:r>
              <a:rPr sz="2200" dirty="0">
                <a:latin typeface="Calibri"/>
                <a:cs typeface="Calibri"/>
              </a:rPr>
              <a:t>los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procesadores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intentan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acceder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sección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critica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tiene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distrito</a:t>
            </a:r>
            <a:r>
              <a:rPr sz="2200" i="1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(S</a:t>
            </a:r>
            <a:r>
              <a:rPr sz="2175" baseline="-21072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),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que:</a:t>
            </a:r>
            <a:endParaRPr sz="2200">
              <a:latin typeface="Calibri"/>
              <a:cs typeface="Calibri"/>
            </a:endParaRPr>
          </a:p>
          <a:p>
            <a:pPr marL="279463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</a:t>
            </a:r>
            <a:r>
              <a:rPr sz="2175" spc="-7" baseline="-21072" dirty="0">
                <a:latin typeface="Calibri"/>
                <a:cs typeface="Calibri"/>
              </a:rPr>
              <a:t>i</a:t>
            </a:r>
            <a:r>
              <a:rPr sz="2175" spc="240" baseline="-21072" dirty="0">
                <a:latin typeface="Calibri"/>
                <a:cs typeface="Calibri"/>
              </a:rPr>
              <a:t> </a:t>
            </a:r>
            <a:r>
              <a:rPr sz="2200" spc="5" dirty="0">
                <a:latin typeface="Symbol"/>
                <a:cs typeface="Symbol"/>
              </a:rPr>
              <a:t></a:t>
            </a:r>
            <a:r>
              <a:rPr sz="2200" spc="5" dirty="0">
                <a:latin typeface="Calibri"/>
                <a:cs typeface="Calibri"/>
              </a:rPr>
              <a:t>S</a:t>
            </a:r>
            <a:r>
              <a:rPr sz="2175" spc="7" baseline="-21072" dirty="0">
                <a:latin typeface="Calibri"/>
                <a:cs typeface="Calibri"/>
              </a:rPr>
              <a:t>j</a:t>
            </a:r>
            <a:r>
              <a:rPr sz="2200" spc="5" dirty="0">
                <a:latin typeface="Symbol"/>
                <a:cs typeface="Symbol"/>
              </a:rPr>
              <a:t>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para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1</a:t>
            </a:r>
            <a:r>
              <a:rPr sz="2200" spc="5" dirty="0">
                <a:latin typeface="Symbol"/>
                <a:cs typeface="Symbol"/>
              </a:rPr>
              <a:t></a:t>
            </a:r>
            <a:r>
              <a:rPr sz="2200" spc="5" dirty="0">
                <a:latin typeface="Calibri"/>
                <a:cs typeface="Calibri"/>
              </a:rPr>
              <a:t>i,j</a:t>
            </a:r>
            <a:r>
              <a:rPr sz="2200" spc="5" dirty="0">
                <a:latin typeface="Symbol"/>
                <a:cs typeface="Symbol"/>
              </a:rPr>
              <a:t></a:t>
            </a:r>
            <a:r>
              <a:rPr sz="2200" spc="5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marL="910590" indent="-283845">
              <a:lnSpc>
                <a:spcPct val="100000"/>
              </a:lnSpc>
              <a:buFont typeface="Arial MT"/>
              <a:buChar char="–"/>
              <a:tabLst>
                <a:tab pos="909955" algn="l"/>
                <a:tab pos="910590" algn="l"/>
              </a:tabLst>
            </a:pPr>
            <a:r>
              <a:rPr sz="2200" spc="5" dirty="0">
                <a:latin typeface="Calibri"/>
                <a:cs typeface="Calibri"/>
              </a:rPr>
              <a:t>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sólo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necesitan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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mensajes.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600200"/>
            <a:ext cx="5410200" cy="4606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08069" y="1737182"/>
            <a:ext cx="2787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dirty="0">
                <a:latin typeface="Calibri"/>
                <a:cs typeface="Calibri"/>
              </a:rPr>
              <a:t>S</a:t>
            </a:r>
            <a:r>
              <a:rPr sz="2025" i="1" baseline="-20576" dirty="0">
                <a:latin typeface="Calibri"/>
                <a:cs typeface="Calibri"/>
              </a:rPr>
              <a:t>1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9595" y="1636522"/>
            <a:ext cx="1403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5419" y="1779777"/>
            <a:ext cx="11239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i="1" spc="-5" dirty="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276" y="1446180"/>
            <a:ext cx="2477923" cy="826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2400" spc="-335" dirty="0">
                <a:latin typeface="Arial MT"/>
                <a:cs typeface="Arial MT"/>
              </a:rPr>
              <a:t>E</a:t>
            </a:r>
            <a:r>
              <a:rPr sz="2400" spc="-125" dirty="0">
                <a:latin typeface="Arial MT"/>
                <a:cs typeface="Arial MT"/>
              </a:rPr>
              <a:t>j</a:t>
            </a:r>
            <a:r>
              <a:rPr sz="2400" spc="-290" dirty="0">
                <a:latin typeface="Arial MT"/>
                <a:cs typeface="Arial MT"/>
              </a:rPr>
              <a:t>e</a:t>
            </a:r>
            <a:r>
              <a:rPr sz="2400" spc="-420" dirty="0">
                <a:latin typeface="Arial MT"/>
                <a:cs typeface="Arial MT"/>
              </a:rPr>
              <a:t>m</a:t>
            </a:r>
            <a:r>
              <a:rPr sz="2400" spc="-290" dirty="0">
                <a:latin typeface="Arial MT"/>
                <a:cs typeface="Arial MT"/>
              </a:rPr>
              <a:t>p</a:t>
            </a:r>
            <a:r>
              <a:rPr sz="2400" spc="-120" dirty="0">
                <a:latin typeface="Arial MT"/>
                <a:cs typeface="Arial MT"/>
              </a:rPr>
              <a:t>l</a:t>
            </a:r>
            <a:r>
              <a:rPr sz="2400" spc="-280" dirty="0">
                <a:latin typeface="Arial MT"/>
                <a:cs typeface="Arial MT"/>
              </a:rPr>
              <a:t>o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285" dirty="0">
                <a:latin typeface="Arial MT"/>
                <a:cs typeface="Arial MT"/>
              </a:rPr>
              <a:t>p</a:t>
            </a:r>
            <a:r>
              <a:rPr sz="2400" spc="-295" dirty="0">
                <a:latin typeface="Arial MT"/>
                <a:cs typeface="Arial MT"/>
              </a:rPr>
              <a:t>a</a:t>
            </a:r>
            <a:r>
              <a:rPr sz="2400" spc="-225" dirty="0">
                <a:latin typeface="Arial MT"/>
                <a:cs typeface="Arial MT"/>
              </a:rPr>
              <a:t>ra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6  </a:t>
            </a:r>
            <a:r>
              <a:rPr sz="2400" spc="-245" dirty="0">
                <a:latin typeface="Arial MT"/>
                <a:cs typeface="Arial MT"/>
              </a:rPr>
              <a:t>procesos: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77" y="2850769"/>
            <a:ext cx="2002155" cy="867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2400" spc="-175" dirty="0">
                <a:latin typeface="Arial MT"/>
                <a:cs typeface="Arial MT"/>
              </a:rPr>
              <a:t>S</a:t>
            </a:r>
            <a:r>
              <a:rPr sz="2400" spc="-262" baseline="-20833" dirty="0">
                <a:latin typeface="Arial MT"/>
                <a:cs typeface="Arial MT"/>
              </a:rPr>
              <a:t>i</a:t>
            </a:r>
            <a:r>
              <a:rPr sz="2400" spc="97" baseline="-20833" dirty="0">
                <a:latin typeface="Arial MT"/>
                <a:cs typeface="Arial MT"/>
              </a:rPr>
              <a:t> </a:t>
            </a:r>
            <a:r>
              <a:rPr sz="2400" spc="-75" dirty="0">
                <a:latin typeface="Symbol"/>
                <a:cs typeface="Symbol"/>
              </a:rPr>
              <a:t></a:t>
            </a:r>
            <a:r>
              <a:rPr sz="2400" spc="-75" dirty="0">
                <a:latin typeface="Arial MT"/>
                <a:cs typeface="Arial MT"/>
              </a:rPr>
              <a:t>S</a:t>
            </a:r>
            <a:r>
              <a:rPr sz="2400" spc="-112" baseline="-20833" dirty="0">
                <a:latin typeface="Arial MT"/>
                <a:cs typeface="Arial MT"/>
              </a:rPr>
              <a:t>j</a:t>
            </a:r>
            <a:r>
              <a:rPr sz="2400" spc="-75" dirty="0">
                <a:latin typeface="Symbol"/>
                <a:cs typeface="Symbol"/>
              </a:rPr>
              <a:t></a:t>
            </a:r>
            <a:endParaRPr sz="24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400" spc="-240" dirty="0">
                <a:latin typeface="Arial MT"/>
                <a:cs typeface="Arial MT"/>
              </a:rPr>
              <a:t>pa</a:t>
            </a:r>
            <a:r>
              <a:rPr sz="2400" spc="-195" dirty="0">
                <a:latin typeface="Arial MT"/>
                <a:cs typeface="Arial MT"/>
              </a:rPr>
              <a:t>ra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t</a:t>
            </a:r>
            <a:r>
              <a:rPr sz="2400" spc="-229" dirty="0">
                <a:latin typeface="Arial MT"/>
                <a:cs typeface="Arial MT"/>
              </a:rPr>
              <a:t>o</a:t>
            </a:r>
            <a:r>
              <a:rPr sz="2400" spc="-240" dirty="0">
                <a:latin typeface="Arial MT"/>
                <a:cs typeface="Arial MT"/>
              </a:rPr>
              <a:t>d</a:t>
            </a:r>
            <a:r>
              <a:rPr sz="2400" spc="-245" dirty="0">
                <a:latin typeface="Arial MT"/>
                <a:cs typeface="Arial MT"/>
              </a:rPr>
              <a:t>o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1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110" dirty="0">
                <a:latin typeface="Arial MT"/>
                <a:cs typeface="Arial MT"/>
              </a:rPr>
              <a:t>i,j</a:t>
            </a:r>
            <a:r>
              <a:rPr sz="2400" spc="5" dirty="0">
                <a:latin typeface="Symbol"/>
                <a:cs typeface="Symbol"/>
              </a:rPr>
              <a:t></a:t>
            </a:r>
            <a:r>
              <a:rPr sz="2400" spc="-245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63567" y="2645664"/>
            <a:ext cx="674370" cy="677545"/>
            <a:chOff x="4163567" y="2645664"/>
            <a:chExt cx="674370" cy="6775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3567" y="2645664"/>
              <a:ext cx="674370" cy="6774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4527" y="2755404"/>
              <a:ext cx="546353" cy="5158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3859" y="2674620"/>
              <a:ext cx="576072" cy="5760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13859" y="267462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5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1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5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80103" y="2812795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P2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18632" y="2572511"/>
            <a:ext cx="674370" cy="677545"/>
            <a:chOff x="5818632" y="2572511"/>
            <a:chExt cx="674370" cy="67754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8632" y="2572511"/>
              <a:ext cx="674370" cy="6774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9592" y="2685300"/>
              <a:ext cx="546353" cy="5158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8924" y="2601467"/>
              <a:ext cx="576072" cy="5760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68924" y="260146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36690" y="2740913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P3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03592" y="2572511"/>
            <a:ext cx="674370" cy="677545"/>
            <a:chOff x="7403592" y="2572511"/>
            <a:chExt cx="674370" cy="67754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3592" y="2572511"/>
              <a:ext cx="674370" cy="67741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4552" y="2685300"/>
              <a:ext cx="546353" cy="51586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3884" y="2601467"/>
              <a:ext cx="576072" cy="5760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53884" y="260146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21269" y="2740913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P4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56047" y="3797808"/>
            <a:ext cx="674370" cy="677545"/>
            <a:chOff x="4956047" y="3797808"/>
            <a:chExt cx="674370" cy="67754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6047" y="3797808"/>
              <a:ext cx="674370" cy="6774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7007" y="3907548"/>
              <a:ext cx="546353" cy="5158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6339" y="3826764"/>
              <a:ext cx="576072" cy="5760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006339" y="382676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172202" y="3965575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11111" y="3797808"/>
            <a:ext cx="674370" cy="677545"/>
            <a:chOff x="6611111" y="3797808"/>
            <a:chExt cx="674370" cy="67754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1111" y="3797808"/>
              <a:ext cx="674370" cy="67741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2071" y="3907548"/>
              <a:ext cx="546353" cy="51586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1403" y="3826764"/>
              <a:ext cx="576072" cy="5760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61403" y="382676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829170" y="3965575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P5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18632" y="5093208"/>
            <a:ext cx="674370" cy="677545"/>
            <a:chOff x="5818632" y="5093208"/>
            <a:chExt cx="674370" cy="67754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8632" y="5093208"/>
              <a:ext cx="674370" cy="67741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79592" y="5202936"/>
              <a:ext cx="546353" cy="5158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8924" y="5122164"/>
              <a:ext cx="576072" cy="57607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868924" y="512216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99101" y="5137086"/>
            <a:ext cx="1290320" cy="8540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90"/>
              </a:spcBef>
            </a:pP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P6</a:t>
            </a:r>
            <a:endParaRPr sz="1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215"/>
              </a:spcBef>
            </a:pPr>
            <a:r>
              <a:rPr sz="2000" i="1" dirty="0">
                <a:latin typeface="Calibri"/>
                <a:cs typeface="Calibri"/>
              </a:rPr>
              <a:t>S</a:t>
            </a:r>
            <a:r>
              <a:rPr sz="2025" i="1" baseline="-20576" dirty="0">
                <a:latin typeface="Calibri"/>
                <a:cs typeface="Calibri"/>
              </a:rPr>
              <a:t>3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48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153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Algoritmos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5" dirty="0"/>
              <a:t>Votación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78048"/>
            <a:ext cx="7848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Sincronización</a:t>
            </a:r>
            <a:r>
              <a:rPr dirty="0"/>
              <a:t> </a:t>
            </a:r>
            <a:r>
              <a:rPr spc="-15" dirty="0"/>
              <a:t>de</a:t>
            </a:r>
            <a:r>
              <a:rPr spc="10" dirty="0"/>
              <a:t> </a:t>
            </a:r>
            <a:r>
              <a:rPr spc="-15" dirty="0"/>
              <a:t>Relojes</a:t>
            </a:r>
            <a:r>
              <a:rPr spc="-10" dirty="0"/>
              <a:t> </a:t>
            </a:r>
            <a:r>
              <a:rPr spc="-5" dirty="0"/>
              <a:t>Físicos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710004"/>
            <a:ext cx="7566659" cy="315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Calibri"/>
                <a:cs typeface="Calibri"/>
              </a:rPr>
              <a:t>Relojes </a:t>
            </a:r>
            <a:r>
              <a:rPr sz="2800" spc="-15" dirty="0">
                <a:latin typeface="Calibri"/>
                <a:cs typeface="Calibri"/>
              </a:rPr>
              <a:t>hardware </a:t>
            </a:r>
            <a:r>
              <a:rPr sz="2800" spc="-5" dirty="0">
                <a:latin typeface="Calibri"/>
                <a:cs typeface="Calibri"/>
              </a:rPr>
              <a:t>de un </a:t>
            </a:r>
            <a:r>
              <a:rPr sz="2800" spc="-10" dirty="0">
                <a:latin typeface="Calibri"/>
                <a:cs typeface="Calibri"/>
              </a:rPr>
              <a:t>sistema </a:t>
            </a:r>
            <a:r>
              <a:rPr sz="2800" spc="-5" dirty="0">
                <a:latin typeface="Calibri"/>
                <a:cs typeface="Calibri"/>
              </a:rPr>
              <a:t>distribuido no </a:t>
            </a:r>
            <a:r>
              <a:rPr sz="2800" spc="-10" dirty="0">
                <a:latin typeface="Calibri"/>
                <a:cs typeface="Calibri"/>
              </a:rPr>
              <a:t>están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sincronizados.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Necesidad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sincronización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para:</a:t>
            </a:r>
            <a:endParaRPr sz="2800">
              <a:latin typeface="Calibri"/>
              <a:cs typeface="Calibri"/>
            </a:endParaRPr>
          </a:p>
          <a:p>
            <a:pPr marL="774700" indent="-287655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75335" algn="l"/>
              </a:tabLst>
            </a:pPr>
            <a:r>
              <a:rPr sz="2400" spc="-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aplicaciones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tiempo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real.</a:t>
            </a:r>
            <a:endParaRPr sz="2400">
              <a:latin typeface="Calibri"/>
              <a:cs typeface="Calibri"/>
            </a:endParaRPr>
          </a:p>
          <a:p>
            <a:pPr marL="774700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75335" algn="l"/>
              </a:tabLst>
            </a:pPr>
            <a:r>
              <a:rPr sz="2400" spc="-5" dirty="0">
                <a:latin typeface="Calibri"/>
                <a:cs typeface="Calibri"/>
              </a:rPr>
              <a:t>Ordenación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natural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eventos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distribuidos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(fechas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ficheros).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2EF8703-1CB4-9EBF-BD7D-F09070AA464A}"/>
              </a:ext>
            </a:extLst>
          </p:cNvPr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980" y="1688083"/>
            <a:ext cx="695960" cy="4378325"/>
            <a:chOff x="93980" y="1688083"/>
            <a:chExt cx="695960" cy="4378325"/>
          </a:xfrm>
        </p:grpSpPr>
        <p:sp>
          <p:nvSpPr>
            <p:cNvPr id="3" name="object 3"/>
            <p:cNvSpPr/>
            <p:nvPr/>
          </p:nvSpPr>
          <p:spPr>
            <a:xfrm>
              <a:off x="106680" y="3645407"/>
              <a:ext cx="567055" cy="2407920"/>
            </a:xfrm>
            <a:custGeom>
              <a:avLst/>
              <a:gdLst/>
              <a:ahLst/>
              <a:cxnLst/>
              <a:rect l="l" t="t" r="r" b="b"/>
              <a:pathLst>
                <a:path w="567055" h="2407920">
                  <a:moveTo>
                    <a:pt x="0" y="94488"/>
                  </a:moveTo>
                  <a:lnTo>
                    <a:pt x="7425" y="57703"/>
                  </a:lnTo>
                  <a:lnTo>
                    <a:pt x="27674" y="27670"/>
                  </a:lnTo>
                  <a:lnTo>
                    <a:pt x="57708" y="7423"/>
                  </a:lnTo>
                  <a:lnTo>
                    <a:pt x="94488" y="0"/>
                  </a:lnTo>
                  <a:lnTo>
                    <a:pt x="472440" y="0"/>
                  </a:lnTo>
                  <a:lnTo>
                    <a:pt x="509219" y="7423"/>
                  </a:lnTo>
                  <a:lnTo>
                    <a:pt x="539253" y="27670"/>
                  </a:lnTo>
                  <a:lnTo>
                    <a:pt x="559502" y="57703"/>
                  </a:lnTo>
                  <a:lnTo>
                    <a:pt x="566928" y="94488"/>
                  </a:lnTo>
                  <a:lnTo>
                    <a:pt x="566928" y="2313432"/>
                  </a:lnTo>
                  <a:lnTo>
                    <a:pt x="559502" y="2350211"/>
                  </a:lnTo>
                  <a:lnTo>
                    <a:pt x="539253" y="2380245"/>
                  </a:lnTo>
                  <a:lnTo>
                    <a:pt x="509219" y="2400494"/>
                  </a:lnTo>
                  <a:lnTo>
                    <a:pt x="472440" y="2407920"/>
                  </a:lnTo>
                  <a:lnTo>
                    <a:pt x="94488" y="2407920"/>
                  </a:lnTo>
                  <a:lnTo>
                    <a:pt x="57708" y="2400494"/>
                  </a:lnTo>
                  <a:lnTo>
                    <a:pt x="27674" y="2380245"/>
                  </a:lnTo>
                  <a:lnTo>
                    <a:pt x="7425" y="2350211"/>
                  </a:lnTo>
                  <a:lnTo>
                    <a:pt x="0" y="2313432"/>
                  </a:lnTo>
                  <a:lnTo>
                    <a:pt x="0" y="9448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1700783"/>
              <a:ext cx="548640" cy="2481580"/>
            </a:xfrm>
            <a:custGeom>
              <a:avLst/>
              <a:gdLst/>
              <a:ahLst/>
              <a:cxnLst/>
              <a:rect l="l" t="t" r="r" b="b"/>
              <a:pathLst>
                <a:path w="548640" h="2481579">
                  <a:moveTo>
                    <a:pt x="0" y="91439"/>
                  </a:moveTo>
                  <a:lnTo>
                    <a:pt x="7186" y="55828"/>
                  </a:lnTo>
                  <a:lnTo>
                    <a:pt x="26784" y="26765"/>
                  </a:lnTo>
                  <a:lnTo>
                    <a:pt x="55849" y="7179"/>
                  </a:lnTo>
                  <a:lnTo>
                    <a:pt x="91439" y="0"/>
                  </a:lnTo>
                  <a:lnTo>
                    <a:pt x="457200" y="0"/>
                  </a:lnTo>
                  <a:lnTo>
                    <a:pt x="492790" y="7179"/>
                  </a:lnTo>
                  <a:lnTo>
                    <a:pt x="521855" y="26765"/>
                  </a:lnTo>
                  <a:lnTo>
                    <a:pt x="541453" y="55828"/>
                  </a:lnTo>
                  <a:lnTo>
                    <a:pt x="548640" y="91439"/>
                  </a:lnTo>
                  <a:lnTo>
                    <a:pt x="548640" y="2389632"/>
                  </a:lnTo>
                  <a:lnTo>
                    <a:pt x="541453" y="2425243"/>
                  </a:lnTo>
                  <a:lnTo>
                    <a:pt x="521855" y="2454306"/>
                  </a:lnTo>
                  <a:lnTo>
                    <a:pt x="492790" y="2473892"/>
                  </a:lnTo>
                  <a:lnTo>
                    <a:pt x="457200" y="2481072"/>
                  </a:lnTo>
                  <a:lnTo>
                    <a:pt x="91439" y="2481072"/>
                  </a:lnTo>
                  <a:lnTo>
                    <a:pt x="55849" y="2473892"/>
                  </a:lnTo>
                  <a:lnTo>
                    <a:pt x="26784" y="2454306"/>
                  </a:lnTo>
                  <a:lnTo>
                    <a:pt x="7186" y="2425243"/>
                  </a:lnTo>
                  <a:lnTo>
                    <a:pt x="0" y="2389632"/>
                  </a:lnTo>
                  <a:lnTo>
                    <a:pt x="0" y="91439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47344" y="1816620"/>
            <a:ext cx="8194040" cy="2186305"/>
            <a:chOff x="847344" y="1816620"/>
            <a:chExt cx="8194040" cy="2186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104" y="1956815"/>
              <a:ext cx="1268730" cy="11925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59624" y="1980946"/>
              <a:ext cx="1010285" cy="933450"/>
            </a:xfrm>
            <a:custGeom>
              <a:avLst/>
              <a:gdLst/>
              <a:ahLst/>
              <a:cxnLst/>
              <a:rect l="l" t="t" r="r" b="b"/>
              <a:pathLst>
                <a:path w="1010285" h="933450">
                  <a:moveTo>
                    <a:pt x="849768" y="860349"/>
                  </a:moveTo>
                  <a:lnTo>
                    <a:pt x="842972" y="863060"/>
                  </a:lnTo>
                  <a:lnTo>
                    <a:pt x="837675" y="868104"/>
                  </a:lnTo>
                  <a:lnTo>
                    <a:pt x="834605" y="875029"/>
                  </a:lnTo>
                  <a:lnTo>
                    <a:pt x="834530" y="882598"/>
                  </a:lnTo>
                  <a:lnTo>
                    <a:pt x="837241" y="889380"/>
                  </a:lnTo>
                  <a:lnTo>
                    <a:pt x="842285" y="894639"/>
                  </a:lnTo>
                  <a:lnTo>
                    <a:pt x="849210" y="897636"/>
                  </a:lnTo>
                  <a:lnTo>
                    <a:pt x="1010246" y="933068"/>
                  </a:lnTo>
                  <a:lnTo>
                    <a:pt x="1006698" y="921512"/>
                  </a:lnTo>
                  <a:lnTo>
                    <a:pt x="969606" y="921512"/>
                  </a:lnTo>
                  <a:lnTo>
                    <a:pt x="917744" y="873716"/>
                  </a:lnTo>
                  <a:lnTo>
                    <a:pt x="857338" y="860425"/>
                  </a:lnTo>
                  <a:lnTo>
                    <a:pt x="849768" y="860349"/>
                  </a:lnTo>
                  <a:close/>
                </a:path>
                <a:path w="1010285" h="933450">
                  <a:moveTo>
                    <a:pt x="917744" y="873716"/>
                  </a:moveTo>
                  <a:lnTo>
                    <a:pt x="969606" y="921512"/>
                  </a:lnTo>
                  <a:lnTo>
                    <a:pt x="977306" y="913129"/>
                  </a:lnTo>
                  <a:lnTo>
                    <a:pt x="964272" y="913129"/>
                  </a:lnTo>
                  <a:lnTo>
                    <a:pt x="954659" y="881839"/>
                  </a:lnTo>
                  <a:lnTo>
                    <a:pt x="917744" y="873716"/>
                  </a:lnTo>
                  <a:close/>
                </a:path>
                <a:path w="1010285" h="933450">
                  <a:moveTo>
                    <a:pt x="945572" y="762031"/>
                  </a:moveTo>
                  <a:lnTo>
                    <a:pt x="937983" y="762762"/>
                  </a:lnTo>
                  <a:lnTo>
                    <a:pt x="931358" y="766421"/>
                  </a:lnTo>
                  <a:lnTo>
                    <a:pt x="926792" y="772128"/>
                  </a:lnTo>
                  <a:lnTo>
                    <a:pt x="924678" y="779121"/>
                  </a:lnTo>
                  <a:lnTo>
                    <a:pt x="925410" y="786638"/>
                  </a:lnTo>
                  <a:lnTo>
                    <a:pt x="943548" y="845672"/>
                  </a:lnTo>
                  <a:lnTo>
                    <a:pt x="995387" y="893444"/>
                  </a:lnTo>
                  <a:lnTo>
                    <a:pt x="969606" y="921512"/>
                  </a:lnTo>
                  <a:lnTo>
                    <a:pt x="1006698" y="921512"/>
                  </a:lnTo>
                  <a:lnTo>
                    <a:pt x="961859" y="775462"/>
                  </a:lnTo>
                  <a:lnTo>
                    <a:pt x="958272" y="768762"/>
                  </a:lnTo>
                  <a:lnTo>
                    <a:pt x="952588" y="764159"/>
                  </a:lnTo>
                  <a:lnTo>
                    <a:pt x="945572" y="762031"/>
                  </a:lnTo>
                  <a:close/>
                </a:path>
                <a:path w="1010285" h="933450">
                  <a:moveTo>
                    <a:pt x="954659" y="881839"/>
                  </a:moveTo>
                  <a:lnTo>
                    <a:pt x="964272" y="913129"/>
                  </a:lnTo>
                  <a:lnTo>
                    <a:pt x="986624" y="888873"/>
                  </a:lnTo>
                  <a:lnTo>
                    <a:pt x="954659" y="881839"/>
                  </a:lnTo>
                  <a:close/>
                </a:path>
                <a:path w="1010285" h="933450">
                  <a:moveTo>
                    <a:pt x="943548" y="845672"/>
                  </a:moveTo>
                  <a:lnTo>
                    <a:pt x="954659" y="881839"/>
                  </a:lnTo>
                  <a:lnTo>
                    <a:pt x="986624" y="888873"/>
                  </a:lnTo>
                  <a:lnTo>
                    <a:pt x="964272" y="913129"/>
                  </a:lnTo>
                  <a:lnTo>
                    <a:pt x="977306" y="913129"/>
                  </a:lnTo>
                  <a:lnTo>
                    <a:pt x="995387" y="893444"/>
                  </a:lnTo>
                  <a:lnTo>
                    <a:pt x="943548" y="845672"/>
                  </a:lnTo>
                  <a:close/>
                </a:path>
                <a:path w="1010285" h="933450">
                  <a:moveTo>
                    <a:pt x="25869" y="0"/>
                  </a:moveTo>
                  <a:lnTo>
                    <a:pt x="0" y="27939"/>
                  </a:lnTo>
                  <a:lnTo>
                    <a:pt x="917744" y="873716"/>
                  </a:lnTo>
                  <a:lnTo>
                    <a:pt x="954659" y="881839"/>
                  </a:lnTo>
                  <a:lnTo>
                    <a:pt x="943548" y="845672"/>
                  </a:lnTo>
                  <a:lnTo>
                    <a:pt x="2586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344" y="1816620"/>
              <a:ext cx="8193785" cy="3146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3051" y="1895729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891919" y="0"/>
                  </a:moveTo>
                  <a:lnTo>
                    <a:pt x="7884172" y="2032"/>
                  </a:lnTo>
                  <a:lnTo>
                    <a:pt x="7877060" y="14224"/>
                  </a:lnTo>
                  <a:lnTo>
                    <a:pt x="7879092" y="21971"/>
                  </a:lnTo>
                  <a:lnTo>
                    <a:pt x="7920852" y="46330"/>
                  </a:lnTo>
                  <a:lnTo>
                    <a:pt x="7967992" y="46355"/>
                  </a:lnTo>
                  <a:lnTo>
                    <a:pt x="7967992" y="71755"/>
                  </a:lnTo>
                  <a:lnTo>
                    <a:pt x="7920676" y="71755"/>
                  </a:lnTo>
                  <a:lnTo>
                    <a:pt x="7879092" y="96012"/>
                  </a:lnTo>
                  <a:lnTo>
                    <a:pt x="7877060" y="103759"/>
                  </a:lnTo>
                  <a:lnTo>
                    <a:pt x="7880616" y="109855"/>
                  </a:lnTo>
                  <a:lnTo>
                    <a:pt x="7884045" y="115824"/>
                  </a:lnTo>
                  <a:lnTo>
                    <a:pt x="7891919" y="117983"/>
                  </a:lnTo>
                  <a:lnTo>
                    <a:pt x="7897888" y="114426"/>
                  </a:lnTo>
                  <a:lnTo>
                    <a:pt x="7971194" y="71755"/>
                  </a:lnTo>
                  <a:lnTo>
                    <a:pt x="7967992" y="71755"/>
                  </a:lnTo>
                  <a:lnTo>
                    <a:pt x="7971235" y="71730"/>
                  </a:lnTo>
                  <a:lnTo>
                    <a:pt x="7993011" y="59055"/>
                  </a:lnTo>
                  <a:lnTo>
                    <a:pt x="7891919" y="0"/>
                  </a:lnTo>
                  <a:close/>
                </a:path>
                <a:path w="7993380" h="118110">
                  <a:moveTo>
                    <a:pt x="7942556" y="58991"/>
                  </a:moveTo>
                  <a:lnTo>
                    <a:pt x="7920717" y="71730"/>
                  </a:lnTo>
                  <a:lnTo>
                    <a:pt x="7967992" y="71755"/>
                  </a:lnTo>
                  <a:lnTo>
                    <a:pt x="7967992" y="69976"/>
                  </a:lnTo>
                  <a:lnTo>
                    <a:pt x="7961388" y="69976"/>
                  </a:lnTo>
                  <a:lnTo>
                    <a:pt x="7942556" y="58991"/>
                  </a:lnTo>
                  <a:close/>
                </a:path>
                <a:path w="7993380" h="118110">
                  <a:moveTo>
                    <a:pt x="12" y="42291"/>
                  </a:moveTo>
                  <a:lnTo>
                    <a:pt x="0" y="67691"/>
                  </a:lnTo>
                  <a:lnTo>
                    <a:pt x="7920717" y="71730"/>
                  </a:lnTo>
                  <a:lnTo>
                    <a:pt x="7942556" y="58991"/>
                  </a:lnTo>
                  <a:lnTo>
                    <a:pt x="7920852" y="46330"/>
                  </a:lnTo>
                  <a:lnTo>
                    <a:pt x="12" y="42291"/>
                  </a:lnTo>
                  <a:close/>
                </a:path>
                <a:path w="7993380" h="118110">
                  <a:moveTo>
                    <a:pt x="7961388" y="48006"/>
                  </a:moveTo>
                  <a:lnTo>
                    <a:pt x="7942556" y="58991"/>
                  </a:lnTo>
                  <a:lnTo>
                    <a:pt x="7961388" y="69976"/>
                  </a:lnTo>
                  <a:lnTo>
                    <a:pt x="7961388" y="48006"/>
                  </a:lnTo>
                  <a:close/>
                </a:path>
                <a:path w="7993380" h="118110">
                  <a:moveTo>
                    <a:pt x="7967992" y="48006"/>
                  </a:moveTo>
                  <a:lnTo>
                    <a:pt x="7961388" y="48006"/>
                  </a:lnTo>
                  <a:lnTo>
                    <a:pt x="7961388" y="69976"/>
                  </a:lnTo>
                  <a:lnTo>
                    <a:pt x="7967992" y="69976"/>
                  </a:lnTo>
                  <a:lnTo>
                    <a:pt x="7967992" y="48006"/>
                  </a:lnTo>
                  <a:close/>
                </a:path>
                <a:path w="7993380" h="118110">
                  <a:moveTo>
                    <a:pt x="7920852" y="46330"/>
                  </a:moveTo>
                  <a:lnTo>
                    <a:pt x="7942556" y="58991"/>
                  </a:lnTo>
                  <a:lnTo>
                    <a:pt x="7961388" y="48006"/>
                  </a:lnTo>
                  <a:lnTo>
                    <a:pt x="7967992" y="48006"/>
                  </a:lnTo>
                  <a:lnTo>
                    <a:pt x="7967992" y="46355"/>
                  </a:lnTo>
                  <a:lnTo>
                    <a:pt x="7920852" y="46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344" y="2749296"/>
              <a:ext cx="8193785" cy="3177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3051" y="2830702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94" y="46100"/>
                  </a:moveTo>
                  <a:lnTo>
                    <a:pt x="7967865" y="46100"/>
                  </a:lnTo>
                  <a:lnTo>
                    <a:pt x="7967865" y="71500"/>
                  </a:lnTo>
                  <a:lnTo>
                    <a:pt x="7920915" y="71555"/>
                  </a:lnTo>
                  <a:lnTo>
                    <a:pt x="7885188" y="92456"/>
                  </a:lnTo>
                  <a:lnTo>
                    <a:pt x="7879092" y="95885"/>
                  </a:lnTo>
                  <a:lnTo>
                    <a:pt x="7877060" y="103759"/>
                  </a:lnTo>
                  <a:lnTo>
                    <a:pt x="7880616" y="109727"/>
                  </a:lnTo>
                  <a:lnTo>
                    <a:pt x="7884172" y="115824"/>
                  </a:lnTo>
                  <a:lnTo>
                    <a:pt x="7891919" y="117856"/>
                  </a:lnTo>
                  <a:lnTo>
                    <a:pt x="7993011" y="58800"/>
                  </a:lnTo>
                  <a:lnTo>
                    <a:pt x="7971194" y="46100"/>
                  </a:lnTo>
                  <a:close/>
                </a:path>
                <a:path w="7993380" h="118110">
                  <a:moveTo>
                    <a:pt x="7920702" y="46155"/>
                  </a:moveTo>
                  <a:lnTo>
                    <a:pt x="0" y="55372"/>
                  </a:lnTo>
                  <a:lnTo>
                    <a:pt x="25" y="80772"/>
                  </a:lnTo>
                  <a:lnTo>
                    <a:pt x="7920915" y="71555"/>
                  </a:lnTo>
                  <a:lnTo>
                    <a:pt x="7942567" y="58889"/>
                  </a:lnTo>
                  <a:lnTo>
                    <a:pt x="7920702" y="46155"/>
                  </a:lnTo>
                  <a:close/>
                </a:path>
                <a:path w="7993380" h="118110">
                  <a:moveTo>
                    <a:pt x="7942567" y="58889"/>
                  </a:moveTo>
                  <a:lnTo>
                    <a:pt x="7920915" y="71555"/>
                  </a:lnTo>
                  <a:lnTo>
                    <a:pt x="7967865" y="71500"/>
                  </a:lnTo>
                  <a:lnTo>
                    <a:pt x="7967865" y="69850"/>
                  </a:lnTo>
                  <a:lnTo>
                    <a:pt x="7961388" y="69850"/>
                  </a:lnTo>
                  <a:lnTo>
                    <a:pt x="7942567" y="58889"/>
                  </a:lnTo>
                  <a:close/>
                </a:path>
                <a:path w="7993380" h="118110">
                  <a:moveTo>
                    <a:pt x="7961388" y="47879"/>
                  </a:moveTo>
                  <a:lnTo>
                    <a:pt x="7942567" y="58889"/>
                  </a:lnTo>
                  <a:lnTo>
                    <a:pt x="7961388" y="69850"/>
                  </a:lnTo>
                  <a:lnTo>
                    <a:pt x="7961388" y="47879"/>
                  </a:lnTo>
                  <a:close/>
                </a:path>
                <a:path w="7993380" h="118110">
                  <a:moveTo>
                    <a:pt x="7967865" y="47879"/>
                  </a:moveTo>
                  <a:lnTo>
                    <a:pt x="7961388" y="47879"/>
                  </a:lnTo>
                  <a:lnTo>
                    <a:pt x="7961388" y="69850"/>
                  </a:lnTo>
                  <a:lnTo>
                    <a:pt x="7967865" y="69850"/>
                  </a:lnTo>
                  <a:lnTo>
                    <a:pt x="7967865" y="47879"/>
                  </a:lnTo>
                  <a:close/>
                </a:path>
                <a:path w="7993380" h="118110">
                  <a:moveTo>
                    <a:pt x="7967865" y="46100"/>
                  </a:moveTo>
                  <a:lnTo>
                    <a:pt x="7920702" y="46155"/>
                  </a:lnTo>
                  <a:lnTo>
                    <a:pt x="7942567" y="58889"/>
                  </a:lnTo>
                  <a:lnTo>
                    <a:pt x="7961388" y="47879"/>
                  </a:lnTo>
                  <a:lnTo>
                    <a:pt x="7967865" y="47879"/>
                  </a:lnTo>
                  <a:lnTo>
                    <a:pt x="7967865" y="46100"/>
                  </a:lnTo>
                  <a:close/>
                </a:path>
                <a:path w="7993380" h="118110">
                  <a:moveTo>
                    <a:pt x="7891792" y="0"/>
                  </a:moveTo>
                  <a:lnTo>
                    <a:pt x="7884045" y="2032"/>
                  </a:lnTo>
                  <a:lnTo>
                    <a:pt x="7880489" y="8127"/>
                  </a:lnTo>
                  <a:lnTo>
                    <a:pt x="7876933" y="14097"/>
                  </a:lnTo>
                  <a:lnTo>
                    <a:pt x="7879092" y="21971"/>
                  </a:lnTo>
                  <a:lnTo>
                    <a:pt x="7920702" y="46155"/>
                  </a:lnTo>
                  <a:lnTo>
                    <a:pt x="7971194" y="46100"/>
                  </a:lnTo>
                  <a:lnTo>
                    <a:pt x="7897888" y="3429"/>
                  </a:lnTo>
                  <a:lnTo>
                    <a:pt x="7891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952" y="1850136"/>
              <a:ext cx="241541" cy="2446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244" y="1879092"/>
              <a:ext cx="143256" cy="1432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5481" y="1874329"/>
              <a:ext cx="152781" cy="1527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5791" y="2791968"/>
              <a:ext cx="244601" cy="2446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6083" y="2820924"/>
              <a:ext cx="146304" cy="1432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1321" y="2816161"/>
              <a:ext cx="155829" cy="1527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7344" y="3685032"/>
              <a:ext cx="8193785" cy="31775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93064" y="3766311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81" y="46227"/>
                  </a:moveTo>
                  <a:lnTo>
                    <a:pt x="7967853" y="46227"/>
                  </a:lnTo>
                  <a:lnTo>
                    <a:pt x="7967853" y="71627"/>
                  </a:lnTo>
                  <a:lnTo>
                    <a:pt x="7920865" y="71636"/>
                  </a:lnTo>
                  <a:lnTo>
                    <a:pt x="7879080" y="96012"/>
                  </a:lnTo>
                  <a:lnTo>
                    <a:pt x="7877048" y="103758"/>
                  </a:lnTo>
                  <a:lnTo>
                    <a:pt x="7880604" y="109855"/>
                  </a:lnTo>
                  <a:lnTo>
                    <a:pt x="7884159" y="115824"/>
                  </a:lnTo>
                  <a:lnTo>
                    <a:pt x="7891907" y="117856"/>
                  </a:lnTo>
                  <a:lnTo>
                    <a:pt x="7898003" y="114426"/>
                  </a:lnTo>
                  <a:lnTo>
                    <a:pt x="7992999" y="58927"/>
                  </a:lnTo>
                  <a:lnTo>
                    <a:pt x="7971181" y="46227"/>
                  </a:lnTo>
                  <a:close/>
                </a:path>
                <a:path w="7993380" h="118110">
                  <a:moveTo>
                    <a:pt x="7920789" y="46237"/>
                  </a:moveTo>
                  <a:lnTo>
                    <a:pt x="0" y="47751"/>
                  </a:lnTo>
                  <a:lnTo>
                    <a:pt x="0" y="73151"/>
                  </a:lnTo>
                  <a:lnTo>
                    <a:pt x="7920881" y="71627"/>
                  </a:lnTo>
                  <a:lnTo>
                    <a:pt x="7942627" y="58942"/>
                  </a:lnTo>
                  <a:lnTo>
                    <a:pt x="7920789" y="46237"/>
                  </a:lnTo>
                  <a:close/>
                </a:path>
                <a:path w="7993380" h="118110">
                  <a:moveTo>
                    <a:pt x="7942627" y="58942"/>
                  </a:moveTo>
                  <a:lnTo>
                    <a:pt x="7920865" y="71636"/>
                  </a:lnTo>
                  <a:lnTo>
                    <a:pt x="7967853" y="71627"/>
                  </a:lnTo>
                  <a:lnTo>
                    <a:pt x="7967853" y="69850"/>
                  </a:lnTo>
                  <a:lnTo>
                    <a:pt x="7961376" y="69850"/>
                  </a:lnTo>
                  <a:lnTo>
                    <a:pt x="7942627" y="58942"/>
                  </a:lnTo>
                  <a:close/>
                </a:path>
                <a:path w="7993380" h="118110">
                  <a:moveTo>
                    <a:pt x="7961376" y="48006"/>
                  </a:moveTo>
                  <a:lnTo>
                    <a:pt x="7942627" y="58942"/>
                  </a:lnTo>
                  <a:lnTo>
                    <a:pt x="7961376" y="69850"/>
                  </a:lnTo>
                  <a:lnTo>
                    <a:pt x="7961376" y="48006"/>
                  </a:lnTo>
                  <a:close/>
                </a:path>
                <a:path w="7993380" h="118110">
                  <a:moveTo>
                    <a:pt x="7967853" y="48006"/>
                  </a:moveTo>
                  <a:lnTo>
                    <a:pt x="7961376" y="48006"/>
                  </a:lnTo>
                  <a:lnTo>
                    <a:pt x="7961376" y="69850"/>
                  </a:lnTo>
                  <a:lnTo>
                    <a:pt x="7967853" y="69850"/>
                  </a:lnTo>
                  <a:lnTo>
                    <a:pt x="7967853" y="48006"/>
                  </a:lnTo>
                  <a:close/>
                </a:path>
                <a:path w="7993380" h="118110">
                  <a:moveTo>
                    <a:pt x="7967853" y="46227"/>
                  </a:moveTo>
                  <a:lnTo>
                    <a:pt x="7920789" y="46237"/>
                  </a:lnTo>
                  <a:lnTo>
                    <a:pt x="7942627" y="58942"/>
                  </a:lnTo>
                  <a:lnTo>
                    <a:pt x="7961376" y="48006"/>
                  </a:lnTo>
                  <a:lnTo>
                    <a:pt x="7967853" y="48006"/>
                  </a:lnTo>
                  <a:lnTo>
                    <a:pt x="7967853" y="46227"/>
                  </a:lnTo>
                  <a:close/>
                </a:path>
                <a:path w="7993380" h="118110">
                  <a:moveTo>
                    <a:pt x="7891907" y="0"/>
                  </a:moveTo>
                  <a:lnTo>
                    <a:pt x="7884033" y="2031"/>
                  </a:lnTo>
                  <a:lnTo>
                    <a:pt x="7880604" y="8127"/>
                  </a:lnTo>
                  <a:lnTo>
                    <a:pt x="7877048" y="14096"/>
                  </a:lnTo>
                  <a:lnTo>
                    <a:pt x="7879080" y="21970"/>
                  </a:lnTo>
                  <a:lnTo>
                    <a:pt x="7920789" y="46237"/>
                  </a:lnTo>
                  <a:lnTo>
                    <a:pt x="7971181" y="46227"/>
                  </a:lnTo>
                  <a:lnTo>
                    <a:pt x="7897876" y="3556"/>
                  </a:lnTo>
                  <a:lnTo>
                    <a:pt x="7891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6127" y="3727704"/>
              <a:ext cx="244601" cy="2446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36419" y="3756660"/>
              <a:ext cx="146304" cy="1432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1657" y="3751897"/>
              <a:ext cx="155829" cy="1527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7864" y="1944624"/>
              <a:ext cx="924306" cy="20490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42441" y="1967103"/>
              <a:ext cx="695960" cy="1790064"/>
            </a:xfrm>
            <a:custGeom>
              <a:avLst/>
              <a:gdLst/>
              <a:ahLst/>
              <a:cxnLst/>
              <a:rect l="l" t="t" r="r" b="b"/>
              <a:pathLst>
                <a:path w="695960" h="1790064">
                  <a:moveTo>
                    <a:pt x="549640" y="1650619"/>
                  </a:moveTo>
                  <a:lnTo>
                    <a:pt x="542605" y="1652651"/>
                  </a:lnTo>
                  <a:lnTo>
                    <a:pt x="536702" y="1657350"/>
                  </a:lnTo>
                  <a:lnTo>
                    <a:pt x="533116" y="1664019"/>
                  </a:lnTo>
                  <a:lnTo>
                    <a:pt x="532399" y="1671272"/>
                  </a:lnTo>
                  <a:lnTo>
                    <a:pt x="534469" y="1678263"/>
                  </a:lnTo>
                  <a:lnTo>
                    <a:pt x="539241" y="1684147"/>
                  </a:lnTo>
                  <a:lnTo>
                    <a:pt x="665988" y="1789811"/>
                  </a:lnTo>
                  <a:lnTo>
                    <a:pt x="671263" y="1760728"/>
                  </a:lnTo>
                  <a:lnTo>
                    <a:pt x="635254" y="1760728"/>
                  </a:lnTo>
                  <a:lnTo>
                    <a:pt x="611196" y="1694539"/>
                  </a:lnTo>
                  <a:lnTo>
                    <a:pt x="563626" y="1654937"/>
                  </a:lnTo>
                  <a:lnTo>
                    <a:pt x="556936" y="1651349"/>
                  </a:lnTo>
                  <a:lnTo>
                    <a:pt x="549640" y="1650619"/>
                  </a:lnTo>
                  <a:close/>
                </a:path>
                <a:path w="695960" h="1790064">
                  <a:moveTo>
                    <a:pt x="611196" y="1694539"/>
                  </a:moveTo>
                  <a:lnTo>
                    <a:pt x="635254" y="1760728"/>
                  </a:lnTo>
                  <a:lnTo>
                    <a:pt x="662544" y="1750822"/>
                  </a:lnTo>
                  <a:lnTo>
                    <a:pt x="634365" y="1750822"/>
                  </a:lnTo>
                  <a:lnTo>
                    <a:pt x="640197" y="1718682"/>
                  </a:lnTo>
                  <a:lnTo>
                    <a:pt x="611196" y="1694539"/>
                  </a:lnTo>
                  <a:close/>
                </a:path>
                <a:path w="695960" h="1790064">
                  <a:moveTo>
                    <a:pt x="680085" y="1605280"/>
                  </a:moveTo>
                  <a:lnTo>
                    <a:pt x="646915" y="1681659"/>
                  </a:lnTo>
                  <a:lnTo>
                    <a:pt x="670941" y="1747774"/>
                  </a:lnTo>
                  <a:lnTo>
                    <a:pt x="635254" y="1760728"/>
                  </a:lnTo>
                  <a:lnTo>
                    <a:pt x="671263" y="1760728"/>
                  </a:lnTo>
                  <a:lnTo>
                    <a:pt x="695452" y="1627377"/>
                  </a:lnTo>
                  <a:lnTo>
                    <a:pt x="695319" y="1619853"/>
                  </a:lnTo>
                  <a:lnTo>
                    <a:pt x="692388" y="1613185"/>
                  </a:lnTo>
                  <a:lnTo>
                    <a:pt x="687147" y="1608089"/>
                  </a:lnTo>
                  <a:lnTo>
                    <a:pt x="680085" y="1605280"/>
                  </a:lnTo>
                  <a:close/>
                </a:path>
                <a:path w="695960" h="1790064">
                  <a:moveTo>
                    <a:pt x="640197" y="1718682"/>
                  </a:moveTo>
                  <a:lnTo>
                    <a:pt x="634365" y="1750822"/>
                  </a:lnTo>
                  <a:lnTo>
                    <a:pt x="665226" y="1739519"/>
                  </a:lnTo>
                  <a:lnTo>
                    <a:pt x="640197" y="1718682"/>
                  </a:lnTo>
                  <a:close/>
                </a:path>
                <a:path w="695960" h="1790064">
                  <a:moveTo>
                    <a:pt x="646915" y="1681659"/>
                  </a:moveTo>
                  <a:lnTo>
                    <a:pt x="640197" y="1718682"/>
                  </a:lnTo>
                  <a:lnTo>
                    <a:pt x="665226" y="1739519"/>
                  </a:lnTo>
                  <a:lnTo>
                    <a:pt x="634365" y="1750822"/>
                  </a:lnTo>
                  <a:lnTo>
                    <a:pt x="662544" y="1750822"/>
                  </a:lnTo>
                  <a:lnTo>
                    <a:pt x="670941" y="1747774"/>
                  </a:lnTo>
                  <a:lnTo>
                    <a:pt x="646915" y="1681659"/>
                  </a:lnTo>
                  <a:close/>
                </a:path>
                <a:path w="695960" h="1790064">
                  <a:moveTo>
                    <a:pt x="35814" y="0"/>
                  </a:moveTo>
                  <a:lnTo>
                    <a:pt x="0" y="12954"/>
                  </a:lnTo>
                  <a:lnTo>
                    <a:pt x="611196" y="1694539"/>
                  </a:lnTo>
                  <a:lnTo>
                    <a:pt x="640197" y="1718682"/>
                  </a:lnTo>
                  <a:lnTo>
                    <a:pt x="646915" y="1681659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01915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200" b="1" spc="-5" dirty="0"/>
              <a:t>Ejemplo</a:t>
            </a:r>
            <a:r>
              <a:rPr sz="3200" b="1" spc="20" dirty="0"/>
              <a:t> </a:t>
            </a:r>
            <a:r>
              <a:rPr sz="3200" b="1" spc="-10" dirty="0"/>
              <a:t>de</a:t>
            </a:r>
            <a:r>
              <a:rPr sz="3200" b="1" spc="-5" dirty="0"/>
              <a:t> </a:t>
            </a:r>
            <a:r>
              <a:rPr sz="3200" b="1" spc="-20" dirty="0"/>
              <a:t>exclusión</a:t>
            </a:r>
            <a:r>
              <a:rPr sz="3200" b="1" spc="5" dirty="0"/>
              <a:t> </a:t>
            </a:r>
            <a:r>
              <a:rPr sz="3200" b="1" spc="-15" dirty="0"/>
              <a:t>mutua</a:t>
            </a:r>
            <a:r>
              <a:rPr sz="3200" b="1" spc="30" dirty="0"/>
              <a:t> </a:t>
            </a:r>
            <a:r>
              <a:rPr sz="3200" b="1" spc="-10" dirty="0"/>
              <a:t>con</a:t>
            </a:r>
            <a:r>
              <a:rPr sz="3200" b="1" spc="45" dirty="0"/>
              <a:t> </a:t>
            </a:r>
            <a:r>
              <a:rPr sz="3200" b="1" spc="-5" dirty="0"/>
              <a:t>alg.</a:t>
            </a:r>
            <a:r>
              <a:rPr sz="3200" b="1" spc="-20" dirty="0"/>
              <a:t> </a:t>
            </a:r>
            <a:r>
              <a:rPr sz="3200" b="1" spc="-10" dirty="0"/>
              <a:t>votación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400" b="1" spc="-5" dirty="0"/>
              <a:t>5</a:t>
            </a:r>
            <a:r>
              <a:rPr sz="1400" b="1" spc="-10" dirty="0"/>
              <a:t> </a:t>
            </a:r>
            <a:r>
              <a:rPr sz="1400" b="1" spc="-5" dirty="0"/>
              <a:t>procesos</a:t>
            </a:r>
            <a:r>
              <a:rPr sz="1400" b="1" spc="-25" dirty="0"/>
              <a:t> </a:t>
            </a:r>
            <a:r>
              <a:rPr sz="1400" b="1" spc="-10" dirty="0"/>
              <a:t>en</a:t>
            </a:r>
            <a:r>
              <a:rPr sz="1400" b="1" spc="5" dirty="0"/>
              <a:t> </a:t>
            </a:r>
            <a:r>
              <a:rPr sz="1400" b="1" spc="-5" dirty="0"/>
              <a:t>2</a:t>
            </a:r>
            <a:r>
              <a:rPr sz="1400" b="1" spc="5" dirty="0"/>
              <a:t> </a:t>
            </a:r>
            <a:r>
              <a:rPr sz="1400" b="1" spc="-10" dirty="0"/>
              <a:t>distritos. S1={P1,P2,P3}</a:t>
            </a:r>
            <a:r>
              <a:rPr sz="1400" b="1" spc="75" dirty="0"/>
              <a:t> </a:t>
            </a:r>
            <a:r>
              <a:rPr sz="1400" b="1" spc="-10" dirty="0"/>
              <a:t>S2={P3,P4,P5}</a:t>
            </a:r>
            <a:endParaRPr sz="1400" b="1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853439" y="4611623"/>
            <a:ext cx="8194040" cy="318135"/>
            <a:chOff x="853439" y="4611623"/>
            <a:chExt cx="8194040" cy="31813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39" y="4611623"/>
              <a:ext cx="8193785" cy="3177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99147" y="4693030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94" y="46101"/>
                  </a:moveTo>
                  <a:lnTo>
                    <a:pt x="7967865" y="46101"/>
                  </a:lnTo>
                  <a:lnTo>
                    <a:pt x="7967865" y="71501"/>
                  </a:lnTo>
                  <a:lnTo>
                    <a:pt x="7920915" y="71555"/>
                  </a:lnTo>
                  <a:lnTo>
                    <a:pt x="7885188" y="92456"/>
                  </a:lnTo>
                  <a:lnTo>
                    <a:pt x="7879092" y="95885"/>
                  </a:lnTo>
                  <a:lnTo>
                    <a:pt x="7877060" y="103759"/>
                  </a:lnTo>
                  <a:lnTo>
                    <a:pt x="7880616" y="109728"/>
                  </a:lnTo>
                  <a:lnTo>
                    <a:pt x="7884172" y="115824"/>
                  </a:lnTo>
                  <a:lnTo>
                    <a:pt x="7891919" y="117856"/>
                  </a:lnTo>
                  <a:lnTo>
                    <a:pt x="7993011" y="58801"/>
                  </a:lnTo>
                  <a:lnTo>
                    <a:pt x="7971194" y="46101"/>
                  </a:lnTo>
                  <a:close/>
                </a:path>
                <a:path w="7993380" h="118110">
                  <a:moveTo>
                    <a:pt x="7920702" y="46155"/>
                  </a:moveTo>
                  <a:lnTo>
                    <a:pt x="0" y="55372"/>
                  </a:lnTo>
                  <a:lnTo>
                    <a:pt x="25" y="80772"/>
                  </a:lnTo>
                  <a:lnTo>
                    <a:pt x="7920915" y="71555"/>
                  </a:lnTo>
                  <a:lnTo>
                    <a:pt x="7942567" y="58889"/>
                  </a:lnTo>
                  <a:lnTo>
                    <a:pt x="7920702" y="46155"/>
                  </a:lnTo>
                  <a:close/>
                </a:path>
                <a:path w="7993380" h="118110">
                  <a:moveTo>
                    <a:pt x="7942567" y="58889"/>
                  </a:moveTo>
                  <a:lnTo>
                    <a:pt x="7920915" y="71555"/>
                  </a:lnTo>
                  <a:lnTo>
                    <a:pt x="7967865" y="71501"/>
                  </a:lnTo>
                  <a:lnTo>
                    <a:pt x="7967865" y="69850"/>
                  </a:lnTo>
                  <a:lnTo>
                    <a:pt x="7961388" y="69850"/>
                  </a:lnTo>
                  <a:lnTo>
                    <a:pt x="7942567" y="58889"/>
                  </a:lnTo>
                  <a:close/>
                </a:path>
                <a:path w="7993380" h="118110">
                  <a:moveTo>
                    <a:pt x="7961388" y="47879"/>
                  </a:moveTo>
                  <a:lnTo>
                    <a:pt x="7942567" y="58889"/>
                  </a:lnTo>
                  <a:lnTo>
                    <a:pt x="7961388" y="69850"/>
                  </a:lnTo>
                  <a:lnTo>
                    <a:pt x="7961388" y="47879"/>
                  </a:lnTo>
                  <a:close/>
                </a:path>
                <a:path w="7993380" h="118110">
                  <a:moveTo>
                    <a:pt x="7967865" y="47879"/>
                  </a:moveTo>
                  <a:lnTo>
                    <a:pt x="7961388" y="47879"/>
                  </a:lnTo>
                  <a:lnTo>
                    <a:pt x="7961388" y="69850"/>
                  </a:lnTo>
                  <a:lnTo>
                    <a:pt x="7967865" y="69850"/>
                  </a:lnTo>
                  <a:lnTo>
                    <a:pt x="7967865" y="47879"/>
                  </a:lnTo>
                  <a:close/>
                </a:path>
                <a:path w="7993380" h="118110">
                  <a:moveTo>
                    <a:pt x="7967865" y="46101"/>
                  </a:moveTo>
                  <a:lnTo>
                    <a:pt x="7920702" y="46155"/>
                  </a:lnTo>
                  <a:lnTo>
                    <a:pt x="7942567" y="58889"/>
                  </a:lnTo>
                  <a:lnTo>
                    <a:pt x="7961388" y="47879"/>
                  </a:lnTo>
                  <a:lnTo>
                    <a:pt x="7967865" y="47879"/>
                  </a:lnTo>
                  <a:lnTo>
                    <a:pt x="7967865" y="46101"/>
                  </a:lnTo>
                  <a:close/>
                </a:path>
                <a:path w="7993380" h="118110">
                  <a:moveTo>
                    <a:pt x="7891792" y="0"/>
                  </a:moveTo>
                  <a:lnTo>
                    <a:pt x="7884045" y="2032"/>
                  </a:lnTo>
                  <a:lnTo>
                    <a:pt x="7880489" y="8128"/>
                  </a:lnTo>
                  <a:lnTo>
                    <a:pt x="7876933" y="14097"/>
                  </a:lnTo>
                  <a:lnTo>
                    <a:pt x="7879092" y="21971"/>
                  </a:lnTo>
                  <a:lnTo>
                    <a:pt x="7920702" y="46155"/>
                  </a:lnTo>
                  <a:lnTo>
                    <a:pt x="7971194" y="46101"/>
                  </a:lnTo>
                  <a:lnTo>
                    <a:pt x="7897888" y="3429"/>
                  </a:lnTo>
                  <a:lnTo>
                    <a:pt x="7891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53439" y="5556503"/>
            <a:ext cx="8194040" cy="318135"/>
            <a:chOff x="853439" y="5556503"/>
            <a:chExt cx="8194040" cy="31813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439" y="5556503"/>
              <a:ext cx="8193785" cy="31775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99159" y="5637771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91" y="46240"/>
                  </a:moveTo>
                  <a:lnTo>
                    <a:pt x="7967853" y="46240"/>
                  </a:lnTo>
                  <a:lnTo>
                    <a:pt x="7967853" y="71640"/>
                  </a:lnTo>
                  <a:lnTo>
                    <a:pt x="7920811" y="71649"/>
                  </a:lnTo>
                  <a:lnTo>
                    <a:pt x="7879080" y="95973"/>
                  </a:lnTo>
                  <a:lnTo>
                    <a:pt x="7877048" y="103759"/>
                  </a:lnTo>
                  <a:lnTo>
                    <a:pt x="7884160" y="115874"/>
                  </a:lnTo>
                  <a:lnTo>
                    <a:pt x="7891907" y="117919"/>
                  </a:lnTo>
                  <a:lnTo>
                    <a:pt x="7992999" y="58940"/>
                  </a:lnTo>
                  <a:lnTo>
                    <a:pt x="7971191" y="46240"/>
                  </a:lnTo>
                  <a:close/>
                </a:path>
                <a:path w="7993380" h="118110">
                  <a:moveTo>
                    <a:pt x="7920798" y="46249"/>
                  </a:moveTo>
                  <a:lnTo>
                    <a:pt x="0" y="47790"/>
                  </a:lnTo>
                  <a:lnTo>
                    <a:pt x="0" y="73190"/>
                  </a:lnTo>
                  <a:lnTo>
                    <a:pt x="7920827" y="71640"/>
                  </a:lnTo>
                  <a:lnTo>
                    <a:pt x="7942576" y="58950"/>
                  </a:lnTo>
                  <a:lnTo>
                    <a:pt x="7920798" y="46249"/>
                  </a:lnTo>
                  <a:close/>
                </a:path>
                <a:path w="7993380" h="118110">
                  <a:moveTo>
                    <a:pt x="7942576" y="58950"/>
                  </a:moveTo>
                  <a:lnTo>
                    <a:pt x="7920811" y="71649"/>
                  </a:lnTo>
                  <a:lnTo>
                    <a:pt x="7967853" y="71640"/>
                  </a:lnTo>
                  <a:lnTo>
                    <a:pt x="7967853" y="69913"/>
                  </a:lnTo>
                  <a:lnTo>
                    <a:pt x="7961376" y="69913"/>
                  </a:lnTo>
                  <a:lnTo>
                    <a:pt x="7942576" y="58950"/>
                  </a:lnTo>
                  <a:close/>
                </a:path>
                <a:path w="7993380" h="118110">
                  <a:moveTo>
                    <a:pt x="7961376" y="47980"/>
                  </a:moveTo>
                  <a:lnTo>
                    <a:pt x="7942576" y="58950"/>
                  </a:lnTo>
                  <a:lnTo>
                    <a:pt x="7961376" y="69913"/>
                  </a:lnTo>
                  <a:lnTo>
                    <a:pt x="7961376" y="47980"/>
                  </a:lnTo>
                  <a:close/>
                </a:path>
                <a:path w="7993380" h="118110">
                  <a:moveTo>
                    <a:pt x="7967853" y="47980"/>
                  </a:moveTo>
                  <a:lnTo>
                    <a:pt x="7961376" y="47980"/>
                  </a:lnTo>
                  <a:lnTo>
                    <a:pt x="7961376" y="69913"/>
                  </a:lnTo>
                  <a:lnTo>
                    <a:pt x="7967853" y="69913"/>
                  </a:lnTo>
                  <a:lnTo>
                    <a:pt x="7967853" y="47980"/>
                  </a:lnTo>
                  <a:close/>
                </a:path>
                <a:path w="7993380" h="118110">
                  <a:moveTo>
                    <a:pt x="7967853" y="46240"/>
                  </a:moveTo>
                  <a:lnTo>
                    <a:pt x="7920798" y="46249"/>
                  </a:lnTo>
                  <a:lnTo>
                    <a:pt x="7942576" y="58950"/>
                  </a:lnTo>
                  <a:lnTo>
                    <a:pt x="7961376" y="47980"/>
                  </a:lnTo>
                  <a:lnTo>
                    <a:pt x="7967853" y="47980"/>
                  </a:lnTo>
                  <a:lnTo>
                    <a:pt x="7967853" y="46240"/>
                  </a:lnTo>
                  <a:close/>
                </a:path>
                <a:path w="7993380" h="118110">
                  <a:moveTo>
                    <a:pt x="7891907" y="0"/>
                  </a:moveTo>
                  <a:lnTo>
                    <a:pt x="7884033" y="2057"/>
                  </a:lnTo>
                  <a:lnTo>
                    <a:pt x="7880604" y="8115"/>
                  </a:lnTo>
                  <a:lnTo>
                    <a:pt x="7877048" y="14173"/>
                  </a:lnTo>
                  <a:lnTo>
                    <a:pt x="7879080" y="21945"/>
                  </a:lnTo>
                  <a:lnTo>
                    <a:pt x="7920798" y="46249"/>
                  </a:lnTo>
                  <a:lnTo>
                    <a:pt x="7971191" y="46240"/>
                  </a:lnTo>
                  <a:lnTo>
                    <a:pt x="7897876" y="3543"/>
                  </a:lnTo>
                  <a:lnTo>
                    <a:pt x="7891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1969" y="5638609"/>
              <a:ext cx="155829" cy="15278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15339" y="1652981"/>
            <a:ext cx="850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3425" y="4428235"/>
            <a:ext cx="84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9531" y="1756664"/>
            <a:ext cx="264160" cy="41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1955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115"/>
              </a:lnSpc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2275" y="2693289"/>
            <a:ext cx="260985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9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2275" y="3629659"/>
            <a:ext cx="260985" cy="41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5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ts val="1115"/>
              </a:lnSpc>
            </a:pPr>
            <a:r>
              <a:rPr sz="1100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9285" y="4629150"/>
            <a:ext cx="261620" cy="128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95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ts val="1995"/>
              </a:lnSpc>
              <a:spcBef>
                <a:spcPts val="975"/>
              </a:spcBef>
            </a:pPr>
            <a:r>
              <a:rPr sz="1800" spc="5" dirty="0">
                <a:latin typeface="Calibri"/>
                <a:cs typeface="Calibri"/>
              </a:rPr>
              <a:t>P5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155"/>
              </a:lnSpc>
            </a:pPr>
            <a:r>
              <a:rPr sz="1100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71993" y="4687633"/>
            <a:ext cx="152781" cy="152781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426463" y="3691128"/>
            <a:ext cx="1436370" cy="2244090"/>
            <a:chOff x="1426463" y="3691128"/>
            <a:chExt cx="1436370" cy="2244090"/>
          </a:xfrm>
        </p:grpSpPr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6567" y="4748784"/>
              <a:ext cx="842009" cy="118643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542795" y="4770755"/>
              <a:ext cx="581660" cy="927735"/>
            </a:xfrm>
            <a:custGeom>
              <a:avLst/>
              <a:gdLst/>
              <a:ahLst/>
              <a:cxnLst/>
              <a:rect l="l" t="t" r="r" b="b"/>
              <a:pathLst>
                <a:path w="581660" h="927735">
                  <a:moveTo>
                    <a:pt x="446782" y="814173"/>
                  </a:moveTo>
                  <a:lnTo>
                    <a:pt x="439515" y="814901"/>
                  </a:lnTo>
                  <a:lnTo>
                    <a:pt x="433058" y="818306"/>
                  </a:lnTo>
                  <a:lnTo>
                    <a:pt x="428243" y="824153"/>
                  </a:lnTo>
                  <a:lnTo>
                    <a:pt x="426061" y="831394"/>
                  </a:lnTo>
                  <a:lnTo>
                    <a:pt x="426783" y="838657"/>
                  </a:lnTo>
                  <a:lnTo>
                    <a:pt x="430172" y="845109"/>
                  </a:lnTo>
                  <a:lnTo>
                    <a:pt x="435991" y="849922"/>
                  </a:lnTo>
                  <a:lnTo>
                    <a:pt x="581533" y="927658"/>
                  </a:lnTo>
                  <a:lnTo>
                    <a:pt x="581002" y="905459"/>
                  </a:lnTo>
                  <a:lnTo>
                    <a:pt x="545465" y="905459"/>
                  </a:lnTo>
                  <a:lnTo>
                    <a:pt x="508480" y="845426"/>
                  </a:lnTo>
                  <a:lnTo>
                    <a:pt x="454024" y="816356"/>
                  </a:lnTo>
                  <a:lnTo>
                    <a:pt x="446782" y="814173"/>
                  </a:lnTo>
                  <a:close/>
                </a:path>
                <a:path w="581660" h="927735">
                  <a:moveTo>
                    <a:pt x="508480" y="845426"/>
                  </a:moveTo>
                  <a:lnTo>
                    <a:pt x="545465" y="905459"/>
                  </a:lnTo>
                  <a:lnTo>
                    <a:pt x="560987" y="895921"/>
                  </a:lnTo>
                  <a:lnTo>
                    <a:pt x="542671" y="895921"/>
                  </a:lnTo>
                  <a:lnTo>
                    <a:pt x="541887" y="863260"/>
                  </a:lnTo>
                  <a:lnTo>
                    <a:pt x="508480" y="845426"/>
                  </a:lnTo>
                  <a:close/>
                </a:path>
                <a:path w="581660" h="927735">
                  <a:moveTo>
                    <a:pt x="558037" y="744093"/>
                  </a:moveTo>
                  <a:lnTo>
                    <a:pt x="550711" y="745773"/>
                  </a:lnTo>
                  <a:lnTo>
                    <a:pt x="544766" y="750014"/>
                  </a:lnTo>
                  <a:lnTo>
                    <a:pt x="540821" y="756183"/>
                  </a:lnTo>
                  <a:lnTo>
                    <a:pt x="539496" y="763651"/>
                  </a:lnTo>
                  <a:lnTo>
                    <a:pt x="540978" y="825420"/>
                  </a:lnTo>
                  <a:lnTo>
                    <a:pt x="577977" y="885482"/>
                  </a:lnTo>
                  <a:lnTo>
                    <a:pt x="545465" y="905459"/>
                  </a:lnTo>
                  <a:lnTo>
                    <a:pt x="581002" y="905459"/>
                  </a:lnTo>
                  <a:lnTo>
                    <a:pt x="577596" y="762762"/>
                  </a:lnTo>
                  <a:lnTo>
                    <a:pt x="575915" y="755362"/>
                  </a:lnTo>
                  <a:lnTo>
                    <a:pt x="571674" y="749379"/>
                  </a:lnTo>
                  <a:lnTo>
                    <a:pt x="565505" y="745420"/>
                  </a:lnTo>
                  <a:lnTo>
                    <a:pt x="558037" y="744093"/>
                  </a:lnTo>
                  <a:close/>
                </a:path>
                <a:path w="581660" h="927735">
                  <a:moveTo>
                    <a:pt x="541887" y="863260"/>
                  </a:moveTo>
                  <a:lnTo>
                    <a:pt x="542671" y="895921"/>
                  </a:lnTo>
                  <a:lnTo>
                    <a:pt x="570737" y="878662"/>
                  </a:lnTo>
                  <a:lnTo>
                    <a:pt x="541887" y="863260"/>
                  </a:lnTo>
                  <a:close/>
                </a:path>
                <a:path w="581660" h="927735">
                  <a:moveTo>
                    <a:pt x="540978" y="825420"/>
                  </a:moveTo>
                  <a:lnTo>
                    <a:pt x="541887" y="863260"/>
                  </a:lnTo>
                  <a:lnTo>
                    <a:pt x="570737" y="878662"/>
                  </a:lnTo>
                  <a:lnTo>
                    <a:pt x="542671" y="895921"/>
                  </a:lnTo>
                  <a:lnTo>
                    <a:pt x="560987" y="895921"/>
                  </a:lnTo>
                  <a:lnTo>
                    <a:pt x="577977" y="885482"/>
                  </a:lnTo>
                  <a:lnTo>
                    <a:pt x="540978" y="825420"/>
                  </a:lnTo>
                  <a:close/>
                </a:path>
                <a:path w="581660" h="927735">
                  <a:moveTo>
                    <a:pt x="32512" y="0"/>
                  </a:moveTo>
                  <a:lnTo>
                    <a:pt x="0" y="20066"/>
                  </a:lnTo>
                  <a:lnTo>
                    <a:pt x="508480" y="845426"/>
                  </a:lnTo>
                  <a:lnTo>
                    <a:pt x="541887" y="863260"/>
                  </a:lnTo>
                  <a:lnTo>
                    <a:pt x="540978" y="825420"/>
                  </a:lnTo>
                  <a:lnTo>
                    <a:pt x="3251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6440" y="5614416"/>
              <a:ext cx="244601" cy="2446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46731" y="5643372"/>
              <a:ext cx="146304" cy="1432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463" y="4663440"/>
              <a:ext cx="241541" cy="24460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6755" y="4692396"/>
              <a:ext cx="143256" cy="1432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2663" y="3691128"/>
              <a:ext cx="1360170" cy="115595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47113" y="3884676"/>
              <a:ext cx="1102360" cy="894715"/>
            </a:xfrm>
            <a:custGeom>
              <a:avLst/>
              <a:gdLst/>
              <a:ahLst/>
              <a:cxnLst/>
              <a:rect l="l" t="t" r="r" b="b"/>
              <a:pathLst>
                <a:path w="1102360" h="894714">
                  <a:moveTo>
                    <a:pt x="1043613" y="47422"/>
                  </a:moveTo>
                  <a:lnTo>
                    <a:pt x="1006327" y="53069"/>
                  </a:lnTo>
                  <a:lnTo>
                    <a:pt x="0" y="864997"/>
                  </a:lnTo>
                  <a:lnTo>
                    <a:pt x="23876" y="894715"/>
                  </a:lnTo>
                  <a:lnTo>
                    <a:pt x="1030182" y="82684"/>
                  </a:lnTo>
                  <a:lnTo>
                    <a:pt x="1043613" y="47422"/>
                  </a:lnTo>
                  <a:close/>
                </a:path>
                <a:path w="1102360" h="894714">
                  <a:moveTo>
                    <a:pt x="1098976" y="8890"/>
                  </a:moveTo>
                  <a:lnTo>
                    <a:pt x="1061085" y="8890"/>
                  </a:lnTo>
                  <a:lnTo>
                    <a:pt x="1084961" y="38481"/>
                  </a:lnTo>
                  <a:lnTo>
                    <a:pt x="1030182" y="82684"/>
                  </a:lnTo>
                  <a:lnTo>
                    <a:pt x="1008126" y="140588"/>
                  </a:lnTo>
                  <a:lnTo>
                    <a:pt x="1006852" y="148026"/>
                  </a:lnTo>
                  <a:lnTo>
                    <a:pt x="1008507" y="155130"/>
                  </a:lnTo>
                  <a:lnTo>
                    <a:pt x="1012733" y="161091"/>
                  </a:lnTo>
                  <a:lnTo>
                    <a:pt x="1019175" y="165100"/>
                  </a:lnTo>
                  <a:lnTo>
                    <a:pt x="1026612" y="166375"/>
                  </a:lnTo>
                  <a:lnTo>
                    <a:pt x="1033716" y="164734"/>
                  </a:lnTo>
                  <a:lnTo>
                    <a:pt x="1039677" y="160545"/>
                  </a:lnTo>
                  <a:lnTo>
                    <a:pt x="1043686" y="154178"/>
                  </a:lnTo>
                  <a:lnTo>
                    <a:pt x="1098976" y="8890"/>
                  </a:lnTo>
                  <a:close/>
                </a:path>
                <a:path w="1102360" h="894714">
                  <a:moveTo>
                    <a:pt x="1067540" y="16891"/>
                  </a:moveTo>
                  <a:lnTo>
                    <a:pt x="1055243" y="16891"/>
                  </a:lnTo>
                  <a:lnTo>
                    <a:pt x="1075817" y="42544"/>
                  </a:lnTo>
                  <a:lnTo>
                    <a:pt x="1043613" y="47422"/>
                  </a:lnTo>
                  <a:lnTo>
                    <a:pt x="1030182" y="82684"/>
                  </a:lnTo>
                  <a:lnTo>
                    <a:pt x="1084961" y="38481"/>
                  </a:lnTo>
                  <a:lnTo>
                    <a:pt x="1067540" y="16891"/>
                  </a:lnTo>
                  <a:close/>
                </a:path>
                <a:path w="1102360" h="894714">
                  <a:moveTo>
                    <a:pt x="1102360" y="0"/>
                  </a:moveTo>
                  <a:lnTo>
                    <a:pt x="939292" y="24765"/>
                  </a:lnTo>
                  <a:lnTo>
                    <a:pt x="923290" y="46481"/>
                  </a:lnTo>
                  <a:lnTo>
                    <a:pt x="925915" y="53588"/>
                  </a:lnTo>
                  <a:lnTo>
                    <a:pt x="930862" y="58943"/>
                  </a:lnTo>
                  <a:lnTo>
                    <a:pt x="937452" y="62037"/>
                  </a:lnTo>
                  <a:lnTo>
                    <a:pt x="945007" y="62356"/>
                  </a:lnTo>
                  <a:lnTo>
                    <a:pt x="1006327" y="53069"/>
                  </a:lnTo>
                  <a:lnTo>
                    <a:pt x="1061085" y="8890"/>
                  </a:lnTo>
                  <a:lnTo>
                    <a:pt x="1098976" y="8890"/>
                  </a:lnTo>
                  <a:lnTo>
                    <a:pt x="1102360" y="0"/>
                  </a:lnTo>
                  <a:close/>
                </a:path>
                <a:path w="1102360" h="894714">
                  <a:moveTo>
                    <a:pt x="1061085" y="8890"/>
                  </a:moveTo>
                  <a:lnTo>
                    <a:pt x="1006327" y="53069"/>
                  </a:lnTo>
                  <a:lnTo>
                    <a:pt x="1043613" y="47422"/>
                  </a:lnTo>
                  <a:lnTo>
                    <a:pt x="1055243" y="16891"/>
                  </a:lnTo>
                  <a:lnTo>
                    <a:pt x="1067540" y="16891"/>
                  </a:lnTo>
                  <a:lnTo>
                    <a:pt x="1061085" y="8890"/>
                  </a:lnTo>
                  <a:close/>
                </a:path>
                <a:path w="1102360" h="894714">
                  <a:moveTo>
                    <a:pt x="1055243" y="16891"/>
                  </a:moveTo>
                  <a:lnTo>
                    <a:pt x="1043613" y="47422"/>
                  </a:lnTo>
                  <a:lnTo>
                    <a:pt x="1075817" y="42544"/>
                  </a:lnTo>
                  <a:lnTo>
                    <a:pt x="1055243" y="1689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78608" y="3730739"/>
              <a:ext cx="241541" cy="24766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28900" y="3759708"/>
              <a:ext cx="143256" cy="146304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24137" y="3754945"/>
            <a:ext cx="152781" cy="155829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7077582" y="6665468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68791" y="6670649"/>
            <a:ext cx="288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60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939" y="1688083"/>
            <a:ext cx="693420" cy="4378325"/>
            <a:chOff x="154939" y="1688083"/>
            <a:chExt cx="693420" cy="4378325"/>
          </a:xfrm>
        </p:grpSpPr>
        <p:sp>
          <p:nvSpPr>
            <p:cNvPr id="3" name="object 3"/>
            <p:cNvSpPr/>
            <p:nvPr/>
          </p:nvSpPr>
          <p:spPr>
            <a:xfrm>
              <a:off x="167639" y="3645407"/>
              <a:ext cx="563880" cy="2407920"/>
            </a:xfrm>
            <a:custGeom>
              <a:avLst/>
              <a:gdLst/>
              <a:ahLst/>
              <a:cxnLst/>
              <a:rect l="l" t="t" r="r" b="b"/>
              <a:pathLst>
                <a:path w="563880" h="2407920">
                  <a:moveTo>
                    <a:pt x="0" y="93980"/>
                  </a:moveTo>
                  <a:lnTo>
                    <a:pt x="7385" y="57382"/>
                  </a:lnTo>
                  <a:lnTo>
                    <a:pt x="27525" y="27511"/>
                  </a:lnTo>
                  <a:lnTo>
                    <a:pt x="57398" y="7379"/>
                  </a:lnTo>
                  <a:lnTo>
                    <a:pt x="93980" y="0"/>
                  </a:lnTo>
                  <a:lnTo>
                    <a:pt x="469900" y="0"/>
                  </a:lnTo>
                  <a:lnTo>
                    <a:pt x="506481" y="7379"/>
                  </a:lnTo>
                  <a:lnTo>
                    <a:pt x="536354" y="27511"/>
                  </a:lnTo>
                  <a:lnTo>
                    <a:pt x="556494" y="57382"/>
                  </a:lnTo>
                  <a:lnTo>
                    <a:pt x="563880" y="93980"/>
                  </a:lnTo>
                  <a:lnTo>
                    <a:pt x="563880" y="2313940"/>
                  </a:lnTo>
                  <a:lnTo>
                    <a:pt x="556494" y="2350521"/>
                  </a:lnTo>
                  <a:lnTo>
                    <a:pt x="536354" y="2380394"/>
                  </a:lnTo>
                  <a:lnTo>
                    <a:pt x="506481" y="2400534"/>
                  </a:lnTo>
                  <a:lnTo>
                    <a:pt x="469900" y="2407920"/>
                  </a:lnTo>
                  <a:lnTo>
                    <a:pt x="93980" y="2407920"/>
                  </a:lnTo>
                  <a:lnTo>
                    <a:pt x="57398" y="2400534"/>
                  </a:lnTo>
                  <a:lnTo>
                    <a:pt x="27525" y="2380394"/>
                  </a:lnTo>
                  <a:lnTo>
                    <a:pt x="7385" y="2350521"/>
                  </a:lnTo>
                  <a:lnTo>
                    <a:pt x="0" y="2313940"/>
                  </a:lnTo>
                  <a:lnTo>
                    <a:pt x="0" y="9398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9560" y="1700783"/>
              <a:ext cx="546100" cy="2481580"/>
            </a:xfrm>
            <a:custGeom>
              <a:avLst/>
              <a:gdLst/>
              <a:ahLst/>
              <a:cxnLst/>
              <a:rect l="l" t="t" r="r" b="b"/>
              <a:pathLst>
                <a:path w="546100" h="2481579">
                  <a:moveTo>
                    <a:pt x="0" y="90931"/>
                  </a:moveTo>
                  <a:lnTo>
                    <a:pt x="7146" y="55560"/>
                  </a:lnTo>
                  <a:lnTo>
                    <a:pt x="26635" y="26654"/>
                  </a:lnTo>
                  <a:lnTo>
                    <a:pt x="55539" y="7153"/>
                  </a:lnTo>
                  <a:lnTo>
                    <a:pt x="90932" y="0"/>
                  </a:lnTo>
                  <a:lnTo>
                    <a:pt x="454659" y="0"/>
                  </a:lnTo>
                  <a:lnTo>
                    <a:pt x="490052" y="7153"/>
                  </a:lnTo>
                  <a:lnTo>
                    <a:pt x="518956" y="26654"/>
                  </a:lnTo>
                  <a:lnTo>
                    <a:pt x="538445" y="55560"/>
                  </a:lnTo>
                  <a:lnTo>
                    <a:pt x="545592" y="90931"/>
                  </a:lnTo>
                  <a:lnTo>
                    <a:pt x="545592" y="2390140"/>
                  </a:lnTo>
                  <a:lnTo>
                    <a:pt x="538445" y="2425511"/>
                  </a:lnTo>
                  <a:lnTo>
                    <a:pt x="518956" y="2454417"/>
                  </a:lnTo>
                  <a:lnTo>
                    <a:pt x="490052" y="2473918"/>
                  </a:lnTo>
                  <a:lnTo>
                    <a:pt x="454659" y="2481072"/>
                  </a:lnTo>
                  <a:lnTo>
                    <a:pt x="90932" y="2481072"/>
                  </a:lnTo>
                  <a:lnTo>
                    <a:pt x="55539" y="2473918"/>
                  </a:lnTo>
                  <a:lnTo>
                    <a:pt x="26635" y="2454417"/>
                  </a:lnTo>
                  <a:lnTo>
                    <a:pt x="7146" y="2425511"/>
                  </a:lnTo>
                  <a:lnTo>
                    <a:pt x="0" y="2390140"/>
                  </a:lnTo>
                  <a:lnTo>
                    <a:pt x="0" y="90931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05255" y="1816620"/>
            <a:ext cx="8202930" cy="4057650"/>
            <a:chOff x="905255" y="1816620"/>
            <a:chExt cx="8202930" cy="40576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015" y="1956815"/>
              <a:ext cx="1268730" cy="11925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7497" y="1980946"/>
              <a:ext cx="1010285" cy="933450"/>
            </a:xfrm>
            <a:custGeom>
              <a:avLst/>
              <a:gdLst/>
              <a:ahLst/>
              <a:cxnLst/>
              <a:rect l="l" t="t" r="r" b="b"/>
              <a:pathLst>
                <a:path w="1010285" h="933450">
                  <a:moveTo>
                    <a:pt x="849806" y="860349"/>
                  </a:moveTo>
                  <a:lnTo>
                    <a:pt x="843010" y="863060"/>
                  </a:lnTo>
                  <a:lnTo>
                    <a:pt x="837713" y="868104"/>
                  </a:lnTo>
                  <a:lnTo>
                    <a:pt x="834644" y="875029"/>
                  </a:lnTo>
                  <a:lnTo>
                    <a:pt x="834568" y="882598"/>
                  </a:lnTo>
                  <a:lnTo>
                    <a:pt x="837279" y="889380"/>
                  </a:lnTo>
                  <a:lnTo>
                    <a:pt x="842323" y="894639"/>
                  </a:lnTo>
                  <a:lnTo>
                    <a:pt x="849249" y="897636"/>
                  </a:lnTo>
                  <a:lnTo>
                    <a:pt x="1010285" y="933068"/>
                  </a:lnTo>
                  <a:lnTo>
                    <a:pt x="1006736" y="921512"/>
                  </a:lnTo>
                  <a:lnTo>
                    <a:pt x="969645" y="921512"/>
                  </a:lnTo>
                  <a:lnTo>
                    <a:pt x="917779" y="873716"/>
                  </a:lnTo>
                  <a:lnTo>
                    <a:pt x="857377" y="860425"/>
                  </a:lnTo>
                  <a:lnTo>
                    <a:pt x="849806" y="860349"/>
                  </a:lnTo>
                  <a:close/>
                </a:path>
                <a:path w="1010285" h="933450">
                  <a:moveTo>
                    <a:pt x="917779" y="873716"/>
                  </a:moveTo>
                  <a:lnTo>
                    <a:pt x="969645" y="921512"/>
                  </a:lnTo>
                  <a:lnTo>
                    <a:pt x="977344" y="913129"/>
                  </a:lnTo>
                  <a:lnTo>
                    <a:pt x="964310" y="913129"/>
                  </a:lnTo>
                  <a:lnTo>
                    <a:pt x="954697" y="881839"/>
                  </a:lnTo>
                  <a:lnTo>
                    <a:pt x="917779" y="873716"/>
                  </a:lnTo>
                  <a:close/>
                </a:path>
                <a:path w="1010285" h="933450">
                  <a:moveTo>
                    <a:pt x="945610" y="762031"/>
                  </a:moveTo>
                  <a:lnTo>
                    <a:pt x="938022" y="762762"/>
                  </a:lnTo>
                  <a:lnTo>
                    <a:pt x="931396" y="766421"/>
                  </a:lnTo>
                  <a:lnTo>
                    <a:pt x="926830" y="772128"/>
                  </a:lnTo>
                  <a:lnTo>
                    <a:pt x="924716" y="779121"/>
                  </a:lnTo>
                  <a:lnTo>
                    <a:pt x="925449" y="786638"/>
                  </a:lnTo>
                  <a:lnTo>
                    <a:pt x="943586" y="845672"/>
                  </a:lnTo>
                  <a:lnTo>
                    <a:pt x="995426" y="893444"/>
                  </a:lnTo>
                  <a:lnTo>
                    <a:pt x="969645" y="921512"/>
                  </a:lnTo>
                  <a:lnTo>
                    <a:pt x="1006736" y="921512"/>
                  </a:lnTo>
                  <a:lnTo>
                    <a:pt x="961897" y="775462"/>
                  </a:lnTo>
                  <a:lnTo>
                    <a:pt x="958310" y="768762"/>
                  </a:lnTo>
                  <a:lnTo>
                    <a:pt x="952627" y="764159"/>
                  </a:lnTo>
                  <a:lnTo>
                    <a:pt x="945610" y="762031"/>
                  </a:lnTo>
                  <a:close/>
                </a:path>
                <a:path w="1010285" h="933450">
                  <a:moveTo>
                    <a:pt x="954697" y="881839"/>
                  </a:moveTo>
                  <a:lnTo>
                    <a:pt x="964310" y="913129"/>
                  </a:lnTo>
                  <a:lnTo>
                    <a:pt x="986663" y="888873"/>
                  </a:lnTo>
                  <a:lnTo>
                    <a:pt x="954697" y="881839"/>
                  </a:lnTo>
                  <a:close/>
                </a:path>
                <a:path w="1010285" h="933450">
                  <a:moveTo>
                    <a:pt x="943586" y="845672"/>
                  </a:moveTo>
                  <a:lnTo>
                    <a:pt x="954697" y="881839"/>
                  </a:lnTo>
                  <a:lnTo>
                    <a:pt x="986663" y="888873"/>
                  </a:lnTo>
                  <a:lnTo>
                    <a:pt x="964310" y="913129"/>
                  </a:lnTo>
                  <a:lnTo>
                    <a:pt x="977344" y="913129"/>
                  </a:lnTo>
                  <a:lnTo>
                    <a:pt x="995426" y="893444"/>
                  </a:lnTo>
                  <a:lnTo>
                    <a:pt x="943586" y="845672"/>
                  </a:lnTo>
                  <a:close/>
                </a:path>
                <a:path w="1010285" h="933450">
                  <a:moveTo>
                    <a:pt x="25908" y="0"/>
                  </a:moveTo>
                  <a:lnTo>
                    <a:pt x="0" y="27939"/>
                  </a:lnTo>
                  <a:lnTo>
                    <a:pt x="917779" y="873716"/>
                  </a:lnTo>
                  <a:lnTo>
                    <a:pt x="954697" y="881839"/>
                  </a:lnTo>
                  <a:lnTo>
                    <a:pt x="943586" y="845672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5" y="1816620"/>
              <a:ext cx="8193785" cy="3146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0963" y="1895729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891919" y="0"/>
                  </a:moveTo>
                  <a:lnTo>
                    <a:pt x="7884172" y="2032"/>
                  </a:lnTo>
                  <a:lnTo>
                    <a:pt x="7877060" y="14224"/>
                  </a:lnTo>
                  <a:lnTo>
                    <a:pt x="7879092" y="21971"/>
                  </a:lnTo>
                  <a:lnTo>
                    <a:pt x="7920852" y="46330"/>
                  </a:lnTo>
                  <a:lnTo>
                    <a:pt x="7967992" y="46355"/>
                  </a:lnTo>
                  <a:lnTo>
                    <a:pt x="7967992" y="71755"/>
                  </a:lnTo>
                  <a:lnTo>
                    <a:pt x="7920676" y="71755"/>
                  </a:lnTo>
                  <a:lnTo>
                    <a:pt x="7879092" y="96012"/>
                  </a:lnTo>
                  <a:lnTo>
                    <a:pt x="7877060" y="103759"/>
                  </a:lnTo>
                  <a:lnTo>
                    <a:pt x="7880616" y="109855"/>
                  </a:lnTo>
                  <a:lnTo>
                    <a:pt x="7884045" y="115824"/>
                  </a:lnTo>
                  <a:lnTo>
                    <a:pt x="7891919" y="117983"/>
                  </a:lnTo>
                  <a:lnTo>
                    <a:pt x="7897888" y="114426"/>
                  </a:lnTo>
                  <a:lnTo>
                    <a:pt x="7971194" y="71755"/>
                  </a:lnTo>
                  <a:lnTo>
                    <a:pt x="7967992" y="71755"/>
                  </a:lnTo>
                  <a:lnTo>
                    <a:pt x="7971235" y="71730"/>
                  </a:lnTo>
                  <a:lnTo>
                    <a:pt x="7993011" y="59055"/>
                  </a:lnTo>
                  <a:lnTo>
                    <a:pt x="7891919" y="0"/>
                  </a:lnTo>
                  <a:close/>
                </a:path>
                <a:path w="7993380" h="118110">
                  <a:moveTo>
                    <a:pt x="7942556" y="58991"/>
                  </a:moveTo>
                  <a:lnTo>
                    <a:pt x="7920717" y="71730"/>
                  </a:lnTo>
                  <a:lnTo>
                    <a:pt x="7967992" y="71755"/>
                  </a:lnTo>
                  <a:lnTo>
                    <a:pt x="7967992" y="69976"/>
                  </a:lnTo>
                  <a:lnTo>
                    <a:pt x="7961388" y="69976"/>
                  </a:lnTo>
                  <a:lnTo>
                    <a:pt x="7942556" y="58991"/>
                  </a:lnTo>
                  <a:close/>
                </a:path>
                <a:path w="7993380" h="118110">
                  <a:moveTo>
                    <a:pt x="12" y="42291"/>
                  </a:moveTo>
                  <a:lnTo>
                    <a:pt x="0" y="67691"/>
                  </a:lnTo>
                  <a:lnTo>
                    <a:pt x="7920717" y="71730"/>
                  </a:lnTo>
                  <a:lnTo>
                    <a:pt x="7942556" y="58991"/>
                  </a:lnTo>
                  <a:lnTo>
                    <a:pt x="7920852" y="46330"/>
                  </a:lnTo>
                  <a:lnTo>
                    <a:pt x="12" y="42291"/>
                  </a:lnTo>
                  <a:close/>
                </a:path>
                <a:path w="7993380" h="118110">
                  <a:moveTo>
                    <a:pt x="7961388" y="48006"/>
                  </a:moveTo>
                  <a:lnTo>
                    <a:pt x="7942556" y="58991"/>
                  </a:lnTo>
                  <a:lnTo>
                    <a:pt x="7961388" y="69976"/>
                  </a:lnTo>
                  <a:lnTo>
                    <a:pt x="7961388" y="48006"/>
                  </a:lnTo>
                  <a:close/>
                </a:path>
                <a:path w="7993380" h="118110">
                  <a:moveTo>
                    <a:pt x="7967992" y="48006"/>
                  </a:moveTo>
                  <a:lnTo>
                    <a:pt x="7961388" y="48006"/>
                  </a:lnTo>
                  <a:lnTo>
                    <a:pt x="7961388" y="69976"/>
                  </a:lnTo>
                  <a:lnTo>
                    <a:pt x="7967992" y="69976"/>
                  </a:lnTo>
                  <a:lnTo>
                    <a:pt x="7967992" y="48006"/>
                  </a:lnTo>
                  <a:close/>
                </a:path>
                <a:path w="7993380" h="118110">
                  <a:moveTo>
                    <a:pt x="7920852" y="46330"/>
                  </a:moveTo>
                  <a:lnTo>
                    <a:pt x="7942556" y="58991"/>
                  </a:lnTo>
                  <a:lnTo>
                    <a:pt x="7961388" y="48006"/>
                  </a:lnTo>
                  <a:lnTo>
                    <a:pt x="7967992" y="48006"/>
                  </a:lnTo>
                  <a:lnTo>
                    <a:pt x="7967992" y="46355"/>
                  </a:lnTo>
                  <a:lnTo>
                    <a:pt x="7920852" y="46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5" y="2749296"/>
              <a:ext cx="8193785" cy="3177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50963" y="2830702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94" y="46100"/>
                  </a:moveTo>
                  <a:lnTo>
                    <a:pt x="7967865" y="46100"/>
                  </a:lnTo>
                  <a:lnTo>
                    <a:pt x="7967865" y="71500"/>
                  </a:lnTo>
                  <a:lnTo>
                    <a:pt x="7920915" y="71555"/>
                  </a:lnTo>
                  <a:lnTo>
                    <a:pt x="7885188" y="92456"/>
                  </a:lnTo>
                  <a:lnTo>
                    <a:pt x="7879092" y="95885"/>
                  </a:lnTo>
                  <a:lnTo>
                    <a:pt x="7877060" y="103759"/>
                  </a:lnTo>
                  <a:lnTo>
                    <a:pt x="7880616" y="109727"/>
                  </a:lnTo>
                  <a:lnTo>
                    <a:pt x="7884172" y="115824"/>
                  </a:lnTo>
                  <a:lnTo>
                    <a:pt x="7891919" y="117856"/>
                  </a:lnTo>
                  <a:lnTo>
                    <a:pt x="7993011" y="58800"/>
                  </a:lnTo>
                  <a:lnTo>
                    <a:pt x="7971194" y="46100"/>
                  </a:lnTo>
                  <a:close/>
                </a:path>
                <a:path w="7993380" h="118110">
                  <a:moveTo>
                    <a:pt x="7920702" y="46155"/>
                  </a:moveTo>
                  <a:lnTo>
                    <a:pt x="0" y="55372"/>
                  </a:lnTo>
                  <a:lnTo>
                    <a:pt x="25" y="80772"/>
                  </a:lnTo>
                  <a:lnTo>
                    <a:pt x="7920915" y="71555"/>
                  </a:lnTo>
                  <a:lnTo>
                    <a:pt x="7942567" y="58889"/>
                  </a:lnTo>
                  <a:lnTo>
                    <a:pt x="7920702" y="46155"/>
                  </a:lnTo>
                  <a:close/>
                </a:path>
                <a:path w="7993380" h="118110">
                  <a:moveTo>
                    <a:pt x="7942567" y="58889"/>
                  </a:moveTo>
                  <a:lnTo>
                    <a:pt x="7920915" y="71555"/>
                  </a:lnTo>
                  <a:lnTo>
                    <a:pt x="7967865" y="71500"/>
                  </a:lnTo>
                  <a:lnTo>
                    <a:pt x="7967865" y="69850"/>
                  </a:lnTo>
                  <a:lnTo>
                    <a:pt x="7961388" y="69850"/>
                  </a:lnTo>
                  <a:lnTo>
                    <a:pt x="7942567" y="58889"/>
                  </a:lnTo>
                  <a:close/>
                </a:path>
                <a:path w="7993380" h="118110">
                  <a:moveTo>
                    <a:pt x="7961388" y="47879"/>
                  </a:moveTo>
                  <a:lnTo>
                    <a:pt x="7942567" y="58889"/>
                  </a:lnTo>
                  <a:lnTo>
                    <a:pt x="7961388" y="69850"/>
                  </a:lnTo>
                  <a:lnTo>
                    <a:pt x="7961388" y="47879"/>
                  </a:lnTo>
                  <a:close/>
                </a:path>
                <a:path w="7993380" h="118110">
                  <a:moveTo>
                    <a:pt x="7967865" y="47879"/>
                  </a:moveTo>
                  <a:lnTo>
                    <a:pt x="7961388" y="47879"/>
                  </a:lnTo>
                  <a:lnTo>
                    <a:pt x="7961388" y="69850"/>
                  </a:lnTo>
                  <a:lnTo>
                    <a:pt x="7967865" y="69850"/>
                  </a:lnTo>
                  <a:lnTo>
                    <a:pt x="7967865" y="47879"/>
                  </a:lnTo>
                  <a:close/>
                </a:path>
                <a:path w="7993380" h="118110">
                  <a:moveTo>
                    <a:pt x="7967865" y="46100"/>
                  </a:moveTo>
                  <a:lnTo>
                    <a:pt x="7920702" y="46155"/>
                  </a:lnTo>
                  <a:lnTo>
                    <a:pt x="7942567" y="58889"/>
                  </a:lnTo>
                  <a:lnTo>
                    <a:pt x="7961388" y="47879"/>
                  </a:lnTo>
                  <a:lnTo>
                    <a:pt x="7967865" y="47879"/>
                  </a:lnTo>
                  <a:lnTo>
                    <a:pt x="7967865" y="46100"/>
                  </a:lnTo>
                  <a:close/>
                </a:path>
                <a:path w="7993380" h="118110">
                  <a:moveTo>
                    <a:pt x="7891792" y="0"/>
                  </a:moveTo>
                  <a:lnTo>
                    <a:pt x="7884045" y="2032"/>
                  </a:lnTo>
                  <a:lnTo>
                    <a:pt x="7880489" y="8127"/>
                  </a:lnTo>
                  <a:lnTo>
                    <a:pt x="7876933" y="14097"/>
                  </a:lnTo>
                  <a:lnTo>
                    <a:pt x="7879092" y="21971"/>
                  </a:lnTo>
                  <a:lnTo>
                    <a:pt x="7920702" y="46155"/>
                  </a:lnTo>
                  <a:lnTo>
                    <a:pt x="7971194" y="46100"/>
                  </a:lnTo>
                  <a:lnTo>
                    <a:pt x="7897888" y="3429"/>
                  </a:lnTo>
                  <a:lnTo>
                    <a:pt x="7891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7863" y="1850136"/>
              <a:ext cx="241541" cy="2446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155" y="1879092"/>
              <a:ext cx="143256" cy="1432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393" y="1874329"/>
              <a:ext cx="152781" cy="1527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6752" y="2791968"/>
              <a:ext cx="241541" cy="2446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7044" y="2820924"/>
              <a:ext cx="143256" cy="1432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2281" y="2816161"/>
              <a:ext cx="152781" cy="1527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5255" y="3685032"/>
              <a:ext cx="8193785" cy="31775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50975" y="3766311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81" y="46227"/>
                  </a:moveTo>
                  <a:lnTo>
                    <a:pt x="7967853" y="46227"/>
                  </a:lnTo>
                  <a:lnTo>
                    <a:pt x="7967853" y="71627"/>
                  </a:lnTo>
                  <a:lnTo>
                    <a:pt x="7920865" y="71636"/>
                  </a:lnTo>
                  <a:lnTo>
                    <a:pt x="7879080" y="96012"/>
                  </a:lnTo>
                  <a:lnTo>
                    <a:pt x="7877048" y="103758"/>
                  </a:lnTo>
                  <a:lnTo>
                    <a:pt x="7880604" y="109855"/>
                  </a:lnTo>
                  <a:lnTo>
                    <a:pt x="7884159" y="115824"/>
                  </a:lnTo>
                  <a:lnTo>
                    <a:pt x="7891907" y="117856"/>
                  </a:lnTo>
                  <a:lnTo>
                    <a:pt x="7898003" y="114426"/>
                  </a:lnTo>
                  <a:lnTo>
                    <a:pt x="7992999" y="58927"/>
                  </a:lnTo>
                  <a:lnTo>
                    <a:pt x="7971181" y="46227"/>
                  </a:lnTo>
                  <a:close/>
                </a:path>
                <a:path w="7993380" h="118110">
                  <a:moveTo>
                    <a:pt x="7920789" y="46237"/>
                  </a:moveTo>
                  <a:lnTo>
                    <a:pt x="0" y="47751"/>
                  </a:lnTo>
                  <a:lnTo>
                    <a:pt x="0" y="73151"/>
                  </a:lnTo>
                  <a:lnTo>
                    <a:pt x="7920881" y="71627"/>
                  </a:lnTo>
                  <a:lnTo>
                    <a:pt x="7942627" y="58942"/>
                  </a:lnTo>
                  <a:lnTo>
                    <a:pt x="7920789" y="46237"/>
                  </a:lnTo>
                  <a:close/>
                </a:path>
                <a:path w="7993380" h="118110">
                  <a:moveTo>
                    <a:pt x="7942627" y="58942"/>
                  </a:moveTo>
                  <a:lnTo>
                    <a:pt x="7920865" y="71636"/>
                  </a:lnTo>
                  <a:lnTo>
                    <a:pt x="7967853" y="71627"/>
                  </a:lnTo>
                  <a:lnTo>
                    <a:pt x="7967853" y="69850"/>
                  </a:lnTo>
                  <a:lnTo>
                    <a:pt x="7961376" y="69850"/>
                  </a:lnTo>
                  <a:lnTo>
                    <a:pt x="7942627" y="58942"/>
                  </a:lnTo>
                  <a:close/>
                </a:path>
                <a:path w="7993380" h="118110">
                  <a:moveTo>
                    <a:pt x="7961376" y="48006"/>
                  </a:moveTo>
                  <a:lnTo>
                    <a:pt x="7942627" y="58942"/>
                  </a:lnTo>
                  <a:lnTo>
                    <a:pt x="7961376" y="69850"/>
                  </a:lnTo>
                  <a:lnTo>
                    <a:pt x="7961376" y="48006"/>
                  </a:lnTo>
                  <a:close/>
                </a:path>
                <a:path w="7993380" h="118110">
                  <a:moveTo>
                    <a:pt x="7967853" y="48006"/>
                  </a:moveTo>
                  <a:lnTo>
                    <a:pt x="7961376" y="48006"/>
                  </a:lnTo>
                  <a:lnTo>
                    <a:pt x="7961376" y="69850"/>
                  </a:lnTo>
                  <a:lnTo>
                    <a:pt x="7967853" y="69850"/>
                  </a:lnTo>
                  <a:lnTo>
                    <a:pt x="7967853" y="48006"/>
                  </a:lnTo>
                  <a:close/>
                </a:path>
                <a:path w="7993380" h="118110">
                  <a:moveTo>
                    <a:pt x="7967853" y="46227"/>
                  </a:moveTo>
                  <a:lnTo>
                    <a:pt x="7920789" y="46237"/>
                  </a:lnTo>
                  <a:lnTo>
                    <a:pt x="7942627" y="58942"/>
                  </a:lnTo>
                  <a:lnTo>
                    <a:pt x="7961376" y="48006"/>
                  </a:lnTo>
                  <a:lnTo>
                    <a:pt x="7967853" y="48006"/>
                  </a:lnTo>
                  <a:lnTo>
                    <a:pt x="7967853" y="46227"/>
                  </a:lnTo>
                  <a:close/>
                </a:path>
                <a:path w="7993380" h="118110">
                  <a:moveTo>
                    <a:pt x="7891907" y="0"/>
                  </a:moveTo>
                  <a:lnTo>
                    <a:pt x="7884033" y="2031"/>
                  </a:lnTo>
                  <a:lnTo>
                    <a:pt x="7880604" y="8127"/>
                  </a:lnTo>
                  <a:lnTo>
                    <a:pt x="7877048" y="14096"/>
                  </a:lnTo>
                  <a:lnTo>
                    <a:pt x="7879080" y="21970"/>
                  </a:lnTo>
                  <a:lnTo>
                    <a:pt x="7920789" y="46237"/>
                  </a:lnTo>
                  <a:lnTo>
                    <a:pt x="7971181" y="46227"/>
                  </a:lnTo>
                  <a:lnTo>
                    <a:pt x="7897876" y="3556"/>
                  </a:lnTo>
                  <a:lnTo>
                    <a:pt x="7891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7088" y="3727704"/>
              <a:ext cx="241541" cy="2446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7380" y="3756660"/>
              <a:ext cx="143256" cy="1432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617" y="3751897"/>
              <a:ext cx="152781" cy="1527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8823" y="1944624"/>
              <a:ext cx="924306" cy="20490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303400" y="1967103"/>
              <a:ext cx="695960" cy="1790064"/>
            </a:xfrm>
            <a:custGeom>
              <a:avLst/>
              <a:gdLst/>
              <a:ahLst/>
              <a:cxnLst/>
              <a:rect l="l" t="t" r="r" b="b"/>
              <a:pathLst>
                <a:path w="695960" h="1790064">
                  <a:moveTo>
                    <a:pt x="549640" y="1650619"/>
                  </a:moveTo>
                  <a:lnTo>
                    <a:pt x="542605" y="1652651"/>
                  </a:lnTo>
                  <a:lnTo>
                    <a:pt x="536701" y="1657350"/>
                  </a:lnTo>
                  <a:lnTo>
                    <a:pt x="533116" y="1664019"/>
                  </a:lnTo>
                  <a:lnTo>
                    <a:pt x="532399" y="1671272"/>
                  </a:lnTo>
                  <a:lnTo>
                    <a:pt x="534469" y="1678263"/>
                  </a:lnTo>
                  <a:lnTo>
                    <a:pt x="539242" y="1684147"/>
                  </a:lnTo>
                  <a:lnTo>
                    <a:pt x="665988" y="1789811"/>
                  </a:lnTo>
                  <a:lnTo>
                    <a:pt x="671263" y="1760728"/>
                  </a:lnTo>
                  <a:lnTo>
                    <a:pt x="635254" y="1760728"/>
                  </a:lnTo>
                  <a:lnTo>
                    <a:pt x="611196" y="1694539"/>
                  </a:lnTo>
                  <a:lnTo>
                    <a:pt x="563626" y="1654937"/>
                  </a:lnTo>
                  <a:lnTo>
                    <a:pt x="556936" y="1651349"/>
                  </a:lnTo>
                  <a:lnTo>
                    <a:pt x="549640" y="1650619"/>
                  </a:lnTo>
                  <a:close/>
                </a:path>
                <a:path w="695960" h="1790064">
                  <a:moveTo>
                    <a:pt x="611196" y="1694539"/>
                  </a:moveTo>
                  <a:lnTo>
                    <a:pt x="635254" y="1760728"/>
                  </a:lnTo>
                  <a:lnTo>
                    <a:pt x="662544" y="1750822"/>
                  </a:lnTo>
                  <a:lnTo>
                    <a:pt x="634365" y="1750822"/>
                  </a:lnTo>
                  <a:lnTo>
                    <a:pt x="640197" y="1718682"/>
                  </a:lnTo>
                  <a:lnTo>
                    <a:pt x="611196" y="1694539"/>
                  </a:lnTo>
                  <a:close/>
                </a:path>
                <a:path w="695960" h="1790064">
                  <a:moveTo>
                    <a:pt x="680085" y="1605280"/>
                  </a:moveTo>
                  <a:lnTo>
                    <a:pt x="646915" y="1681659"/>
                  </a:lnTo>
                  <a:lnTo>
                    <a:pt x="670941" y="1747774"/>
                  </a:lnTo>
                  <a:lnTo>
                    <a:pt x="635254" y="1760728"/>
                  </a:lnTo>
                  <a:lnTo>
                    <a:pt x="671263" y="1760728"/>
                  </a:lnTo>
                  <a:lnTo>
                    <a:pt x="695451" y="1627377"/>
                  </a:lnTo>
                  <a:lnTo>
                    <a:pt x="695319" y="1619853"/>
                  </a:lnTo>
                  <a:lnTo>
                    <a:pt x="692388" y="1613185"/>
                  </a:lnTo>
                  <a:lnTo>
                    <a:pt x="687147" y="1608089"/>
                  </a:lnTo>
                  <a:lnTo>
                    <a:pt x="680085" y="1605280"/>
                  </a:lnTo>
                  <a:close/>
                </a:path>
                <a:path w="695960" h="1790064">
                  <a:moveTo>
                    <a:pt x="640197" y="1718682"/>
                  </a:moveTo>
                  <a:lnTo>
                    <a:pt x="634365" y="1750822"/>
                  </a:lnTo>
                  <a:lnTo>
                    <a:pt x="665226" y="1739519"/>
                  </a:lnTo>
                  <a:lnTo>
                    <a:pt x="640197" y="1718682"/>
                  </a:lnTo>
                  <a:close/>
                </a:path>
                <a:path w="695960" h="1790064">
                  <a:moveTo>
                    <a:pt x="646915" y="1681659"/>
                  </a:moveTo>
                  <a:lnTo>
                    <a:pt x="640197" y="1718682"/>
                  </a:lnTo>
                  <a:lnTo>
                    <a:pt x="665226" y="1739519"/>
                  </a:lnTo>
                  <a:lnTo>
                    <a:pt x="634365" y="1750822"/>
                  </a:lnTo>
                  <a:lnTo>
                    <a:pt x="662544" y="1750822"/>
                  </a:lnTo>
                  <a:lnTo>
                    <a:pt x="670941" y="1747774"/>
                  </a:lnTo>
                  <a:lnTo>
                    <a:pt x="646915" y="1681659"/>
                  </a:lnTo>
                  <a:close/>
                </a:path>
                <a:path w="695960" h="1790064">
                  <a:moveTo>
                    <a:pt x="35814" y="0"/>
                  </a:moveTo>
                  <a:lnTo>
                    <a:pt x="0" y="12954"/>
                  </a:lnTo>
                  <a:lnTo>
                    <a:pt x="611196" y="1694539"/>
                  </a:lnTo>
                  <a:lnTo>
                    <a:pt x="640197" y="1718682"/>
                  </a:lnTo>
                  <a:lnTo>
                    <a:pt x="646915" y="1681659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" y="4611623"/>
              <a:ext cx="8193785" cy="3177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60107" y="4693030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94" y="46101"/>
                  </a:moveTo>
                  <a:lnTo>
                    <a:pt x="7967992" y="46101"/>
                  </a:lnTo>
                  <a:lnTo>
                    <a:pt x="7967992" y="71501"/>
                  </a:lnTo>
                  <a:lnTo>
                    <a:pt x="7920915" y="71555"/>
                  </a:lnTo>
                  <a:lnTo>
                    <a:pt x="7885188" y="92456"/>
                  </a:lnTo>
                  <a:lnTo>
                    <a:pt x="7879092" y="95885"/>
                  </a:lnTo>
                  <a:lnTo>
                    <a:pt x="7877060" y="103759"/>
                  </a:lnTo>
                  <a:lnTo>
                    <a:pt x="7880616" y="109728"/>
                  </a:lnTo>
                  <a:lnTo>
                    <a:pt x="7884172" y="115824"/>
                  </a:lnTo>
                  <a:lnTo>
                    <a:pt x="7891919" y="117856"/>
                  </a:lnTo>
                  <a:lnTo>
                    <a:pt x="7993011" y="58801"/>
                  </a:lnTo>
                  <a:lnTo>
                    <a:pt x="7971194" y="46101"/>
                  </a:lnTo>
                  <a:close/>
                </a:path>
                <a:path w="7993380" h="118110">
                  <a:moveTo>
                    <a:pt x="7920702" y="46156"/>
                  </a:moveTo>
                  <a:lnTo>
                    <a:pt x="0" y="55372"/>
                  </a:lnTo>
                  <a:lnTo>
                    <a:pt x="25" y="80772"/>
                  </a:lnTo>
                  <a:lnTo>
                    <a:pt x="7920915" y="71555"/>
                  </a:lnTo>
                  <a:lnTo>
                    <a:pt x="7942567" y="58889"/>
                  </a:lnTo>
                  <a:lnTo>
                    <a:pt x="7920702" y="46156"/>
                  </a:lnTo>
                  <a:close/>
                </a:path>
                <a:path w="7993380" h="118110">
                  <a:moveTo>
                    <a:pt x="7942567" y="58889"/>
                  </a:moveTo>
                  <a:lnTo>
                    <a:pt x="7920915" y="71555"/>
                  </a:lnTo>
                  <a:lnTo>
                    <a:pt x="7967992" y="71501"/>
                  </a:lnTo>
                  <a:lnTo>
                    <a:pt x="7967992" y="69850"/>
                  </a:lnTo>
                  <a:lnTo>
                    <a:pt x="7961388" y="69850"/>
                  </a:lnTo>
                  <a:lnTo>
                    <a:pt x="7942567" y="58889"/>
                  </a:lnTo>
                  <a:close/>
                </a:path>
                <a:path w="7993380" h="118110">
                  <a:moveTo>
                    <a:pt x="7961388" y="47879"/>
                  </a:moveTo>
                  <a:lnTo>
                    <a:pt x="7942567" y="58889"/>
                  </a:lnTo>
                  <a:lnTo>
                    <a:pt x="7961388" y="69850"/>
                  </a:lnTo>
                  <a:lnTo>
                    <a:pt x="7961388" y="47879"/>
                  </a:lnTo>
                  <a:close/>
                </a:path>
                <a:path w="7993380" h="118110">
                  <a:moveTo>
                    <a:pt x="7967992" y="47879"/>
                  </a:moveTo>
                  <a:lnTo>
                    <a:pt x="7961388" y="47879"/>
                  </a:lnTo>
                  <a:lnTo>
                    <a:pt x="7961388" y="69850"/>
                  </a:lnTo>
                  <a:lnTo>
                    <a:pt x="7967992" y="69850"/>
                  </a:lnTo>
                  <a:lnTo>
                    <a:pt x="7967992" y="47879"/>
                  </a:lnTo>
                  <a:close/>
                </a:path>
                <a:path w="7993380" h="118110">
                  <a:moveTo>
                    <a:pt x="7967992" y="46101"/>
                  </a:moveTo>
                  <a:lnTo>
                    <a:pt x="7920702" y="46156"/>
                  </a:lnTo>
                  <a:lnTo>
                    <a:pt x="7942567" y="58889"/>
                  </a:lnTo>
                  <a:lnTo>
                    <a:pt x="7961388" y="47879"/>
                  </a:lnTo>
                  <a:lnTo>
                    <a:pt x="7967992" y="47879"/>
                  </a:lnTo>
                  <a:lnTo>
                    <a:pt x="7967992" y="46101"/>
                  </a:lnTo>
                  <a:close/>
                </a:path>
                <a:path w="7993380" h="118110">
                  <a:moveTo>
                    <a:pt x="7891792" y="0"/>
                  </a:moveTo>
                  <a:lnTo>
                    <a:pt x="7884045" y="2032"/>
                  </a:lnTo>
                  <a:lnTo>
                    <a:pt x="7880489" y="8128"/>
                  </a:lnTo>
                  <a:lnTo>
                    <a:pt x="7876933" y="14097"/>
                  </a:lnTo>
                  <a:lnTo>
                    <a:pt x="7879092" y="21971"/>
                  </a:lnTo>
                  <a:lnTo>
                    <a:pt x="7920702" y="46156"/>
                  </a:lnTo>
                  <a:lnTo>
                    <a:pt x="7971194" y="46101"/>
                  </a:lnTo>
                  <a:lnTo>
                    <a:pt x="7897888" y="3429"/>
                  </a:lnTo>
                  <a:lnTo>
                    <a:pt x="7891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399" y="5556504"/>
              <a:ext cx="8193785" cy="31775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60119" y="5637771"/>
              <a:ext cx="7993380" cy="118110"/>
            </a:xfrm>
            <a:custGeom>
              <a:avLst/>
              <a:gdLst/>
              <a:ahLst/>
              <a:cxnLst/>
              <a:rect l="l" t="t" r="r" b="b"/>
              <a:pathLst>
                <a:path w="7993380" h="118110">
                  <a:moveTo>
                    <a:pt x="7971191" y="46240"/>
                  </a:moveTo>
                  <a:lnTo>
                    <a:pt x="7967980" y="46240"/>
                  </a:lnTo>
                  <a:lnTo>
                    <a:pt x="7967980" y="71640"/>
                  </a:lnTo>
                  <a:lnTo>
                    <a:pt x="7920811" y="71649"/>
                  </a:lnTo>
                  <a:lnTo>
                    <a:pt x="7879080" y="95973"/>
                  </a:lnTo>
                  <a:lnTo>
                    <a:pt x="7877048" y="103759"/>
                  </a:lnTo>
                  <a:lnTo>
                    <a:pt x="7884159" y="115874"/>
                  </a:lnTo>
                  <a:lnTo>
                    <a:pt x="7891907" y="117919"/>
                  </a:lnTo>
                  <a:lnTo>
                    <a:pt x="7992999" y="58940"/>
                  </a:lnTo>
                  <a:lnTo>
                    <a:pt x="7971191" y="46240"/>
                  </a:lnTo>
                  <a:close/>
                </a:path>
                <a:path w="7993380" h="118110">
                  <a:moveTo>
                    <a:pt x="7920798" y="46249"/>
                  </a:moveTo>
                  <a:lnTo>
                    <a:pt x="0" y="47790"/>
                  </a:lnTo>
                  <a:lnTo>
                    <a:pt x="0" y="73190"/>
                  </a:lnTo>
                  <a:lnTo>
                    <a:pt x="7920827" y="71640"/>
                  </a:lnTo>
                  <a:lnTo>
                    <a:pt x="7942576" y="58950"/>
                  </a:lnTo>
                  <a:lnTo>
                    <a:pt x="7920798" y="46249"/>
                  </a:lnTo>
                  <a:close/>
                </a:path>
                <a:path w="7993380" h="118110">
                  <a:moveTo>
                    <a:pt x="7942576" y="58950"/>
                  </a:moveTo>
                  <a:lnTo>
                    <a:pt x="7920811" y="71649"/>
                  </a:lnTo>
                  <a:lnTo>
                    <a:pt x="7967980" y="71640"/>
                  </a:lnTo>
                  <a:lnTo>
                    <a:pt x="7967980" y="69913"/>
                  </a:lnTo>
                  <a:lnTo>
                    <a:pt x="7961376" y="69913"/>
                  </a:lnTo>
                  <a:lnTo>
                    <a:pt x="7942576" y="58950"/>
                  </a:lnTo>
                  <a:close/>
                </a:path>
                <a:path w="7993380" h="118110">
                  <a:moveTo>
                    <a:pt x="7961376" y="47980"/>
                  </a:moveTo>
                  <a:lnTo>
                    <a:pt x="7942576" y="58950"/>
                  </a:lnTo>
                  <a:lnTo>
                    <a:pt x="7961376" y="69913"/>
                  </a:lnTo>
                  <a:lnTo>
                    <a:pt x="7961376" y="47980"/>
                  </a:lnTo>
                  <a:close/>
                </a:path>
                <a:path w="7993380" h="118110">
                  <a:moveTo>
                    <a:pt x="7967980" y="47980"/>
                  </a:moveTo>
                  <a:lnTo>
                    <a:pt x="7961376" y="47980"/>
                  </a:lnTo>
                  <a:lnTo>
                    <a:pt x="7961376" y="69913"/>
                  </a:lnTo>
                  <a:lnTo>
                    <a:pt x="7967980" y="69913"/>
                  </a:lnTo>
                  <a:lnTo>
                    <a:pt x="7967980" y="47980"/>
                  </a:lnTo>
                  <a:close/>
                </a:path>
                <a:path w="7993380" h="118110">
                  <a:moveTo>
                    <a:pt x="7967980" y="46240"/>
                  </a:moveTo>
                  <a:lnTo>
                    <a:pt x="7920798" y="46249"/>
                  </a:lnTo>
                  <a:lnTo>
                    <a:pt x="7942576" y="58950"/>
                  </a:lnTo>
                  <a:lnTo>
                    <a:pt x="7961376" y="47980"/>
                  </a:lnTo>
                  <a:lnTo>
                    <a:pt x="7967980" y="47980"/>
                  </a:lnTo>
                  <a:lnTo>
                    <a:pt x="7967980" y="46240"/>
                  </a:lnTo>
                  <a:close/>
                </a:path>
                <a:path w="7993380" h="118110">
                  <a:moveTo>
                    <a:pt x="7891907" y="0"/>
                  </a:moveTo>
                  <a:lnTo>
                    <a:pt x="7884033" y="2057"/>
                  </a:lnTo>
                  <a:lnTo>
                    <a:pt x="7880604" y="8115"/>
                  </a:lnTo>
                  <a:lnTo>
                    <a:pt x="7877048" y="14173"/>
                  </a:lnTo>
                  <a:lnTo>
                    <a:pt x="7879080" y="21945"/>
                  </a:lnTo>
                  <a:lnTo>
                    <a:pt x="7920798" y="46249"/>
                  </a:lnTo>
                  <a:lnTo>
                    <a:pt x="7971191" y="46240"/>
                  </a:lnTo>
                  <a:lnTo>
                    <a:pt x="7897876" y="3543"/>
                  </a:lnTo>
                  <a:lnTo>
                    <a:pt x="7891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1274444" y="1652981"/>
            <a:ext cx="850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2861" y="4428235"/>
            <a:ext cx="84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8663" y="1756664"/>
            <a:ext cx="264795" cy="41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1955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115"/>
              </a:lnSpc>
            </a:pPr>
            <a:r>
              <a:rPr sz="1100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1406" y="2693289"/>
            <a:ext cx="26162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9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406" y="3629659"/>
            <a:ext cx="261620" cy="41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5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ts val="1115"/>
              </a:lnSpc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721" y="4629150"/>
            <a:ext cx="26098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95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8721" y="5493511"/>
            <a:ext cx="26098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95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155"/>
              </a:lnSpc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87424" y="1746504"/>
            <a:ext cx="3283585" cy="4189095"/>
            <a:chOff x="1487424" y="1746504"/>
            <a:chExt cx="3283585" cy="4189095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7528" y="4748783"/>
              <a:ext cx="842010" cy="118643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03756" y="4770755"/>
              <a:ext cx="581660" cy="927735"/>
            </a:xfrm>
            <a:custGeom>
              <a:avLst/>
              <a:gdLst/>
              <a:ahLst/>
              <a:cxnLst/>
              <a:rect l="l" t="t" r="r" b="b"/>
              <a:pathLst>
                <a:path w="581660" h="927735">
                  <a:moveTo>
                    <a:pt x="446782" y="814173"/>
                  </a:moveTo>
                  <a:lnTo>
                    <a:pt x="439515" y="814901"/>
                  </a:lnTo>
                  <a:lnTo>
                    <a:pt x="433058" y="818306"/>
                  </a:lnTo>
                  <a:lnTo>
                    <a:pt x="428244" y="824153"/>
                  </a:lnTo>
                  <a:lnTo>
                    <a:pt x="426061" y="831394"/>
                  </a:lnTo>
                  <a:lnTo>
                    <a:pt x="426783" y="838657"/>
                  </a:lnTo>
                  <a:lnTo>
                    <a:pt x="430172" y="845109"/>
                  </a:lnTo>
                  <a:lnTo>
                    <a:pt x="435991" y="849922"/>
                  </a:lnTo>
                  <a:lnTo>
                    <a:pt x="581532" y="927658"/>
                  </a:lnTo>
                  <a:lnTo>
                    <a:pt x="581002" y="905459"/>
                  </a:lnTo>
                  <a:lnTo>
                    <a:pt x="545464" y="905459"/>
                  </a:lnTo>
                  <a:lnTo>
                    <a:pt x="508480" y="845426"/>
                  </a:lnTo>
                  <a:lnTo>
                    <a:pt x="454025" y="816356"/>
                  </a:lnTo>
                  <a:lnTo>
                    <a:pt x="446782" y="814173"/>
                  </a:lnTo>
                  <a:close/>
                </a:path>
                <a:path w="581660" h="927735">
                  <a:moveTo>
                    <a:pt x="508480" y="845426"/>
                  </a:moveTo>
                  <a:lnTo>
                    <a:pt x="545464" y="905459"/>
                  </a:lnTo>
                  <a:lnTo>
                    <a:pt x="560987" y="895921"/>
                  </a:lnTo>
                  <a:lnTo>
                    <a:pt x="542670" y="895921"/>
                  </a:lnTo>
                  <a:lnTo>
                    <a:pt x="541887" y="863260"/>
                  </a:lnTo>
                  <a:lnTo>
                    <a:pt x="508480" y="845426"/>
                  </a:lnTo>
                  <a:close/>
                </a:path>
                <a:path w="581660" h="927735">
                  <a:moveTo>
                    <a:pt x="558038" y="744093"/>
                  </a:moveTo>
                  <a:lnTo>
                    <a:pt x="550711" y="745773"/>
                  </a:lnTo>
                  <a:lnTo>
                    <a:pt x="544766" y="750014"/>
                  </a:lnTo>
                  <a:lnTo>
                    <a:pt x="540821" y="756183"/>
                  </a:lnTo>
                  <a:lnTo>
                    <a:pt x="539495" y="763651"/>
                  </a:lnTo>
                  <a:lnTo>
                    <a:pt x="540978" y="825420"/>
                  </a:lnTo>
                  <a:lnTo>
                    <a:pt x="577976" y="885482"/>
                  </a:lnTo>
                  <a:lnTo>
                    <a:pt x="545464" y="905459"/>
                  </a:lnTo>
                  <a:lnTo>
                    <a:pt x="581002" y="905459"/>
                  </a:lnTo>
                  <a:lnTo>
                    <a:pt x="577595" y="762762"/>
                  </a:lnTo>
                  <a:lnTo>
                    <a:pt x="575915" y="755362"/>
                  </a:lnTo>
                  <a:lnTo>
                    <a:pt x="571674" y="749379"/>
                  </a:lnTo>
                  <a:lnTo>
                    <a:pt x="565505" y="745420"/>
                  </a:lnTo>
                  <a:lnTo>
                    <a:pt x="558038" y="744093"/>
                  </a:lnTo>
                  <a:close/>
                </a:path>
                <a:path w="581660" h="927735">
                  <a:moveTo>
                    <a:pt x="541887" y="863260"/>
                  </a:moveTo>
                  <a:lnTo>
                    <a:pt x="542670" y="895921"/>
                  </a:lnTo>
                  <a:lnTo>
                    <a:pt x="570738" y="878662"/>
                  </a:lnTo>
                  <a:lnTo>
                    <a:pt x="541887" y="863260"/>
                  </a:lnTo>
                  <a:close/>
                </a:path>
                <a:path w="581660" h="927735">
                  <a:moveTo>
                    <a:pt x="540978" y="825420"/>
                  </a:moveTo>
                  <a:lnTo>
                    <a:pt x="541887" y="863260"/>
                  </a:lnTo>
                  <a:lnTo>
                    <a:pt x="570738" y="878662"/>
                  </a:lnTo>
                  <a:lnTo>
                    <a:pt x="542670" y="895921"/>
                  </a:lnTo>
                  <a:lnTo>
                    <a:pt x="560987" y="895921"/>
                  </a:lnTo>
                  <a:lnTo>
                    <a:pt x="577976" y="885482"/>
                  </a:lnTo>
                  <a:lnTo>
                    <a:pt x="540978" y="825420"/>
                  </a:lnTo>
                  <a:close/>
                </a:path>
                <a:path w="581660" h="927735">
                  <a:moveTo>
                    <a:pt x="32512" y="0"/>
                  </a:moveTo>
                  <a:lnTo>
                    <a:pt x="0" y="20066"/>
                  </a:lnTo>
                  <a:lnTo>
                    <a:pt x="508480" y="845426"/>
                  </a:lnTo>
                  <a:lnTo>
                    <a:pt x="541887" y="863260"/>
                  </a:lnTo>
                  <a:lnTo>
                    <a:pt x="540978" y="825420"/>
                  </a:lnTo>
                  <a:lnTo>
                    <a:pt x="3251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7400" y="5614416"/>
              <a:ext cx="241541" cy="24460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7692" y="5643372"/>
              <a:ext cx="143256" cy="1432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2929" y="5638609"/>
              <a:ext cx="152781" cy="15278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7424" y="4663439"/>
              <a:ext cx="241541" cy="24460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7716" y="4692396"/>
              <a:ext cx="143256" cy="1432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2953" y="4687633"/>
              <a:ext cx="152781" cy="15278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3624" y="3691127"/>
              <a:ext cx="1360170" cy="11559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608074" y="3884676"/>
              <a:ext cx="1102360" cy="894715"/>
            </a:xfrm>
            <a:custGeom>
              <a:avLst/>
              <a:gdLst/>
              <a:ahLst/>
              <a:cxnLst/>
              <a:rect l="l" t="t" r="r" b="b"/>
              <a:pathLst>
                <a:path w="1102360" h="894714">
                  <a:moveTo>
                    <a:pt x="1043613" y="47422"/>
                  </a:moveTo>
                  <a:lnTo>
                    <a:pt x="1006327" y="53069"/>
                  </a:lnTo>
                  <a:lnTo>
                    <a:pt x="0" y="864997"/>
                  </a:lnTo>
                  <a:lnTo>
                    <a:pt x="23875" y="894715"/>
                  </a:lnTo>
                  <a:lnTo>
                    <a:pt x="1030182" y="82684"/>
                  </a:lnTo>
                  <a:lnTo>
                    <a:pt x="1043613" y="47422"/>
                  </a:lnTo>
                  <a:close/>
                </a:path>
                <a:path w="1102360" h="894714">
                  <a:moveTo>
                    <a:pt x="1098976" y="8890"/>
                  </a:moveTo>
                  <a:lnTo>
                    <a:pt x="1061084" y="8890"/>
                  </a:lnTo>
                  <a:lnTo>
                    <a:pt x="1084961" y="38481"/>
                  </a:lnTo>
                  <a:lnTo>
                    <a:pt x="1030182" y="82684"/>
                  </a:lnTo>
                  <a:lnTo>
                    <a:pt x="1008126" y="140588"/>
                  </a:lnTo>
                  <a:lnTo>
                    <a:pt x="1006852" y="148026"/>
                  </a:lnTo>
                  <a:lnTo>
                    <a:pt x="1008507" y="155130"/>
                  </a:lnTo>
                  <a:lnTo>
                    <a:pt x="1012733" y="161091"/>
                  </a:lnTo>
                  <a:lnTo>
                    <a:pt x="1019175" y="165100"/>
                  </a:lnTo>
                  <a:lnTo>
                    <a:pt x="1026612" y="166375"/>
                  </a:lnTo>
                  <a:lnTo>
                    <a:pt x="1033716" y="164734"/>
                  </a:lnTo>
                  <a:lnTo>
                    <a:pt x="1039677" y="160545"/>
                  </a:lnTo>
                  <a:lnTo>
                    <a:pt x="1043686" y="154178"/>
                  </a:lnTo>
                  <a:lnTo>
                    <a:pt x="1098976" y="8890"/>
                  </a:lnTo>
                  <a:close/>
                </a:path>
                <a:path w="1102360" h="894714">
                  <a:moveTo>
                    <a:pt x="1067540" y="16891"/>
                  </a:moveTo>
                  <a:lnTo>
                    <a:pt x="1055243" y="16891"/>
                  </a:lnTo>
                  <a:lnTo>
                    <a:pt x="1075817" y="42544"/>
                  </a:lnTo>
                  <a:lnTo>
                    <a:pt x="1043613" y="47422"/>
                  </a:lnTo>
                  <a:lnTo>
                    <a:pt x="1030182" y="82684"/>
                  </a:lnTo>
                  <a:lnTo>
                    <a:pt x="1084961" y="38481"/>
                  </a:lnTo>
                  <a:lnTo>
                    <a:pt x="1067540" y="16891"/>
                  </a:lnTo>
                  <a:close/>
                </a:path>
                <a:path w="1102360" h="894714">
                  <a:moveTo>
                    <a:pt x="1102359" y="0"/>
                  </a:moveTo>
                  <a:lnTo>
                    <a:pt x="939292" y="24765"/>
                  </a:lnTo>
                  <a:lnTo>
                    <a:pt x="923289" y="46481"/>
                  </a:lnTo>
                  <a:lnTo>
                    <a:pt x="925915" y="53588"/>
                  </a:lnTo>
                  <a:lnTo>
                    <a:pt x="930862" y="58943"/>
                  </a:lnTo>
                  <a:lnTo>
                    <a:pt x="937452" y="62037"/>
                  </a:lnTo>
                  <a:lnTo>
                    <a:pt x="945007" y="62356"/>
                  </a:lnTo>
                  <a:lnTo>
                    <a:pt x="1006327" y="53069"/>
                  </a:lnTo>
                  <a:lnTo>
                    <a:pt x="1061084" y="8890"/>
                  </a:lnTo>
                  <a:lnTo>
                    <a:pt x="1098976" y="8890"/>
                  </a:lnTo>
                  <a:lnTo>
                    <a:pt x="1102359" y="0"/>
                  </a:lnTo>
                  <a:close/>
                </a:path>
                <a:path w="1102360" h="894714">
                  <a:moveTo>
                    <a:pt x="1061084" y="8890"/>
                  </a:moveTo>
                  <a:lnTo>
                    <a:pt x="1006327" y="53069"/>
                  </a:lnTo>
                  <a:lnTo>
                    <a:pt x="1043613" y="47422"/>
                  </a:lnTo>
                  <a:lnTo>
                    <a:pt x="1055243" y="16891"/>
                  </a:lnTo>
                  <a:lnTo>
                    <a:pt x="1067540" y="16891"/>
                  </a:lnTo>
                  <a:lnTo>
                    <a:pt x="1061084" y="8890"/>
                  </a:lnTo>
                  <a:close/>
                </a:path>
                <a:path w="1102360" h="894714">
                  <a:moveTo>
                    <a:pt x="1055243" y="16891"/>
                  </a:moveTo>
                  <a:lnTo>
                    <a:pt x="1043613" y="47422"/>
                  </a:lnTo>
                  <a:lnTo>
                    <a:pt x="1075817" y="42544"/>
                  </a:lnTo>
                  <a:lnTo>
                    <a:pt x="1055243" y="1689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39568" y="3730739"/>
              <a:ext cx="241541" cy="24766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89860" y="3759708"/>
              <a:ext cx="143256" cy="1463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5097" y="3754945"/>
              <a:ext cx="152781" cy="15582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26791" y="1746504"/>
              <a:ext cx="814578" cy="124129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572638" y="1939925"/>
              <a:ext cx="560070" cy="981075"/>
            </a:xfrm>
            <a:custGeom>
              <a:avLst/>
              <a:gdLst/>
              <a:ahLst/>
              <a:cxnLst/>
              <a:rect l="l" t="t" r="r" b="b"/>
              <a:pathLst>
                <a:path w="560069" h="981075">
                  <a:moveTo>
                    <a:pt x="519357" y="66181"/>
                  </a:moveTo>
                  <a:lnTo>
                    <a:pt x="486864" y="85495"/>
                  </a:lnTo>
                  <a:lnTo>
                    <a:pt x="0" y="962278"/>
                  </a:lnTo>
                  <a:lnTo>
                    <a:pt x="33274" y="980821"/>
                  </a:lnTo>
                  <a:lnTo>
                    <a:pt x="520153" y="103891"/>
                  </a:lnTo>
                  <a:lnTo>
                    <a:pt x="519357" y="66181"/>
                  </a:lnTo>
                  <a:close/>
                </a:path>
                <a:path w="560069" h="981075">
                  <a:moveTo>
                    <a:pt x="556520" y="23875"/>
                  </a:moveTo>
                  <a:lnTo>
                    <a:pt x="521081" y="23875"/>
                  </a:lnTo>
                  <a:lnTo>
                    <a:pt x="554355" y="42290"/>
                  </a:lnTo>
                  <a:lnTo>
                    <a:pt x="520153" y="103891"/>
                  </a:lnTo>
                  <a:lnTo>
                    <a:pt x="521462" y="165862"/>
                  </a:lnTo>
                  <a:lnTo>
                    <a:pt x="540893" y="184403"/>
                  </a:lnTo>
                  <a:lnTo>
                    <a:pt x="548292" y="182796"/>
                  </a:lnTo>
                  <a:lnTo>
                    <a:pt x="554275" y="178593"/>
                  </a:lnTo>
                  <a:lnTo>
                    <a:pt x="558234" y="172438"/>
                  </a:lnTo>
                  <a:lnTo>
                    <a:pt x="559562" y="164973"/>
                  </a:lnTo>
                  <a:lnTo>
                    <a:pt x="556520" y="23875"/>
                  </a:lnTo>
                  <a:close/>
                </a:path>
                <a:path w="560069" h="981075">
                  <a:moveTo>
                    <a:pt x="556006" y="0"/>
                  </a:moveTo>
                  <a:lnTo>
                    <a:pt x="414147" y="84327"/>
                  </a:lnTo>
                  <a:lnTo>
                    <a:pt x="408560" y="89378"/>
                  </a:lnTo>
                  <a:lnTo>
                    <a:pt x="405463" y="95964"/>
                  </a:lnTo>
                  <a:lnTo>
                    <a:pt x="405056" y="103241"/>
                  </a:lnTo>
                  <a:lnTo>
                    <a:pt x="407543" y="110362"/>
                  </a:lnTo>
                  <a:lnTo>
                    <a:pt x="412595" y="115968"/>
                  </a:lnTo>
                  <a:lnTo>
                    <a:pt x="419195" y="119110"/>
                  </a:lnTo>
                  <a:lnTo>
                    <a:pt x="426509" y="119560"/>
                  </a:lnTo>
                  <a:lnTo>
                    <a:pt x="433705" y="117094"/>
                  </a:lnTo>
                  <a:lnTo>
                    <a:pt x="486864" y="85495"/>
                  </a:lnTo>
                  <a:lnTo>
                    <a:pt x="521081" y="23875"/>
                  </a:lnTo>
                  <a:lnTo>
                    <a:pt x="556520" y="23875"/>
                  </a:lnTo>
                  <a:lnTo>
                    <a:pt x="556006" y="0"/>
                  </a:lnTo>
                  <a:close/>
                </a:path>
                <a:path w="560069" h="981075">
                  <a:moveTo>
                    <a:pt x="538521" y="33527"/>
                  </a:moveTo>
                  <a:lnTo>
                    <a:pt x="518668" y="33527"/>
                  </a:lnTo>
                  <a:lnTo>
                    <a:pt x="547369" y="49529"/>
                  </a:lnTo>
                  <a:lnTo>
                    <a:pt x="519357" y="66181"/>
                  </a:lnTo>
                  <a:lnTo>
                    <a:pt x="520153" y="103891"/>
                  </a:lnTo>
                  <a:lnTo>
                    <a:pt x="554355" y="42290"/>
                  </a:lnTo>
                  <a:lnTo>
                    <a:pt x="538521" y="33527"/>
                  </a:lnTo>
                  <a:close/>
                </a:path>
                <a:path w="560069" h="981075">
                  <a:moveTo>
                    <a:pt x="521081" y="23875"/>
                  </a:moveTo>
                  <a:lnTo>
                    <a:pt x="486864" y="85495"/>
                  </a:lnTo>
                  <a:lnTo>
                    <a:pt x="519357" y="66181"/>
                  </a:lnTo>
                  <a:lnTo>
                    <a:pt x="518668" y="33527"/>
                  </a:lnTo>
                  <a:lnTo>
                    <a:pt x="538521" y="33527"/>
                  </a:lnTo>
                  <a:lnTo>
                    <a:pt x="521081" y="23875"/>
                  </a:lnTo>
                  <a:close/>
                </a:path>
                <a:path w="560069" h="981075">
                  <a:moveTo>
                    <a:pt x="518668" y="33527"/>
                  </a:moveTo>
                  <a:lnTo>
                    <a:pt x="519357" y="66181"/>
                  </a:lnTo>
                  <a:lnTo>
                    <a:pt x="547369" y="49529"/>
                  </a:lnTo>
                  <a:lnTo>
                    <a:pt x="518668" y="33527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0216" y="2804160"/>
              <a:ext cx="241541" cy="24460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40508" y="2833116"/>
              <a:ext cx="143256" cy="14325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35745" y="2828353"/>
              <a:ext cx="152781" cy="15278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4016" y="1746504"/>
              <a:ext cx="1713737" cy="215874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458338" y="1939925"/>
              <a:ext cx="1455420" cy="1898650"/>
            </a:xfrm>
            <a:custGeom>
              <a:avLst/>
              <a:gdLst/>
              <a:ahLst/>
              <a:cxnLst/>
              <a:rect l="l" t="t" r="r" b="b"/>
              <a:pathLst>
                <a:path w="1455420" h="1898650">
                  <a:moveTo>
                    <a:pt x="1409466" y="60191"/>
                  </a:moveTo>
                  <a:lnTo>
                    <a:pt x="1374371" y="74644"/>
                  </a:lnTo>
                  <a:lnTo>
                    <a:pt x="0" y="1875282"/>
                  </a:lnTo>
                  <a:lnTo>
                    <a:pt x="30225" y="1898395"/>
                  </a:lnTo>
                  <a:lnTo>
                    <a:pt x="1404785" y="97673"/>
                  </a:lnTo>
                  <a:lnTo>
                    <a:pt x="1409466" y="60191"/>
                  </a:lnTo>
                  <a:close/>
                </a:path>
                <a:path w="1455420" h="1898650">
                  <a:moveTo>
                    <a:pt x="1452993" y="18541"/>
                  </a:moveTo>
                  <a:lnTo>
                    <a:pt x="1417193" y="18541"/>
                  </a:lnTo>
                  <a:lnTo>
                    <a:pt x="1447546" y="41655"/>
                  </a:lnTo>
                  <a:lnTo>
                    <a:pt x="1404785" y="97673"/>
                  </a:lnTo>
                  <a:lnTo>
                    <a:pt x="1397127" y="159003"/>
                  </a:lnTo>
                  <a:lnTo>
                    <a:pt x="1397706" y="166606"/>
                  </a:lnTo>
                  <a:lnTo>
                    <a:pt x="1401000" y="173148"/>
                  </a:lnTo>
                  <a:lnTo>
                    <a:pt x="1406485" y="177952"/>
                  </a:lnTo>
                  <a:lnTo>
                    <a:pt x="1413637" y="180339"/>
                  </a:lnTo>
                  <a:lnTo>
                    <a:pt x="1421221" y="179760"/>
                  </a:lnTo>
                  <a:lnTo>
                    <a:pt x="1427734" y="176466"/>
                  </a:lnTo>
                  <a:lnTo>
                    <a:pt x="1432532" y="170981"/>
                  </a:lnTo>
                  <a:lnTo>
                    <a:pt x="1434973" y="163829"/>
                  </a:lnTo>
                  <a:lnTo>
                    <a:pt x="1452993" y="18541"/>
                  </a:lnTo>
                  <a:close/>
                </a:path>
                <a:path w="1455420" h="1898650">
                  <a:moveTo>
                    <a:pt x="1455293" y="0"/>
                  </a:moveTo>
                  <a:lnTo>
                    <a:pt x="1302765" y="62864"/>
                  </a:lnTo>
                  <a:lnTo>
                    <a:pt x="1296515" y="67093"/>
                  </a:lnTo>
                  <a:lnTo>
                    <a:pt x="1292478" y="73167"/>
                  </a:lnTo>
                  <a:lnTo>
                    <a:pt x="1291014" y="80313"/>
                  </a:lnTo>
                  <a:lnTo>
                    <a:pt x="1292478" y="87757"/>
                  </a:lnTo>
                  <a:lnTo>
                    <a:pt x="1296652" y="94063"/>
                  </a:lnTo>
                  <a:lnTo>
                    <a:pt x="1302718" y="98107"/>
                  </a:lnTo>
                  <a:lnTo>
                    <a:pt x="1309856" y="99579"/>
                  </a:lnTo>
                  <a:lnTo>
                    <a:pt x="1317244" y="98171"/>
                  </a:lnTo>
                  <a:lnTo>
                    <a:pt x="1374371" y="74644"/>
                  </a:lnTo>
                  <a:lnTo>
                    <a:pt x="1417193" y="18541"/>
                  </a:lnTo>
                  <a:lnTo>
                    <a:pt x="1452993" y="18541"/>
                  </a:lnTo>
                  <a:lnTo>
                    <a:pt x="1455293" y="0"/>
                  </a:lnTo>
                  <a:close/>
                </a:path>
                <a:path w="1455420" h="1898650">
                  <a:moveTo>
                    <a:pt x="1429367" y="27812"/>
                  </a:moveTo>
                  <a:lnTo>
                    <a:pt x="1413510" y="27812"/>
                  </a:lnTo>
                  <a:lnTo>
                    <a:pt x="1439672" y="47751"/>
                  </a:lnTo>
                  <a:lnTo>
                    <a:pt x="1409466" y="60191"/>
                  </a:lnTo>
                  <a:lnTo>
                    <a:pt x="1404785" y="97673"/>
                  </a:lnTo>
                  <a:lnTo>
                    <a:pt x="1447546" y="41655"/>
                  </a:lnTo>
                  <a:lnTo>
                    <a:pt x="1429367" y="27812"/>
                  </a:lnTo>
                  <a:close/>
                </a:path>
                <a:path w="1455420" h="1898650">
                  <a:moveTo>
                    <a:pt x="1417193" y="18541"/>
                  </a:moveTo>
                  <a:lnTo>
                    <a:pt x="1374371" y="74644"/>
                  </a:lnTo>
                  <a:lnTo>
                    <a:pt x="1409466" y="60191"/>
                  </a:lnTo>
                  <a:lnTo>
                    <a:pt x="1413510" y="27812"/>
                  </a:lnTo>
                  <a:lnTo>
                    <a:pt x="1429367" y="27812"/>
                  </a:lnTo>
                  <a:lnTo>
                    <a:pt x="1417193" y="18541"/>
                  </a:lnTo>
                  <a:close/>
                </a:path>
                <a:path w="1455420" h="1898650">
                  <a:moveTo>
                    <a:pt x="1413510" y="27812"/>
                  </a:moveTo>
                  <a:lnTo>
                    <a:pt x="1409466" y="60191"/>
                  </a:lnTo>
                  <a:lnTo>
                    <a:pt x="1439672" y="47751"/>
                  </a:lnTo>
                  <a:lnTo>
                    <a:pt x="1413510" y="27812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83736" y="1813560"/>
              <a:ext cx="774700" cy="262255"/>
            </a:xfrm>
            <a:custGeom>
              <a:avLst/>
              <a:gdLst/>
              <a:ahLst/>
              <a:cxnLst/>
              <a:rect l="l" t="t" r="r" b="b"/>
              <a:pathLst>
                <a:path w="774700" h="262255">
                  <a:moveTo>
                    <a:pt x="774191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774191" y="262127"/>
                  </a:lnTo>
                  <a:lnTo>
                    <a:pt x="774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83736" y="1813560"/>
              <a:ext cx="774700" cy="262255"/>
            </a:xfrm>
            <a:custGeom>
              <a:avLst/>
              <a:gdLst/>
              <a:ahLst/>
              <a:cxnLst/>
              <a:rect l="l" t="t" r="r" b="b"/>
              <a:pathLst>
                <a:path w="774700" h="262255">
                  <a:moveTo>
                    <a:pt x="0" y="262127"/>
                  </a:moveTo>
                  <a:lnTo>
                    <a:pt x="774191" y="262127"/>
                  </a:lnTo>
                  <a:lnTo>
                    <a:pt x="774191" y="0"/>
                  </a:lnTo>
                  <a:lnTo>
                    <a:pt x="0" y="0"/>
                  </a:lnTo>
                  <a:lnTo>
                    <a:pt x="0" y="262127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283455" y="1831340"/>
            <a:ext cx="177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SC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350007" y="1905000"/>
            <a:ext cx="3359785" cy="3905250"/>
            <a:chOff x="2350007" y="1905000"/>
            <a:chExt cx="3359785" cy="3905250"/>
          </a:xfrm>
        </p:grpSpPr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70119" y="1923288"/>
              <a:ext cx="939546" cy="118948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817109" y="1947163"/>
              <a:ext cx="679450" cy="930910"/>
            </a:xfrm>
            <a:custGeom>
              <a:avLst/>
              <a:gdLst/>
              <a:ahLst/>
              <a:cxnLst/>
              <a:rect l="l" t="t" r="r" b="b"/>
              <a:pathLst>
                <a:path w="679450" h="930910">
                  <a:moveTo>
                    <a:pt x="536656" y="827512"/>
                  </a:moveTo>
                  <a:lnTo>
                    <a:pt x="529447" y="828770"/>
                  </a:lnTo>
                  <a:lnTo>
                    <a:pt x="523261" y="832647"/>
                  </a:lnTo>
                  <a:lnTo>
                    <a:pt x="518922" y="838835"/>
                  </a:lnTo>
                  <a:lnTo>
                    <a:pt x="517251" y="846246"/>
                  </a:lnTo>
                  <a:lnTo>
                    <a:pt x="518509" y="853455"/>
                  </a:lnTo>
                  <a:lnTo>
                    <a:pt x="522386" y="859641"/>
                  </a:lnTo>
                  <a:lnTo>
                    <a:pt x="528574" y="863981"/>
                  </a:lnTo>
                  <a:lnTo>
                    <a:pt x="679450" y="930910"/>
                  </a:lnTo>
                  <a:lnTo>
                    <a:pt x="677544" y="911351"/>
                  </a:lnTo>
                  <a:lnTo>
                    <a:pt x="641857" y="911351"/>
                  </a:lnTo>
                  <a:lnTo>
                    <a:pt x="600636" y="854258"/>
                  </a:lnTo>
                  <a:lnTo>
                    <a:pt x="544067" y="829183"/>
                  </a:lnTo>
                  <a:lnTo>
                    <a:pt x="536656" y="827512"/>
                  </a:lnTo>
                  <a:close/>
                </a:path>
                <a:path w="679450" h="930910">
                  <a:moveTo>
                    <a:pt x="600636" y="854258"/>
                  </a:moveTo>
                  <a:lnTo>
                    <a:pt x="641857" y="911351"/>
                  </a:lnTo>
                  <a:lnTo>
                    <a:pt x="654731" y="902081"/>
                  </a:lnTo>
                  <a:lnTo>
                    <a:pt x="638301" y="902081"/>
                  </a:lnTo>
                  <a:lnTo>
                    <a:pt x="635133" y="869550"/>
                  </a:lnTo>
                  <a:lnTo>
                    <a:pt x="600636" y="854258"/>
                  </a:lnTo>
                  <a:close/>
                </a:path>
                <a:path w="679450" h="930910">
                  <a:moveTo>
                    <a:pt x="642619" y="749553"/>
                  </a:moveTo>
                  <a:lnTo>
                    <a:pt x="635351" y="751772"/>
                  </a:lnTo>
                  <a:lnTo>
                    <a:pt x="629713" y="756443"/>
                  </a:lnTo>
                  <a:lnTo>
                    <a:pt x="626242" y="762877"/>
                  </a:lnTo>
                  <a:lnTo>
                    <a:pt x="625475" y="770382"/>
                  </a:lnTo>
                  <a:lnTo>
                    <a:pt x="631474" y="831982"/>
                  </a:lnTo>
                  <a:lnTo>
                    <a:pt x="672718" y="889126"/>
                  </a:lnTo>
                  <a:lnTo>
                    <a:pt x="641857" y="911351"/>
                  </a:lnTo>
                  <a:lnTo>
                    <a:pt x="677544" y="911351"/>
                  </a:lnTo>
                  <a:lnTo>
                    <a:pt x="663448" y="766699"/>
                  </a:lnTo>
                  <a:lnTo>
                    <a:pt x="661229" y="759430"/>
                  </a:lnTo>
                  <a:lnTo>
                    <a:pt x="656558" y="753792"/>
                  </a:lnTo>
                  <a:lnTo>
                    <a:pt x="650124" y="750321"/>
                  </a:lnTo>
                  <a:lnTo>
                    <a:pt x="642619" y="749553"/>
                  </a:lnTo>
                  <a:close/>
                </a:path>
                <a:path w="679450" h="930910">
                  <a:moveTo>
                    <a:pt x="635133" y="869550"/>
                  </a:moveTo>
                  <a:lnTo>
                    <a:pt x="638301" y="902081"/>
                  </a:lnTo>
                  <a:lnTo>
                    <a:pt x="664972" y="882776"/>
                  </a:lnTo>
                  <a:lnTo>
                    <a:pt x="635133" y="869550"/>
                  </a:lnTo>
                  <a:close/>
                </a:path>
                <a:path w="679450" h="930910">
                  <a:moveTo>
                    <a:pt x="631474" y="831982"/>
                  </a:moveTo>
                  <a:lnTo>
                    <a:pt x="635133" y="869550"/>
                  </a:lnTo>
                  <a:lnTo>
                    <a:pt x="664972" y="882776"/>
                  </a:lnTo>
                  <a:lnTo>
                    <a:pt x="638301" y="902081"/>
                  </a:lnTo>
                  <a:lnTo>
                    <a:pt x="654731" y="902081"/>
                  </a:lnTo>
                  <a:lnTo>
                    <a:pt x="672718" y="889126"/>
                  </a:lnTo>
                  <a:lnTo>
                    <a:pt x="631474" y="831982"/>
                  </a:lnTo>
                  <a:close/>
                </a:path>
                <a:path w="679450" h="930910">
                  <a:moveTo>
                    <a:pt x="30987" y="0"/>
                  </a:moveTo>
                  <a:lnTo>
                    <a:pt x="0" y="22351"/>
                  </a:lnTo>
                  <a:lnTo>
                    <a:pt x="600636" y="854258"/>
                  </a:lnTo>
                  <a:lnTo>
                    <a:pt x="635133" y="869550"/>
                  </a:lnTo>
                  <a:lnTo>
                    <a:pt x="631474" y="831982"/>
                  </a:lnTo>
                  <a:lnTo>
                    <a:pt x="30987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67072" y="1905000"/>
              <a:ext cx="799338" cy="213436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814188" y="1928875"/>
              <a:ext cx="581025" cy="1875789"/>
            </a:xfrm>
            <a:custGeom>
              <a:avLst/>
              <a:gdLst/>
              <a:ahLst/>
              <a:cxnLst/>
              <a:rect l="l" t="t" r="r" b="b"/>
              <a:pathLst>
                <a:path w="581025" h="1875789">
                  <a:moveTo>
                    <a:pt x="433022" y="1727533"/>
                  </a:moveTo>
                  <a:lnTo>
                    <a:pt x="425868" y="1729039"/>
                  </a:lnTo>
                  <a:lnTo>
                    <a:pt x="419608" y="1733296"/>
                  </a:lnTo>
                  <a:lnTo>
                    <a:pt x="415559" y="1739628"/>
                  </a:lnTo>
                  <a:lnTo>
                    <a:pt x="414274" y="1746805"/>
                  </a:lnTo>
                  <a:lnTo>
                    <a:pt x="415750" y="1753959"/>
                  </a:lnTo>
                  <a:lnTo>
                    <a:pt x="419988" y="1760220"/>
                  </a:lnTo>
                  <a:lnTo>
                    <a:pt x="538226" y="1875282"/>
                  </a:lnTo>
                  <a:lnTo>
                    <a:pt x="546486" y="1843913"/>
                  </a:lnTo>
                  <a:lnTo>
                    <a:pt x="509777" y="1843913"/>
                  </a:lnTo>
                  <a:lnTo>
                    <a:pt x="490934" y="1776128"/>
                  </a:lnTo>
                  <a:lnTo>
                    <a:pt x="446532" y="1732915"/>
                  </a:lnTo>
                  <a:lnTo>
                    <a:pt x="440199" y="1728813"/>
                  </a:lnTo>
                  <a:lnTo>
                    <a:pt x="433022" y="1727533"/>
                  </a:lnTo>
                  <a:close/>
                </a:path>
                <a:path w="581025" h="1875789">
                  <a:moveTo>
                    <a:pt x="490934" y="1776128"/>
                  </a:moveTo>
                  <a:lnTo>
                    <a:pt x="509777" y="1843913"/>
                  </a:lnTo>
                  <a:lnTo>
                    <a:pt x="545563" y="1834007"/>
                  </a:lnTo>
                  <a:lnTo>
                    <a:pt x="509777" y="1834007"/>
                  </a:lnTo>
                  <a:lnTo>
                    <a:pt x="518030" y="1802498"/>
                  </a:lnTo>
                  <a:lnTo>
                    <a:pt x="490934" y="1776128"/>
                  </a:lnTo>
                  <a:close/>
                </a:path>
                <a:path w="581025" h="1875789">
                  <a:moveTo>
                    <a:pt x="559057" y="1691971"/>
                  </a:moveTo>
                  <a:lnTo>
                    <a:pt x="552132" y="1694386"/>
                  </a:lnTo>
                  <a:lnTo>
                    <a:pt x="546635" y="1699206"/>
                  </a:lnTo>
                  <a:lnTo>
                    <a:pt x="543306" y="1705991"/>
                  </a:lnTo>
                  <a:lnTo>
                    <a:pt x="527619" y="1765886"/>
                  </a:lnTo>
                  <a:lnTo>
                    <a:pt x="546481" y="1833753"/>
                  </a:lnTo>
                  <a:lnTo>
                    <a:pt x="509777" y="1843913"/>
                  </a:lnTo>
                  <a:lnTo>
                    <a:pt x="546486" y="1843913"/>
                  </a:lnTo>
                  <a:lnTo>
                    <a:pt x="580263" y="1715643"/>
                  </a:lnTo>
                  <a:lnTo>
                    <a:pt x="580693" y="1708100"/>
                  </a:lnTo>
                  <a:lnTo>
                    <a:pt x="578278" y="1701212"/>
                  </a:lnTo>
                  <a:lnTo>
                    <a:pt x="573458" y="1695729"/>
                  </a:lnTo>
                  <a:lnTo>
                    <a:pt x="566674" y="1692402"/>
                  </a:lnTo>
                  <a:lnTo>
                    <a:pt x="559057" y="1691971"/>
                  </a:lnTo>
                  <a:close/>
                </a:path>
                <a:path w="581025" h="1875789">
                  <a:moveTo>
                    <a:pt x="518030" y="1802498"/>
                  </a:moveTo>
                  <a:lnTo>
                    <a:pt x="509777" y="1834007"/>
                  </a:lnTo>
                  <a:lnTo>
                    <a:pt x="541401" y="1825244"/>
                  </a:lnTo>
                  <a:lnTo>
                    <a:pt x="518030" y="1802498"/>
                  </a:lnTo>
                  <a:close/>
                </a:path>
                <a:path w="581025" h="1875789">
                  <a:moveTo>
                    <a:pt x="527619" y="1765886"/>
                  </a:moveTo>
                  <a:lnTo>
                    <a:pt x="518030" y="1802498"/>
                  </a:lnTo>
                  <a:lnTo>
                    <a:pt x="541401" y="1825244"/>
                  </a:lnTo>
                  <a:lnTo>
                    <a:pt x="509777" y="1834007"/>
                  </a:lnTo>
                  <a:lnTo>
                    <a:pt x="545563" y="1834007"/>
                  </a:lnTo>
                  <a:lnTo>
                    <a:pt x="546481" y="1833753"/>
                  </a:lnTo>
                  <a:lnTo>
                    <a:pt x="527619" y="1765886"/>
                  </a:lnTo>
                  <a:close/>
                </a:path>
                <a:path w="581025" h="1875789">
                  <a:moveTo>
                    <a:pt x="36830" y="0"/>
                  </a:moveTo>
                  <a:lnTo>
                    <a:pt x="0" y="10160"/>
                  </a:lnTo>
                  <a:lnTo>
                    <a:pt x="490934" y="1776128"/>
                  </a:lnTo>
                  <a:lnTo>
                    <a:pt x="518030" y="1802498"/>
                  </a:lnTo>
                  <a:lnTo>
                    <a:pt x="527619" y="1765886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0007" y="3739895"/>
              <a:ext cx="241541" cy="24460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00299" y="3768851"/>
              <a:ext cx="143256" cy="1432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5537" y="3764089"/>
              <a:ext cx="152781" cy="15278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21223" y="3745992"/>
              <a:ext cx="244601" cy="24460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71515" y="3774948"/>
              <a:ext cx="146304" cy="14325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66753" y="3770185"/>
              <a:ext cx="155829" cy="15278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83" y="2816352"/>
              <a:ext cx="241541" cy="24460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08675" y="2845308"/>
              <a:ext cx="143256" cy="14325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03913" y="2840545"/>
              <a:ext cx="152781" cy="15278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74391" y="4568951"/>
              <a:ext cx="814578" cy="124129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420238" y="4762373"/>
              <a:ext cx="560070" cy="981075"/>
            </a:xfrm>
            <a:custGeom>
              <a:avLst/>
              <a:gdLst/>
              <a:ahLst/>
              <a:cxnLst/>
              <a:rect l="l" t="t" r="r" b="b"/>
              <a:pathLst>
                <a:path w="560069" h="981075">
                  <a:moveTo>
                    <a:pt x="519357" y="66181"/>
                  </a:moveTo>
                  <a:lnTo>
                    <a:pt x="486866" y="85494"/>
                  </a:lnTo>
                  <a:lnTo>
                    <a:pt x="0" y="962304"/>
                  </a:lnTo>
                  <a:lnTo>
                    <a:pt x="33274" y="980795"/>
                  </a:lnTo>
                  <a:lnTo>
                    <a:pt x="520153" y="103890"/>
                  </a:lnTo>
                  <a:lnTo>
                    <a:pt x="519357" y="66181"/>
                  </a:lnTo>
                  <a:close/>
                </a:path>
                <a:path w="560069" h="981075">
                  <a:moveTo>
                    <a:pt x="556520" y="23875"/>
                  </a:moveTo>
                  <a:lnTo>
                    <a:pt x="521081" y="23875"/>
                  </a:lnTo>
                  <a:lnTo>
                    <a:pt x="554355" y="42290"/>
                  </a:lnTo>
                  <a:lnTo>
                    <a:pt x="520153" y="103890"/>
                  </a:lnTo>
                  <a:lnTo>
                    <a:pt x="521462" y="165862"/>
                  </a:lnTo>
                  <a:lnTo>
                    <a:pt x="540893" y="184403"/>
                  </a:lnTo>
                  <a:lnTo>
                    <a:pt x="548292" y="182796"/>
                  </a:lnTo>
                  <a:lnTo>
                    <a:pt x="554275" y="178593"/>
                  </a:lnTo>
                  <a:lnTo>
                    <a:pt x="558234" y="172438"/>
                  </a:lnTo>
                  <a:lnTo>
                    <a:pt x="559562" y="164972"/>
                  </a:lnTo>
                  <a:lnTo>
                    <a:pt x="556520" y="23875"/>
                  </a:lnTo>
                  <a:close/>
                </a:path>
                <a:path w="560069" h="981075">
                  <a:moveTo>
                    <a:pt x="556006" y="0"/>
                  </a:moveTo>
                  <a:lnTo>
                    <a:pt x="414147" y="84327"/>
                  </a:lnTo>
                  <a:lnTo>
                    <a:pt x="408560" y="89378"/>
                  </a:lnTo>
                  <a:lnTo>
                    <a:pt x="405463" y="95964"/>
                  </a:lnTo>
                  <a:lnTo>
                    <a:pt x="405056" y="103241"/>
                  </a:lnTo>
                  <a:lnTo>
                    <a:pt x="407543" y="110362"/>
                  </a:lnTo>
                  <a:lnTo>
                    <a:pt x="412595" y="115968"/>
                  </a:lnTo>
                  <a:lnTo>
                    <a:pt x="419195" y="119110"/>
                  </a:lnTo>
                  <a:lnTo>
                    <a:pt x="426509" y="119560"/>
                  </a:lnTo>
                  <a:lnTo>
                    <a:pt x="433705" y="117093"/>
                  </a:lnTo>
                  <a:lnTo>
                    <a:pt x="486866" y="85494"/>
                  </a:lnTo>
                  <a:lnTo>
                    <a:pt x="521081" y="23875"/>
                  </a:lnTo>
                  <a:lnTo>
                    <a:pt x="556520" y="23875"/>
                  </a:lnTo>
                  <a:lnTo>
                    <a:pt x="556006" y="0"/>
                  </a:lnTo>
                  <a:close/>
                </a:path>
                <a:path w="560069" h="981075">
                  <a:moveTo>
                    <a:pt x="538521" y="33527"/>
                  </a:moveTo>
                  <a:lnTo>
                    <a:pt x="518668" y="33527"/>
                  </a:lnTo>
                  <a:lnTo>
                    <a:pt x="547369" y="49529"/>
                  </a:lnTo>
                  <a:lnTo>
                    <a:pt x="519357" y="66181"/>
                  </a:lnTo>
                  <a:lnTo>
                    <a:pt x="520153" y="103890"/>
                  </a:lnTo>
                  <a:lnTo>
                    <a:pt x="554355" y="42290"/>
                  </a:lnTo>
                  <a:lnTo>
                    <a:pt x="538521" y="33527"/>
                  </a:lnTo>
                  <a:close/>
                </a:path>
                <a:path w="560069" h="981075">
                  <a:moveTo>
                    <a:pt x="521081" y="23875"/>
                  </a:moveTo>
                  <a:lnTo>
                    <a:pt x="486866" y="85494"/>
                  </a:lnTo>
                  <a:lnTo>
                    <a:pt x="519357" y="66181"/>
                  </a:lnTo>
                  <a:lnTo>
                    <a:pt x="518668" y="33527"/>
                  </a:lnTo>
                  <a:lnTo>
                    <a:pt x="538521" y="33527"/>
                  </a:lnTo>
                  <a:lnTo>
                    <a:pt x="521081" y="23875"/>
                  </a:lnTo>
                  <a:close/>
                </a:path>
                <a:path w="560069" h="981075">
                  <a:moveTo>
                    <a:pt x="518668" y="33527"/>
                  </a:moveTo>
                  <a:lnTo>
                    <a:pt x="519357" y="66181"/>
                  </a:lnTo>
                  <a:lnTo>
                    <a:pt x="547369" y="49529"/>
                  </a:lnTo>
                  <a:lnTo>
                    <a:pt x="518668" y="33527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581148" y="2295525"/>
            <a:ext cx="1885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" dirty="0">
                <a:latin typeface="Calibri"/>
                <a:cs typeface="Calibri"/>
              </a:rPr>
              <a:t>OK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7252" y="2373883"/>
            <a:ext cx="1885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" dirty="0">
                <a:latin typeface="Calibri"/>
                <a:cs typeface="Calibri"/>
              </a:rPr>
              <a:t>OK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28748" y="5121021"/>
            <a:ext cx="188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Calibri"/>
                <a:cs typeface="Calibri"/>
              </a:rPr>
              <a:t>OK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350007" y="5623559"/>
            <a:ext cx="241935" cy="245110"/>
            <a:chOff x="2350007" y="5623559"/>
            <a:chExt cx="241935" cy="245110"/>
          </a:xfrm>
        </p:grpSpPr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0007" y="5623559"/>
              <a:ext cx="241541" cy="24460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0299" y="5652515"/>
              <a:ext cx="143256" cy="14325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5537" y="5647753"/>
              <a:ext cx="152781" cy="152781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2334514" y="5831840"/>
            <a:ext cx="245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V=1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62377" y="3552825"/>
            <a:ext cx="2457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V=1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66441" y="2661615"/>
            <a:ext cx="24637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V=1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359653" y="2950210"/>
            <a:ext cx="2457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215509" y="3958844"/>
            <a:ext cx="245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575808" y="3526663"/>
            <a:ext cx="2457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V=1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120765" y="4136897"/>
            <a:ext cx="188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Calibri"/>
                <a:cs typeface="Calibri"/>
              </a:rPr>
              <a:t>OK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562600" y="3730752"/>
            <a:ext cx="961390" cy="1311910"/>
            <a:chOff x="5562600" y="3730752"/>
            <a:chExt cx="961390" cy="1311910"/>
          </a:xfrm>
        </p:grpSpPr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62600" y="3730752"/>
              <a:ext cx="244601" cy="24460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12892" y="3759708"/>
              <a:ext cx="146304" cy="14325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08129" y="3754945"/>
              <a:ext cx="155829" cy="152781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96712" y="3797808"/>
              <a:ext cx="826769" cy="124434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742559" y="3820414"/>
              <a:ext cx="570230" cy="986155"/>
            </a:xfrm>
            <a:custGeom>
              <a:avLst/>
              <a:gdLst/>
              <a:ahLst/>
              <a:cxnLst/>
              <a:rect l="l" t="t" r="r" b="b"/>
              <a:pathLst>
                <a:path w="570229" h="986154">
                  <a:moveTo>
                    <a:pt x="436925" y="867048"/>
                  </a:moveTo>
                  <a:lnTo>
                    <a:pt x="429625" y="867537"/>
                  </a:lnTo>
                  <a:lnTo>
                    <a:pt x="423062" y="870692"/>
                  </a:lnTo>
                  <a:lnTo>
                    <a:pt x="418083" y="876300"/>
                  </a:lnTo>
                  <a:lnTo>
                    <a:pt x="415617" y="883493"/>
                  </a:lnTo>
                  <a:lnTo>
                    <a:pt x="416067" y="890793"/>
                  </a:lnTo>
                  <a:lnTo>
                    <a:pt x="419209" y="897356"/>
                  </a:lnTo>
                  <a:lnTo>
                    <a:pt x="424814" y="902335"/>
                  </a:lnTo>
                  <a:lnTo>
                    <a:pt x="567308" y="985647"/>
                  </a:lnTo>
                  <a:lnTo>
                    <a:pt x="567652" y="962152"/>
                  </a:lnTo>
                  <a:lnTo>
                    <a:pt x="532129" y="962152"/>
                  </a:lnTo>
                  <a:lnTo>
                    <a:pt x="497428" y="900632"/>
                  </a:lnTo>
                  <a:lnTo>
                    <a:pt x="444118" y="869442"/>
                  </a:lnTo>
                  <a:lnTo>
                    <a:pt x="436925" y="867048"/>
                  </a:lnTo>
                  <a:close/>
                </a:path>
                <a:path w="570229" h="986154">
                  <a:moveTo>
                    <a:pt x="497428" y="900632"/>
                  </a:moveTo>
                  <a:lnTo>
                    <a:pt x="532129" y="962152"/>
                  </a:lnTo>
                  <a:lnTo>
                    <a:pt x="549151" y="952500"/>
                  </a:lnTo>
                  <a:lnTo>
                    <a:pt x="529716" y="952500"/>
                  </a:lnTo>
                  <a:lnTo>
                    <a:pt x="530187" y="919800"/>
                  </a:lnTo>
                  <a:lnTo>
                    <a:pt x="497428" y="900632"/>
                  </a:lnTo>
                  <a:close/>
                </a:path>
                <a:path w="570229" h="986154">
                  <a:moveTo>
                    <a:pt x="550926" y="801369"/>
                  </a:moveTo>
                  <a:lnTo>
                    <a:pt x="530730" y="882097"/>
                  </a:lnTo>
                  <a:lnTo>
                    <a:pt x="565276" y="943356"/>
                  </a:lnTo>
                  <a:lnTo>
                    <a:pt x="532129" y="962152"/>
                  </a:lnTo>
                  <a:lnTo>
                    <a:pt x="567652" y="962152"/>
                  </a:lnTo>
                  <a:lnTo>
                    <a:pt x="569721" y="820674"/>
                  </a:lnTo>
                  <a:lnTo>
                    <a:pt x="568321" y="813228"/>
                  </a:lnTo>
                  <a:lnTo>
                    <a:pt x="564324" y="807116"/>
                  </a:lnTo>
                  <a:lnTo>
                    <a:pt x="558327" y="802957"/>
                  </a:lnTo>
                  <a:lnTo>
                    <a:pt x="550926" y="801369"/>
                  </a:lnTo>
                  <a:close/>
                </a:path>
                <a:path w="570229" h="986154">
                  <a:moveTo>
                    <a:pt x="530187" y="919800"/>
                  </a:moveTo>
                  <a:lnTo>
                    <a:pt x="529716" y="952500"/>
                  </a:lnTo>
                  <a:lnTo>
                    <a:pt x="558291" y="936244"/>
                  </a:lnTo>
                  <a:lnTo>
                    <a:pt x="530187" y="919800"/>
                  </a:lnTo>
                  <a:close/>
                </a:path>
                <a:path w="570229" h="986154">
                  <a:moveTo>
                    <a:pt x="530730" y="882097"/>
                  </a:moveTo>
                  <a:lnTo>
                    <a:pt x="530187" y="919800"/>
                  </a:lnTo>
                  <a:lnTo>
                    <a:pt x="558291" y="936244"/>
                  </a:lnTo>
                  <a:lnTo>
                    <a:pt x="529716" y="952500"/>
                  </a:lnTo>
                  <a:lnTo>
                    <a:pt x="549151" y="952500"/>
                  </a:lnTo>
                  <a:lnTo>
                    <a:pt x="565276" y="943356"/>
                  </a:lnTo>
                  <a:lnTo>
                    <a:pt x="530730" y="882097"/>
                  </a:lnTo>
                  <a:close/>
                </a:path>
                <a:path w="570229" h="986154">
                  <a:moveTo>
                    <a:pt x="33274" y="0"/>
                  </a:moveTo>
                  <a:lnTo>
                    <a:pt x="0" y="18796"/>
                  </a:lnTo>
                  <a:lnTo>
                    <a:pt x="497428" y="900632"/>
                  </a:lnTo>
                  <a:lnTo>
                    <a:pt x="530187" y="919800"/>
                  </a:lnTo>
                  <a:lnTo>
                    <a:pt x="530730" y="882097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409944" y="4632959"/>
            <a:ext cx="774700" cy="259079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latin typeface="Calibri"/>
                <a:cs typeface="Calibri"/>
              </a:rPr>
              <a:t>SC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28284" y="2295525"/>
            <a:ext cx="1155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83582" y="2472308"/>
            <a:ext cx="1155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706111" y="1844039"/>
            <a:ext cx="3387090" cy="4088129"/>
            <a:chOff x="4706111" y="1844039"/>
            <a:chExt cx="3387090" cy="4088129"/>
          </a:xfrm>
        </p:grpSpPr>
        <p:pic>
          <p:nvPicPr>
            <p:cNvPr id="101" name="object 10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35951" y="4660391"/>
              <a:ext cx="857250" cy="1271778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7281926" y="4682870"/>
              <a:ext cx="598805" cy="1014730"/>
            </a:xfrm>
            <a:custGeom>
              <a:avLst/>
              <a:gdLst/>
              <a:ahLst/>
              <a:cxnLst/>
              <a:rect l="l" t="t" r="r" b="b"/>
              <a:pathLst>
                <a:path w="598804" h="1014729">
                  <a:moveTo>
                    <a:pt x="466153" y="897169"/>
                  </a:moveTo>
                  <a:lnTo>
                    <a:pt x="458882" y="897715"/>
                  </a:lnTo>
                  <a:lnTo>
                    <a:pt x="452326" y="900951"/>
                  </a:lnTo>
                  <a:lnTo>
                    <a:pt x="447294" y="906652"/>
                  </a:lnTo>
                  <a:lnTo>
                    <a:pt x="444940" y="913831"/>
                  </a:lnTo>
                  <a:lnTo>
                    <a:pt x="445516" y="921111"/>
                  </a:lnTo>
                  <a:lnTo>
                    <a:pt x="448758" y="927659"/>
                  </a:lnTo>
                  <a:lnTo>
                    <a:pt x="454405" y="932637"/>
                  </a:lnTo>
                  <a:lnTo>
                    <a:pt x="597789" y="1014361"/>
                  </a:lnTo>
                  <a:lnTo>
                    <a:pt x="597878" y="991171"/>
                  </a:lnTo>
                  <a:lnTo>
                    <a:pt x="562355" y="991171"/>
                  </a:lnTo>
                  <a:lnTo>
                    <a:pt x="527082" y="930195"/>
                  </a:lnTo>
                  <a:lnTo>
                    <a:pt x="473328" y="899540"/>
                  </a:lnTo>
                  <a:lnTo>
                    <a:pt x="466153" y="897169"/>
                  </a:lnTo>
                  <a:close/>
                </a:path>
                <a:path w="598804" h="1014729">
                  <a:moveTo>
                    <a:pt x="527082" y="930195"/>
                  </a:moveTo>
                  <a:lnTo>
                    <a:pt x="562355" y="991171"/>
                  </a:lnTo>
                  <a:lnTo>
                    <a:pt x="578975" y="981570"/>
                  </a:lnTo>
                  <a:lnTo>
                    <a:pt x="559816" y="981570"/>
                  </a:lnTo>
                  <a:lnTo>
                    <a:pt x="559941" y="948933"/>
                  </a:lnTo>
                  <a:lnTo>
                    <a:pt x="527082" y="930195"/>
                  </a:lnTo>
                  <a:close/>
                </a:path>
                <a:path w="598804" h="1014729">
                  <a:moveTo>
                    <a:pt x="579374" y="830198"/>
                  </a:moveTo>
                  <a:lnTo>
                    <a:pt x="560086" y="911094"/>
                  </a:lnTo>
                  <a:lnTo>
                    <a:pt x="595376" y="972096"/>
                  </a:lnTo>
                  <a:lnTo>
                    <a:pt x="562355" y="991171"/>
                  </a:lnTo>
                  <a:lnTo>
                    <a:pt x="597878" y="991171"/>
                  </a:lnTo>
                  <a:lnTo>
                    <a:pt x="598424" y="849375"/>
                  </a:lnTo>
                  <a:lnTo>
                    <a:pt x="596929" y="841950"/>
                  </a:lnTo>
                  <a:lnTo>
                    <a:pt x="592851" y="835882"/>
                  </a:lnTo>
                  <a:lnTo>
                    <a:pt x="586797" y="831766"/>
                  </a:lnTo>
                  <a:lnTo>
                    <a:pt x="579374" y="830198"/>
                  </a:lnTo>
                  <a:close/>
                </a:path>
                <a:path w="598804" h="1014729">
                  <a:moveTo>
                    <a:pt x="559941" y="948933"/>
                  </a:moveTo>
                  <a:lnTo>
                    <a:pt x="559816" y="981570"/>
                  </a:lnTo>
                  <a:lnTo>
                    <a:pt x="588264" y="965085"/>
                  </a:lnTo>
                  <a:lnTo>
                    <a:pt x="559941" y="948933"/>
                  </a:lnTo>
                  <a:close/>
                </a:path>
                <a:path w="598804" h="1014729">
                  <a:moveTo>
                    <a:pt x="560086" y="911094"/>
                  </a:moveTo>
                  <a:lnTo>
                    <a:pt x="559941" y="948933"/>
                  </a:lnTo>
                  <a:lnTo>
                    <a:pt x="588264" y="965085"/>
                  </a:lnTo>
                  <a:lnTo>
                    <a:pt x="559816" y="981570"/>
                  </a:lnTo>
                  <a:lnTo>
                    <a:pt x="578975" y="981570"/>
                  </a:lnTo>
                  <a:lnTo>
                    <a:pt x="595376" y="972096"/>
                  </a:lnTo>
                  <a:lnTo>
                    <a:pt x="560086" y="911094"/>
                  </a:lnTo>
                  <a:close/>
                </a:path>
                <a:path w="598804" h="1014729">
                  <a:moveTo>
                    <a:pt x="33020" y="0"/>
                  </a:moveTo>
                  <a:lnTo>
                    <a:pt x="0" y="19049"/>
                  </a:lnTo>
                  <a:lnTo>
                    <a:pt x="527082" y="930195"/>
                  </a:lnTo>
                  <a:lnTo>
                    <a:pt x="559941" y="948933"/>
                  </a:lnTo>
                  <a:lnTo>
                    <a:pt x="560086" y="911094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51063" y="5632704"/>
              <a:ext cx="241541" cy="24766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801355" y="5661660"/>
              <a:ext cx="143255" cy="14630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796593" y="5656897"/>
              <a:ext cx="152780" cy="15582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6111" y="1844039"/>
              <a:ext cx="241541" cy="24460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6403" y="1872995"/>
              <a:ext cx="143256" cy="14325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1641" y="1868233"/>
              <a:ext cx="152781" cy="15278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4991" y="4663427"/>
              <a:ext cx="241541" cy="247662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5283" y="4692395"/>
              <a:ext cx="143256" cy="146304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20521" y="4687633"/>
              <a:ext cx="152781" cy="155829"/>
            </a:xfrm>
            <a:prstGeom prst="rect">
              <a:avLst/>
            </a:prstGeom>
          </p:spPr>
        </p:pic>
      </p:grpSp>
      <p:sp>
        <p:nvSpPr>
          <p:cNvPr id="112" name="object 112"/>
          <p:cNvSpPr txBox="1"/>
          <p:nvPr/>
        </p:nvSpPr>
        <p:spPr>
          <a:xfrm>
            <a:off x="7705470" y="5065902"/>
            <a:ext cx="1155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7284719" y="3630167"/>
            <a:ext cx="982344" cy="1266190"/>
            <a:chOff x="7284719" y="3630167"/>
            <a:chExt cx="982344" cy="1266190"/>
          </a:xfrm>
        </p:grpSpPr>
        <p:pic>
          <p:nvPicPr>
            <p:cNvPr id="114" name="object 11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284719" y="3630167"/>
              <a:ext cx="982218" cy="1265682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331709" y="3823588"/>
              <a:ext cx="721360" cy="1005840"/>
            </a:xfrm>
            <a:custGeom>
              <a:avLst/>
              <a:gdLst/>
              <a:ahLst/>
              <a:cxnLst/>
              <a:rect l="l" t="t" r="r" b="b"/>
              <a:pathLst>
                <a:path w="721359" h="1005839">
                  <a:moveTo>
                    <a:pt x="677326" y="61766"/>
                  </a:moveTo>
                  <a:lnTo>
                    <a:pt x="642754" y="77432"/>
                  </a:lnTo>
                  <a:lnTo>
                    <a:pt x="0" y="983234"/>
                  </a:lnTo>
                  <a:lnTo>
                    <a:pt x="30988" y="1005332"/>
                  </a:lnTo>
                  <a:lnTo>
                    <a:pt x="673996" y="99340"/>
                  </a:lnTo>
                  <a:lnTo>
                    <a:pt x="677326" y="61766"/>
                  </a:lnTo>
                  <a:close/>
                </a:path>
                <a:path w="721359" h="1005839">
                  <a:moveTo>
                    <a:pt x="719329" y="19812"/>
                  </a:moveTo>
                  <a:lnTo>
                    <a:pt x="683641" y="19812"/>
                  </a:lnTo>
                  <a:lnTo>
                    <a:pt x="714756" y="41910"/>
                  </a:lnTo>
                  <a:lnTo>
                    <a:pt x="673996" y="99340"/>
                  </a:lnTo>
                  <a:lnTo>
                    <a:pt x="668528" y="161036"/>
                  </a:lnTo>
                  <a:lnTo>
                    <a:pt x="669315" y="168519"/>
                  </a:lnTo>
                  <a:lnTo>
                    <a:pt x="672830" y="174894"/>
                  </a:lnTo>
                  <a:lnTo>
                    <a:pt x="678511" y="179484"/>
                  </a:lnTo>
                  <a:lnTo>
                    <a:pt x="685800" y="181610"/>
                  </a:lnTo>
                  <a:lnTo>
                    <a:pt x="693283" y="180822"/>
                  </a:lnTo>
                  <a:lnTo>
                    <a:pt x="699658" y="177307"/>
                  </a:lnTo>
                  <a:lnTo>
                    <a:pt x="704248" y="171626"/>
                  </a:lnTo>
                  <a:lnTo>
                    <a:pt x="706374" y="164337"/>
                  </a:lnTo>
                  <a:lnTo>
                    <a:pt x="719329" y="19812"/>
                  </a:lnTo>
                  <a:close/>
                </a:path>
                <a:path w="721359" h="1005839">
                  <a:moveTo>
                    <a:pt x="721106" y="0"/>
                  </a:moveTo>
                  <a:lnTo>
                    <a:pt x="570865" y="68199"/>
                  </a:lnTo>
                  <a:lnTo>
                    <a:pt x="564697" y="72610"/>
                  </a:lnTo>
                  <a:lnTo>
                    <a:pt x="560863" y="78819"/>
                  </a:lnTo>
                  <a:lnTo>
                    <a:pt x="559649" y="86004"/>
                  </a:lnTo>
                  <a:lnTo>
                    <a:pt x="561340" y="93344"/>
                  </a:lnTo>
                  <a:lnTo>
                    <a:pt x="565753" y="99512"/>
                  </a:lnTo>
                  <a:lnTo>
                    <a:pt x="571976" y="103346"/>
                  </a:lnTo>
                  <a:lnTo>
                    <a:pt x="579199" y="104560"/>
                  </a:lnTo>
                  <a:lnTo>
                    <a:pt x="586613" y="102869"/>
                  </a:lnTo>
                  <a:lnTo>
                    <a:pt x="642754" y="77432"/>
                  </a:lnTo>
                  <a:lnTo>
                    <a:pt x="683641" y="19812"/>
                  </a:lnTo>
                  <a:lnTo>
                    <a:pt x="719329" y="19812"/>
                  </a:lnTo>
                  <a:lnTo>
                    <a:pt x="721106" y="0"/>
                  </a:lnTo>
                  <a:close/>
                </a:path>
                <a:path w="721359" h="1005839">
                  <a:moveTo>
                    <a:pt x="696873" y="29210"/>
                  </a:moveTo>
                  <a:lnTo>
                    <a:pt x="680212" y="29210"/>
                  </a:lnTo>
                  <a:lnTo>
                    <a:pt x="707136" y="48260"/>
                  </a:lnTo>
                  <a:lnTo>
                    <a:pt x="677326" y="61766"/>
                  </a:lnTo>
                  <a:lnTo>
                    <a:pt x="673996" y="99340"/>
                  </a:lnTo>
                  <a:lnTo>
                    <a:pt x="714756" y="41910"/>
                  </a:lnTo>
                  <a:lnTo>
                    <a:pt x="696873" y="29210"/>
                  </a:lnTo>
                  <a:close/>
                </a:path>
                <a:path w="721359" h="1005839">
                  <a:moveTo>
                    <a:pt x="683641" y="19812"/>
                  </a:moveTo>
                  <a:lnTo>
                    <a:pt x="642754" y="77432"/>
                  </a:lnTo>
                  <a:lnTo>
                    <a:pt x="677326" y="61766"/>
                  </a:lnTo>
                  <a:lnTo>
                    <a:pt x="680212" y="29210"/>
                  </a:lnTo>
                  <a:lnTo>
                    <a:pt x="696873" y="29210"/>
                  </a:lnTo>
                  <a:lnTo>
                    <a:pt x="683641" y="19812"/>
                  </a:lnTo>
                  <a:close/>
                </a:path>
                <a:path w="721359" h="1005839">
                  <a:moveTo>
                    <a:pt x="680212" y="29210"/>
                  </a:moveTo>
                  <a:lnTo>
                    <a:pt x="677326" y="61766"/>
                  </a:lnTo>
                  <a:lnTo>
                    <a:pt x="707136" y="48260"/>
                  </a:lnTo>
                  <a:lnTo>
                    <a:pt x="680212" y="2921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7489317" y="4102430"/>
            <a:ext cx="1155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880984" y="3536137"/>
            <a:ext cx="24637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752968" y="5794349"/>
            <a:ext cx="245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V=0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2834639" y="1816595"/>
            <a:ext cx="5320030" cy="4218305"/>
            <a:chOff x="2834639" y="1816595"/>
            <a:chExt cx="5320030" cy="4218305"/>
          </a:xfrm>
        </p:grpSpPr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09560" y="3733787"/>
              <a:ext cx="244601" cy="247662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59851" y="3762755"/>
              <a:ext cx="146303" cy="14630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55089" y="3757993"/>
              <a:ext cx="155828" cy="15582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4639" y="4687823"/>
              <a:ext cx="241541" cy="244601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84931" y="4716779"/>
              <a:ext cx="143256" cy="14325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0169" y="4712017"/>
              <a:ext cx="152781" cy="152781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2279" y="1856232"/>
              <a:ext cx="241541" cy="244601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2571" y="1885188"/>
              <a:ext cx="143255" cy="143256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809" y="1880425"/>
              <a:ext cx="152780" cy="15278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91711" y="1816595"/>
              <a:ext cx="241541" cy="247662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842003" y="1845564"/>
              <a:ext cx="143256" cy="14630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837241" y="1840801"/>
              <a:ext cx="152781" cy="155828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7439" y="4687823"/>
              <a:ext cx="241541" cy="244601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37731" y="4716779"/>
              <a:ext cx="143255" cy="143256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2969" y="4712017"/>
              <a:ext cx="152780" cy="152781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2884931" y="3933444"/>
              <a:ext cx="2251075" cy="2096770"/>
            </a:xfrm>
            <a:custGeom>
              <a:avLst/>
              <a:gdLst/>
              <a:ahLst/>
              <a:cxnLst/>
              <a:rect l="l" t="t" r="r" b="b"/>
              <a:pathLst>
                <a:path w="2251075" h="2096770">
                  <a:moveTo>
                    <a:pt x="0" y="0"/>
                  </a:moveTo>
                  <a:lnTo>
                    <a:pt x="2250821" y="209645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4212335" y="6065520"/>
            <a:ext cx="3154680" cy="42989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515"/>
              </a:spcBef>
            </a:pPr>
            <a:r>
              <a:rPr sz="1800" spc="-10" dirty="0">
                <a:latin typeface="Calibri"/>
                <a:cs typeface="Calibri"/>
              </a:rPr>
              <a:t>¡No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puede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volver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votar!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077582" y="6665468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8868791" y="6670649"/>
            <a:ext cx="288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61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41" name="object 2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01915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200" b="1" spc="-5" dirty="0"/>
              <a:t>Ejemplo</a:t>
            </a:r>
            <a:r>
              <a:rPr sz="3200" b="1" spc="20" dirty="0"/>
              <a:t> </a:t>
            </a:r>
            <a:r>
              <a:rPr sz="3200" b="1" spc="-10" dirty="0"/>
              <a:t>de</a:t>
            </a:r>
            <a:r>
              <a:rPr sz="3200" b="1" spc="-5" dirty="0"/>
              <a:t> </a:t>
            </a:r>
            <a:r>
              <a:rPr sz="3200" b="1" spc="-20" dirty="0"/>
              <a:t>exclusión</a:t>
            </a:r>
            <a:r>
              <a:rPr sz="3200" b="1" spc="5" dirty="0"/>
              <a:t> </a:t>
            </a:r>
            <a:r>
              <a:rPr sz="3200" b="1" spc="-15" dirty="0"/>
              <a:t>mutua</a:t>
            </a:r>
            <a:r>
              <a:rPr sz="3200" b="1" spc="30" dirty="0"/>
              <a:t> </a:t>
            </a:r>
            <a:r>
              <a:rPr sz="3200" b="1" spc="-10" dirty="0"/>
              <a:t>con</a:t>
            </a:r>
            <a:r>
              <a:rPr sz="3200" b="1" spc="45" dirty="0"/>
              <a:t> </a:t>
            </a:r>
            <a:r>
              <a:rPr sz="3200" b="1" spc="-5" dirty="0"/>
              <a:t>alg.</a:t>
            </a:r>
            <a:r>
              <a:rPr sz="3200" b="1" spc="-20" dirty="0"/>
              <a:t> </a:t>
            </a:r>
            <a:r>
              <a:rPr sz="3200" b="1" spc="-10" dirty="0"/>
              <a:t>votación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400" b="1" spc="-5" dirty="0"/>
              <a:t>5</a:t>
            </a:r>
            <a:r>
              <a:rPr sz="1400" b="1" spc="-10" dirty="0"/>
              <a:t> </a:t>
            </a:r>
            <a:r>
              <a:rPr sz="1400" b="1" spc="-5" dirty="0"/>
              <a:t>procesos</a:t>
            </a:r>
            <a:r>
              <a:rPr sz="1400" b="1" spc="-25" dirty="0"/>
              <a:t> </a:t>
            </a:r>
            <a:r>
              <a:rPr sz="1400" b="1" spc="-10" dirty="0"/>
              <a:t>en</a:t>
            </a:r>
            <a:r>
              <a:rPr sz="1400" b="1" spc="5" dirty="0"/>
              <a:t> </a:t>
            </a:r>
            <a:r>
              <a:rPr sz="1400" b="1" spc="-5" dirty="0"/>
              <a:t>2</a:t>
            </a:r>
            <a:r>
              <a:rPr sz="1400" b="1" spc="5" dirty="0"/>
              <a:t> </a:t>
            </a:r>
            <a:r>
              <a:rPr sz="1400" b="1" spc="-10" dirty="0"/>
              <a:t>distritos. S1={P1,P2,P3}</a:t>
            </a:r>
            <a:r>
              <a:rPr sz="1400" b="1" spc="75" dirty="0"/>
              <a:t> </a:t>
            </a:r>
            <a:r>
              <a:rPr sz="1400" b="1" spc="-10" dirty="0"/>
              <a:t>S2={P3,P4,P5}</a:t>
            </a:r>
            <a:endParaRPr sz="1400"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5000" y="2514600"/>
            <a:ext cx="54489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Algoritmos</a:t>
            </a:r>
            <a:r>
              <a:rPr sz="4400" b="0" spc="2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de</a:t>
            </a:r>
            <a:r>
              <a:rPr sz="4400" b="0" spc="-2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consenso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00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  <a:r>
              <a:rPr spc="-5" dirty="0"/>
              <a:t> de</a:t>
            </a:r>
            <a:r>
              <a:rPr spc="5" dirty="0"/>
              <a:t> </a:t>
            </a:r>
            <a:r>
              <a:rPr spc="-5" dirty="0"/>
              <a:t>Elección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1147" y="1670685"/>
            <a:ext cx="7971155" cy="3796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Son </a:t>
            </a:r>
            <a:r>
              <a:rPr sz="2800" spc="-5" dirty="0">
                <a:latin typeface="Calibri"/>
                <a:cs typeface="Calibri"/>
              </a:rPr>
              <a:t>algoritmos diseñados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spc="-10" dirty="0">
                <a:latin typeface="Calibri"/>
                <a:cs typeface="Calibri"/>
              </a:rPr>
              <a:t>problemas </a:t>
            </a:r>
            <a:r>
              <a:rPr sz="2800" spc="-5" dirty="0">
                <a:latin typeface="Calibri"/>
                <a:cs typeface="Calibri"/>
              </a:rPr>
              <a:t>en </a:t>
            </a:r>
            <a:r>
              <a:rPr sz="2800" dirty="0">
                <a:latin typeface="Calibri"/>
                <a:cs typeface="Calibri"/>
              </a:rPr>
              <a:t>los </a:t>
            </a:r>
            <a:r>
              <a:rPr sz="2800" spc="-5" dirty="0">
                <a:latin typeface="Calibri"/>
                <a:cs typeface="Calibri"/>
              </a:rPr>
              <a:t>cuales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los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realizar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tarea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especial:</a:t>
            </a:r>
            <a:endParaRPr sz="28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Elección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coordinador.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Calibri"/>
              <a:cs typeface="Calibri"/>
            </a:endParaRPr>
          </a:p>
          <a:p>
            <a:pPr marL="12700" marR="103695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Estos </a:t>
            </a:r>
            <a:r>
              <a:rPr sz="2800" spc="-5" dirty="0">
                <a:latin typeface="Calibri"/>
                <a:cs typeface="Calibri"/>
              </a:rPr>
              <a:t>mecanismos </a:t>
            </a:r>
            <a:r>
              <a:rPr sz="2800" dirty="0">
                <a:latin typeface="Calibri"/>
                <a:cs typeface="Calibri"/>
              </a:rPr>
              <a:t>se </a:t>
            </a:r>
            <a:r>
              <a:rPr sz="2800" spc="-10" dirty="0">
                <a:latin typeface="Calibri"/>
                <a:cs typeface="Calibri"/>
              </a:rPr>
              <a:t>activan </a:t>
            </a:r>
            <a:r>
              <a:rPr sz="2800" spc="-5" dirty="0">
                <a:latin typeface="Calibri"/>
                <a:cs typeface="Calibri"/>
              </a:rPr>
              <a:t>también </a:t>
            </a:r>
            <a:r>
              <a:rPr sz="2800" spc="-10" dirty="0">
                <a:latin typeface="Calibri"/>
                <a:cs typeface="Calibri"/>
              </a:rPr>
              <a:t>cuando </a:t>
            </a:r>
            <a:r>
              <a:rPr sz="2800" dirty="0">
                <a:latin typeface="Calibri"/>
                <a:cs typeface="Calibri"/>
              </a:rPr>
              <a:t>el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coordinador </a:t>
            </a:r>
            <a:r>
              <a:rPr sz="2800" spc="-5" dirty="0">
                <a:latin typeface="Calibri"/>
                <a:cs typeface="Calibri"/>
              </a:rPr>
              <a:t>ha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fallado.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Objetivo: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Elección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única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35" dirty="0"/>
              <a:t> </a:t>
            </a:r>
            <a:r>
              <a:rPr spc="-5" dirty="0"/>
              <a:t>del</a:t>
            </a:r>
            <a:r>
              <a:rPr spc="-10" dirty="0"/>
              <a:t> </a:t>
            </a:r>
            <a:r>
              <a:rPr spc="-15" dirty="0"/>
              <a:t>Matón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15355"/>
            <a:ext cx="7900034" cy="428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10" dirty="0">
                <a:latin typeface="Calibri"/>
                <a:cs typeface="Calibri"/>
              </a:rPr>
              <a:t>Objetivo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5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Elige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procesador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“vivo”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</a:t>
            </a:r>
            <a:r>
              <a:rPr sz="2000" spc="-20" dirty="0">
                <a:latin typeface="Calibri"/>
                <a:cs typeface="Calibri"/>
              </a:rPr>
              <a:t> mayor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Proceso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coordinador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responde.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elección: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Envía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mensaje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ELECCIÓN</a:t>
            </a:r>
            <a:r>
              <a:rPr sz="2000" spc="-5" dirty="0">
                <a:latin typeface="Calibri"/>
                <a:cs typeface="Calibri"/>
              </a:rPr>
              <a:t> 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procesos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mayor</a:t>
            </a:r>
            <a:endParaRPr sz="20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Si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ninguno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responde: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hace</a:t>
            </a:r>
            <a:r>
              <a:rPr sz="2000" spc="-10" dirty="0">
                <a:latin typeface="Calibri"/>
                <a:cs typeface="Calibri"/>
              </a:rPr>
              <a:t> nuevo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coordinador</a:t>
            </a:r>
            <a:endParaRPr sz="2000">
              <a:latin typeface="Calibri"/>
              <a:cs typeface="Calibri"/>
            </a:endParaRPr>
          </a:p>
          <a:p>
            <a:pPr marL="227965" marR="1224280" lvl="1" indent="-227965" algn="r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1700" spc="-5" dirty="0">
                <a:latin typeface="Calibri"/>
                <a:cs typeface="Calibri"/>
              </a:rPr>
              <a:t>Manda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mensajes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COORDINADOR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procesadores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menor</a:t>
            </a:r>
            <a:endParaRPr sz="1700">
              <a:latin typeface="Calibri"/>
              <a:cs typeface="Calibri"/>
            </a:endParaRPr>
          </a:p>
          <a:p>
            <a:pPr marL="286385" marR="1217295" indent="-286385" algn="r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2863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Si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alguno</a:t>
            </a:r>
            <a:r>
              <a:rPr sz="2000" spc="-10" dirty="0">
                <a:latin typeface="Calibri"/>
                <a:cs typeface="Calibri"/>
              </a:rPr>
              <a:t> responde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mensaje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abandona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elección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recibe</a:t>
            </a:r>
            <a:r>
              <a:rPr sz="2400" spc="-10" dirty="0">
                <a:latin typeface="Calibri"/>
                <a:cs typeface="Calibri"/>
              </a:rPr>
              <a:t> ELECCIÓN:</a:t>
            </a:r>
            <a:endParaRPr sz="2400">
              <a:latin typeface="Calibri"/>
              <a:cs typeface="Calibri"/>
            </a:endParaRPr>
          </a:p>
          <a:p>
            <a:pPr marL="756285" marR="104139" indent="-287020">
              <a:lnSpc>
                <a:spcPts val="2160"/>
              </a:lnSpc>
              <a:spcBef>
                <a:spcPts val="55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Si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tiene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menor,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entonces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responde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inicia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elección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(si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todavía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había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hecho).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744" y="1770122"/>
            <a:ext cx="2193875" cy="2008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9345" y="2381697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47" y="1790620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3520" y="1543945"/>
            <a:ext cx="330791" cy="3308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24805" y="1562968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4048" y="2426227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4805" y="3426540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2387" y="3108031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245" y="3089008"/>
            <a:ext cx="332266" cy="3308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06336" y="3108031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460000">
            <a:off x="1370008" y="2994994"/>
            <a:ext cx="492072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1350" b="1" spc="-15" baseline="3086" dirty="0">
                <a:solidFill>
                  <a:srgbClr val="1F1A17"/>
                </a:solidFill>
                <a:latin typeface="Arial"/>
                <a:cs typeface="Arial"/>
              </a:rPr>
              <a:t>Ele</a:t>
            </a:r>
            <a:r>
              <a:rPr sz="900" b="1" spc="-10" dirty="0">
                <a:solidFill>
                  <a:srgbClr val="1F1A17"/>
                </a:solidFill>
                <a:latin typeface="Arial"/>
                <a:cs typeface="Arial"/>
              </a:rPr>
              <a:t>cción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540000">
            <a:off x="1688815" y="2428063"/>
            <a:ext cx="490838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solidFill>
                  <a:srgbClr val="1F1A17"/>
                </a:solidFill>
                <a:latin typeface="Arial"/>
                <a:cs typeface="Arial"/>
              </a:rPr>
              <a:t>El</a:t>
            </a:r>
            <a:r>
              <a:rPr sz="900" b="1" spc="-5" dirty="0">
                <a:solidFill>
                  <a:srgbClr val="1F1A17"/>
                </a:solidFill>
                <a:latin typeface="Arial"/>
                <a:cs typeface="Arial"/>
              </a:rPr>
              <a:t>e</a:t>
            </a:r>
            <a:r>
              <a:rPr sz="900" b="1" spc="-15" dirty="0">
                <a:solidFill>
                  <a:srgbClr val="1F1A17"/>
                </a:solidFill>
                <a:latin typeface="Arial"/>
                <a:cs typeface="Arial"/>
              </a:rPr>
              <a:t>c</a:t>
            </a:r>
            <a:r>
              <a:rPr sz="900" b="1" spc="-5" dirty="0">
                <a:solidFill>
                  <a:srgbClr val="1F1A17"/>
                </a:solidFill>
                <a:latin typeface="Arial"/>
                <a:cs typeface="Arial"/>
              </a:rPr>
              <a:t>c</a:t>
            </a:r>
            <a:r>
              <a:rPr sz="900" b="1" spc="-10" dirty="0">
                <a:solidFill>
                  <a:srgbClr val="1F1A17"/>
                </a:solidFill>
                <a:latin typeface="Arial"/>
                <a:cs typeface="Arial"/>
              </a:rPr>
              <a:t>i</a:t>
            </a:r>
            <a:r>
              <a:rPr sz="900" b="1" spc="-5" dirty="0">
                <a:solidFill>
                  <a:srgbClr val="1F1A17"/>
                </a:solidFill>
                <a:latin typeface="Arial"/>
                <a:cs typeface="Arial"/>
              </a:rPr>
              <a:t>ó</a:t>
            </a:r>
            <a:r>
              <a:rPr sz="1350" b="1" spc="7" baseline="3086" dirty="0">
                <a:solidFill>
                  <a:srgbClr val="1F1A17"/>
                </a:solidFill>
                <a:latin typeface="Arial"/>
                <a:cs typeface="Arial"/>
              </a:rPr>
              <a:t>n</a:t>
            </a:r>
            <a:endParaRPr sz="1350" baseline="3086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8957" y="4815654"/>
            <a:ext cx="330791" cy="3308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298573" y="4836153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62077" y="4224771"/>
            <a:ext cx="330791" cy="3308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663297" y="4245269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2909" y="3996989"/>
            <a:ext cx="330791" cy="33230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254129" y="4017488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62217" y="4861852"/>
            <a:ext cx="330791" cy="33089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163436" y="4880875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80549" y="5543656"/>
            <a:ext cx="330791" cy="33086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114576" y="5777622"/>
            <a:ext cx="410845" cy="455930"/>
            <a:chOff x="3114576" y="5777622"/>
            <a:chExt cx="410845" cy="45593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2909" y="5862197"/>
              <a:ext cx="330791" cy="3308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15320" y="5778367"/>
              <a:ext cx="409575" cy="454025"/>
            </a:xfrm>
            <a:custGeom>
              <a:avLst/>
              <a:gdLst/>
              <a:ahLst/>
              <a:cxnLst/>
              <a:rect l="l" t="t" r="r" b="b"/>
              <a:pathLst>
                <a:path w="409575" h="454025">
                  <a:moveTo>
                    <a:pt x="0" y="44548"/>
                  </a:moveTo>
                  <a:lnTo>
                    <a:pt x="409303" y="409282"/>
                  </a:lnTo>
                </a:path>
                <a:path w="409575" h="454025">
                  <a:moveTo>
                    <a:pt x="409303" y="0"/>
                  </a:moveTo>
                  <a:lnTo>
                    <a:pt x="0" y="453982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1769" y="5562672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89924" y="4270969"/>
            <a:ext cx="330791" cy="33082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891016" y="4289991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34441" y="5543656"/>
            <a:ext cx="332459" cy="33086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935725" y="5562672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39125" y="4583253"/>
            <a:ext cx="64696" cy="9083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 rot="21420000">
            <a:off x="4172670" y="4620244"/>
            <a:ext cx="210814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5" dirty="0">
                <a:solidFill>
                  <a:srgbClr val="1F1A17"/>
                </a:solidFill>
                <a:latin typeface="Arial"/>
                <a:cs typeface="Arial"/>
              </a:rPr>
              <a:t>OK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97758" y="3996989"/>
            <a:ext cx="2195462" cy="187753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998850" y="4836153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63445" y="4245269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54278" y="4017488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63521" y="4880875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14660" y="5777622"/>
            <a:ext cx="409575" cy="455930"/>
            <a:chOff x="5814660" y="5777622"/>
            <a:chExt cx="409575" cy="45593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53185" y="5862197"/>
              <a:ext cx="330791" cy="33087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815405" y="5778367"/>
              <a:ext cx="408305" cy="454025"/>
            </a:xfrm>
            <a:custGeom>
              <a:avLst/>
              <a:gdLst/>
              <a:ahLst/>
              <a:cxnLst/>
              <a:rect l="l" t="t" r="r" b="b"/>
              <a:pathLst>
                <a:path w="408304" h="454025">
                  <a:moveTo>
                    <a:pt x="0" y="44548"/>
                  </a:moveTo>
                  <a:lnTo>
                    <a:pt x="407828" y="409282"/>
                  </a:lnTo>
                </a:path>
                <a:path w="408304" h="454025">
                  <a:moveTo>
                    <a:pt x="407828" y="0"/>
                  </a:moveTo>
                  <a:lnTo>
                    <a:pt x="0" y="453982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81853" y="5562672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91293" y="4289991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35809" y="5562672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21540000">
            <a:off x="6840096" y="4570377"/>
            <a:ext cx="704342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solidFill>
                  <a:srgbClr val="1F1A17"/>
                </a:solidFill>
                <a:latin typeface="Arial"/>
                <a:cs typeface="Arial"/>
              </a:rPr>
              <a:t>Coord</a:t>
            </a:r>
            <a:r>
              <a:rPr sz="1350" b="1" spc="-15" baseline="3086" dirty="0">
                <a:solidFill>
                  <a:srgbClr val="1F1A17"/>
                </a:solidFill>
                <a:latin typeface="Arial"/>
                <a:cs typeface="Arial"/>
              </a:rPr>
              <a:t>inador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21540000">
            <a:off x="6864677" y="5260518"/>
            <a:ext cx="704342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solidFill>
                  <a:srgbClr val="1F1A17"/>
                </a:solidFill>
                <a:latin typeface="Arial"/>
                <a:cs typeface="Arial"/>
              </a:rPr>
              <a:t>Coord</a:t>
            </a:r>
            <a:r>
              <a:rPr sz="1350" b="1" spc="-15" baseline="3086" dirty="0">
                <a:solidFill>
                  <a:srgbClr val="1F1A17"/>
                </a:solidFill>
                <a:latin typeface="Arial"/>
                <a:cs typeface="Arial"/>
              </a:rPr>
              <a:t>inador</a:t>
            </a:r>
            <a:endParaRPr sz="1350" baseline="3086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68305" y="2361006"/>
            <a:ext cx="330791" cy="330892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469525" y="2381697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731425" y="1770122"/>
            <a:ext cx="330791" cy="330892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3832645" y="1790620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22257" y="1543945"/>
            <a:ext cx="330791" cy="330892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423349" y="1562968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31500" y="2407204"/>
            <a:ext cx="330791" cy="330892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5332721" y="2426227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22257" y="3407517"/>
            <a:ext cx="330791" cy="33089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4423349" y="3426540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49833" y="3089008"/>
            <a:ext cx="330791" cy="330892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3651053" y="3108031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59272" y="1816320"/>
            <a:ext cx="330791" cy="330828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2461628" y="1835343"/>
            <a:ext cx="2738755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11120" algn="l"/>
              </a:tabLst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5	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003789" y="3089008"/>
            <a:ext cx="332395" cy="330892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5105009" y="3108031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283859" y="3322975"/>
            <a:ext cx="410845" cy="455930"/>
            <a:chOff x="4283859" y="3322975"/>
            <a:chExt cx="410845" cy="455930"/>
          </a:xfrm>
        </p:grpSpPr>
        <p:sp>
          <p:nvSpPr>
            <p:cNvPr id="64" name="object 64"/>
            <p:cNvSpPr/>
            <p:nvPr/>
          </p:nvSpPr>
          <p:spPr>
            <a:xfrm>
              <a:off x="4284604" y="3323719"/>
              <a:ext cx="409575" cy="454025"/>
            </a:xfrm>
            <a:custGeom>
              <a:avLst/>
              <a:gdLst/>
              <a:ahLst/>
              <a:cxnLst/>
              <a:rect l="l" t="t" r="r" b="b"/>
              <a:pathLst>
                <a:path w="409575" h="454025">
                  <a:moveTo>
                    <a:pt x="0" y="44722"/>
                  </a:moveTo>
                  <a:lnTo>
                    <a:pt x="409303" y="409428"/>
                  </a:lnTo>
                </a:path>
                <a:path w="409575" h="454025">
                  <a:moveTo>
                    <a:pt x="409303" y="0"/>
                  </a:moveTo>
                  <a:lnTo>
                    <a:pt x="0" y="453958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82232" y="3329109"/>
              <a:ext cx="86184" cy="81462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3692820" y="2145673"/>
            <a:ext cx="614045" cy="463550"/>
            <a:chOff x="3692820" y="2145673"/>
            <a:chExt cx="614045" cy="463550"/>
          </a:xfrm>
        </p:grpSpPr>
        <p:sp>
          <p:nvSpPr>
            <p:cNvPr id="67" name="object 67"/>
            <p:cNvSpPr/>
            <p:nvPr/>
          </p:nvSpPr>
          <p:spPr>
            <a:xfrm>
              <a:off x="3692938" y="2539703"/>
              <a:ext cx="85090" cy="67945"/>
            </a:xfrm>
            <a:custGeom>
              <a:avLst/>
              <a:gdLst/>
              <a:ahLst/>
              <a:cxnLst/>
              <a:rect l="l" t="t" r="r" b="b"/>
              <a:pathLst>
                <a:path w="85089" h="67944">
                  <a:moveTo>
                    <a:pt x="83130" y="0"/>
                  </a:moveTo>
                  <a:lnTo>
                    <a:pt x="0" y="35290"/>
                  </a:lnTo>
                  <a:lnTo>
                    <a:pt x="84606" y="67564"/>
                  </a:lnTo>
                  <a:lnTo>
                    <a:pt x="83130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93772" y="2540472"/>
              <a:ext cx="85090" cy="67945"/>
            </a:xfrm>
            <a:custGeom>
              <a:avLst/>
              <a:gdLst/>
              <a:ahLst/>
              <a:cxnLst/>
              <a:rect l="l" t="t" r="r" b="b"/>
              <a:pathLst>
                <a:path w="85089" h="67944">
                  <a:moveTo>
                    <a:pt x="84606" y="67564"/>
                  </a:moveTo>
                  <a:lnTo>
                    <a:pt x="83130" y="0"/>
                  </a:lnTo>
                  <a:lnTo>
                    <a:pt x="0" y="35354"/>
                  </a:lnTo>
                  <a:lnTo>
                    <a:pt x="84606" y="67564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03715" y="2458022"/>
              <a:ext cx="88265" cy="72390"/>
            </a:xfrm>
            <a:custGeom>
              <a:avLst/>
              <a:gdLst/>
              <a:ahLst/>
              <a:cxnLst/>
              <a:rect l="l" t="t" r="r" b="b"/>
              <a:pathLst>
                <a:path w="88264" h="72389">
                  <a:moveTo>
                    <a:pt x="53881" y="0"/>
                  </a:moveTo>
                  <a:lnTo>
                    <a:pt x="0" y="72312"/>
                  </a:lnTo>
                  <a:lnTo>
                    <a:pt x="87685" y="58517"/>
                  </a:lnTo>
                  <a:lnTo>
                    <a:pt x="53881" y="0"/>
                  </a:lnTo>
                  <a:close/>
                </a:path>
              </a:pathLst>
            </a:custGeom>
            <a:solidFill>
              <a:srgbClr val="1F1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04484" y="2458792"/>
              <a:ext cx="88265" cy="72390"/>
            </a:xfrm>
            <a:custGeom>
              <a:avLst/>
              <a:gdLst/>
              <a:ahLst/>
              <a:cxnLst/>
              <a:rect l="l" t="t" r="r" b="b"/>
              <a:pathLst>
                <a:path w="88264" h="72389">
                  <a:moveTo>
                    <a:pt x="87749" y="58517"/>
                  </a:moveTo>
                  <a:lnTo>
                    <a:pt x="53945" y="0"/>
                  </a:lnTo>
                  <a:lnTo>
                    <a:pt x="0" y="72312"/>
                  </a:lnTo>
                  <a:lnTo>
                    <a:pt x="87749" y="58517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31428" y="2145673"/>
              <a:ext cx="175434" cy="126081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 rot="21540000">
            <a:off x="4276823" y="2432358"/>
            <a:ext cx="20975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solidFill>
                  <a:srgbClr val="1F1A17"/>
                </a:solidFill>
                <a:latin typeface="Arial"/>
                <a:cs typeface="Arial"/>
              </a:rPr>
              <a:t>O</a:t>
            </a:r>
            <a:r>
              <a:rPr sz="900" b="1" spc="5" dirty="0">
                <a:solidFill>
                  <a:srgbClr val="1F1A17"/>
                </a:solidFill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689154" y="2018821"/>
            <a:ext cx="1487805" cy="557530"/>
          </a:xfrm>
          <a:custGeom>
            <a:avLst/>
            <a:gdLst/>
            <a:ahLst/>
            <a:cxnLst/>
            <a:rect l="l" t="t" r="r" b="b"/>
            <a:pathLst>
              <a:path w="1487804" h="557530">
                <a:moveTo>
                  <a:pt x="6093" y="515427"/>
                </a:moveTo>
                <a:lnTo>
                  <a:pt x="1266269" y="0"/>
                </a:lnTo>
              </a:path>
              <a:path w="1487804" h="557530">
                <a:moveTo>
                  <a:pt x="0" y="557005"/>
                </a:moveTo>
                <a:lnTo>
                  <a:pt x="1487759" y="527746"/>
                </a:lnTo>
              </a:path>
            </a:pathLst>
          </a:custGeom>
          <a:ln w="3175">
            <a:solidFill>
              <a:srgbClr val="1F1A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966977" y="2361006"/>
            <a:ext cx="330791" cy="330892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6068069" y="2381697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6" name="object 7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330097" y="1770122"/>
            <a:ext cx="330791" cy="330892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6431189" y="1790620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8" name="object 7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920929" y="1543945"/>
            <a:ext cx="332266" cy="330892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7022021" y="1562968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0" name="object 8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882403" y="1816320"/>
            <a:ext cx="1297034" cy="1962102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7931264" y="2426227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22021" y="3426540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3" name="object 8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148505" y="3089008"/>
            <a:ext cx="330791" cy="330892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6249597" y="3108031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659037" y="1835343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05221" y="3108031"/>
            <a:ext cx="13970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 rot="17820000">
            <a:off x="7147121" y="2526990"/>
            <a:ext cx="490222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900" b="1" spc="-10" dirty="0">
                <a:solidFill>
                  <a:srgbClr val="1F1A17"/>
                </a:solidFill>
                <a:latin typeface="Arial"/>
                <a:cs typeface="Arial"/>
              </a:rPr>
              <a:t>El</a:t>
            </a:r>
            <a:r>
              <a:rPr sz="900" b="1" spc="-5" dirty="0">
                <a:solidFill>
                  <a:srgbClr val="1F1A17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1F1A17"/>
                </a:solidFill>
                <a:latin typeface="Arial"/>
                <a:cs typeface="Arial"/>
              </a:rPr>
              <a:t>c</a:t>
            </a:r>
            <a:r>
              <a:rPr sz="900" b="1" spc="-5" dirty="0">
                <a:solidFill>
                  <a:srgbClr val="1F1A17"/>
                </a:solidFill>
                <a:latin typeface="Arial"/>
                <a:cs typeface="Arial"/>
              </a:rPr>
              <a:t>c</a:t>
            </a:r>
            <a:r>
              <a:rPr sz="900" b="1" spc="-10" dirty="0">
                <a:solidFill>
                  <a:srgbClr val="1F1A17"/>
                </a:solidFill>
                <a:latin typeface="Arial"/>
                <a:cs typeface="Arial"/>
              </a:rPr>
              <a:t>i</a:t>
            </a:r>
            <a:r>
              <a:rPr sz="1350" b="1" spc="-7" baseline="3086" dirty="0">
                <a:solidFill>
                  <a:srgbClr val="1F1A17"/>
                </a:solidFill>
                <a:latin typeface="Arial"/>
                <a:cs typeface="Arial"/>
              </a:rPr>
              <a:t>ó</a:t>
            </a:r>
            <a:r>
              <a:rPr sz="1350" b="1" spc="7" baseline="3086" dirty="0">
                <a:solidFill>
                  <a:srgbClr val="1F1A17"/>
                </a:solidFill>
                <a:latin typeface="Arial"/>
                <a:cs typeface="Arial"/>
              </a:rPr>
              <a:t>n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041562" y="4587232"/>
            <a:ext cx="129539" cy="289560"/>
          </a:xfrm>
          <a:custGeom>
            <a:avLst/>
            <a:gdLst/>
            <a:ahLst/>
            <a:cxnLst/>
            <a:rect l="l" t="t" r="r" b="b"/>
            <a:pathLst>
              <a:path w="129539" h="289560">
                <a:moveTo>
                  <a:pt x="129122" y="289250"/>
                </a:moveTo>
                <a:lnTo>
                  <a:pt x="0" y="0"/>
                </a:lnTo>
              </a:path>
            </a:pathLst>
          </a:custGeom>
          <a:ln w="3175">
            <a:solidFill>
              <a:srgbClr val="1F1A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131314" y="5881213"/>
            <a:ext cx="4598670" cy="713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35380">
              <a:lnSpc>
                <a:spcPct val="100000"/>
              </a:lnSpc>
              <a:spcBef>
                <a:spcPts val="114"/>
              </a:spcBef>
              <a:tabLst>
                <a:tab pos="3835400" algn="l"/>
              </a:tabLst>
            </a:pPr>
            <a:r>
              <a:rPr sz="1600" b="1" spc="5" dirty="0">
                <a:solidFill>
                  <a:srgbClr val="1F1A17"/>
                </a:solidFill>
                <a:latin typeface="Arial"/>
                <a:cs typeface="Arial"/>
              </a:rPr>
              <a:t>7	7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Imagen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original: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1"/>
              </a:rPr>
              <a:t>http://www.csci.csusb.edu/tongyu/courses/cs461/notes/dmex.php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35" dirty="0"/>
              <a:t> </a:t>
            </a:r>
            <a:r>
              <a:rPr spc="-5" dirty="0"/>
              <a:t>del</a:t>
            </a:r>
            <a:r>
              <a:rPr spc="-10" dirty="0"/>
              <a:t> </a:t>
            </a:r>
            <a:r>
              <a:rPr spc="-15" dirty="0"/>
              <a:t>Matón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0010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Algoritmos</a:t>
            </a:r>
            <a:r>
              <a:rPr spc="-20" dirty="0"/>
              <a:t> </a:t>
            </a:r>
            <a:r>
              <a:rPr spc="-10" dirty="0"/>
              <a:t>en</a:t>
            </a:r>
            <a:r>
              <a:rPr spc="-5" dirty="0"/>
              <a:t> Anillo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854454"/>
            <a:ext cx="7990205" cy="3593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Sobre </a:t>
            </a:r>
            <a:r>
              <a:rPr sz="2800" spc="-5" dirty="0">
                <a:latin typeface="Calibri"/>
                <a:cs typeface="Calibri"/>
              </a:rPr>
              <a:t>un </a:t>
            </a:r>
            <a:r>
              <a:rPr sz="2800" dirty="0">
                <a:latin typeface="Calibri"/>
                <a:cs typeface="Calibri"/>
              </a:rPr>
              <a:t>anillo </a:t>
            </a:r>
            <a:r>
              <a:rPr sz="2800" spc="-5" dirty="0">
                <a:latin typeface="Calibri"/>
                <a:cs typeface="Calibri"/>
              </a:rPr>
              <a:t>lógico de </a:t>
            </a:r>
            <a:r>
              <a:rPr sz="2800" spc="-10" dirty="0">
                <a:latin typeface="Calibri"/>
                <a:cs typeface="Calibri"/>
              </a:rPr>
              <a:t>procesos </a:t>
            </a:r>
            <a:r>
              <a:rPr sz="2800" dirty="0">
                <a:latin typeface="Calibri"/>
                <a:cs typeface="Calibri"/>
              </a:rPr>
              <a:t>se </a:t>
            </a:r>
            <a:r>
              <a:rPr sz="2800" spc="-10" dirty="0">
                <a:latin typeface="Calibri"/>
                <a:cs typeface="Calibri"/>
              </a:rPr>
              <a:t>emite </a:t>
            </a:r>
            <a:r>
              <a:rPr sz="2800" spc="-5" dirty="0">
                <a:latin typeface="Calibri"/>
                <a:cs typeface="Calibri"/>
              </a:rPr>
              <a:t>un mensaje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elección.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Si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spc="-10" dirty="0">
                <a:latin typeface="Calibri"/>
                <a:cs typeface="Calibri"/>
              </a:rPr>
              <a:t> proceso recibe 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mensaje:</a:t>
            </a:r>
            <a:endParaRPr sz="2800">
              <a:latin typeface="Calibri"/>
              <a:cs typeface="Calibri"/>
            </a:endParaRPr>
          </a:p>
          <a:p>
            <a:pPr marL="777875" marR="217804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78510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mensaje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suyo,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10" dirty="0">
                <a:latin typeface="Calibri"/>
                <a:cs typeface="Calibri"/>
              </a:rPr>
              <a:t> retransmite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 suyo.</a:t>
            </a:r>
            <a:endParaRPr sz="24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78510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 </a:t>
            </a:r>
            <a:r>
              <a:rPr sz="2400" spc="-20" dirty="0">
                <a:latin typeface="Calibri"/>
                <a:cs typeface="Calibri"/>
              </a:rPr>
              <a:t>mayor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retransmite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tal.</a:t>
            </a:r>
            <a:endParaRPr sz="24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78510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igual,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entonces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retransmite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coordinador.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25" dirty="0"/>
              <a:t> </a:t>
            </a:r>
            <a:r>
              <a:rPr spc="-5" dirty="0"/>
              <a:t>de </a:t>
            </a:r>
            <a:r>
              <a:rPr spc="-15" dirty="0"/>
              <a:t>Invitación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-15" dirty="0"/>
              <a:t>Problemática</a:t>
            </a:r>
            <a:r>
              <a:rPr spc="-5" dirty="0"/>
              <a:t> de</a:t>
            </a:r>
            <a:r>
              <a:rPr spc="5" dirty="0"/>
              <a:t> </a:t>
            </a:r>
            <a:r>
              <a:rPr dirty="0"/>
              <a:t>los</a:t>
            </a:r>
            <a:r>
              <a:rPr spc="-20" dirty="0"/>
              <a:t> </a:t>
            </a:r>
            <a:r>
              <a:rPr spc="-5" dirty="0"/>
              <a:t>algoritmos</a:t>
            </a:r>
            <a:r>
              <a:rPr spc="-40" dirty="0"/>
              <a:t> </a:t>
            </a:r>
            <a:r>
              <a:rPr spc="-10" dirty="0"/>
              <a:t>anteriores:</a:t>
            </a:r>
          </a:p>
          <a:p>
            <a:pPr marL="756285" indent="-287020">
              <a:lnSpc>
                <a:spcPts val="2740"/>
              </a:lnSpc>
              <a:spcBef>
                <a:spcPts val="3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/>
              <a:t>Se</a:t>
            </a:r>
            <a:r>
              <a:rPr sz="2400" spc="-10" dirty="0"/>
              <a:t> </a:t>
            </a:r>
            <a:r>
              <a:rPr sz="2400" dirty="0"/>
              <a:t>basan</a:t>
            </a:r>
            <a:r>
              <a:rPr sz="2400" spc="5" dirty="0"/>
              <a:t> </a:t>
            </a:r>
            <a:r>
              <a:rPr sz="2400" dirty="0"/>
              <a:t>en</a:t>
            </a:r>
            <a:r>
              <a:rPr sz="2400" spc="-10" dirty="0"/>
              <a:t> </a:t>
            </a:r>
            <a:r>
              <a:rPr sz="2400" i="1" spc="-5" dirty="0">
                <a:latin typeface="Calibri"/>
                <a:cs typeface="Calibri"/>
              </a:rPr>
              <a:t>timeouts</a:t>
            </a:r>
            <a:r>
              <a:rPr sz="2400" spc="-5" dirty="0"/>
              <a:t>:</a:t>
            </a:r>
            <a:r>
              <a:rPr sz="2400" dirty="0"/>
              <a:t> </a:t>
            </a:r>
            <a:r>
              <a:rPr sz="2400" spc="-15" dirty="0"/>
              <a:t>Retrasos</a:t>
            </a:r>
            <a:r>
              <a:rPr sz="2400" spc="-10" dirty="0"/>
              <a:t> </a:t>
            </a:r>
            <a:r>
              <a:rPr sz="2400" dirty="0"/>
              <a:t>de </a:t>
            </a:r>
            <a:r>
              <a:rPr sz="2400" spc="-5" dirty="0"/>
              <a:t>transmisión</a:t>
            </a:r>
            <a:r>
              <a:rPr sz="2400" spc="-55" dirty="0"/>
              <a:t> </a:t>
            </a:r>
            <a:r>
              <a:rPr sz="2400" spc="5" dirty="0"/>
              <a:t>pueden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740"/>
              </a:lnSpc>
            </a:pPr>
            <a:r>
              <a:rPr sz="2400" spc="-5" dirty="0"/>
              <a:t>causar</a:t>
            </a:r>
            <a:r>
              <a:rPr sz="2400" spc="-25" dirty="0"/>
              <a:t> </a:t>
            </a:r>
            <a:r>
              <a:rPr sz="2400" dirty="0"/>
              <a:t>la</a:t>
            </a:r>
            <a:r>
              <a:rPr sz="2400" spc="-25" dirty="0"/>
              <a:t> </a:t>
            </a:r>
            <a:r>
              <a:rPr sz="2400" dirty="0"/>
              <a:t>elección</a:t>
            </a:r>
            <a:r>
              <a:rPr sz="2400" spc="-15" dirty="0"/>
              <a:t> </a:t>
            </a:r>
            <a:r>
              <a:rPr sz="2400" spc="5" dirty="0"/>
              <a:t>de</a:t>
            </a:r>
            <a:r>
              <a:rPr sz="2400" spc="-15" dirty="0"/>
              <a:t> </a:t>
            </a:r>
            <a:r>
              <a:rPr sz="2400" spc="5" dirty="0"/>
              <a:t>múltiples</a:t>
            </a:r>
            <a:r>
              <a:rPr sz="2400" spc="-55" dirty="0"/>
              <a:t> </a:t>
            </a:r>
            <a:r>
              <a:rPr sz="2400" dirty="0"/>
              <a:t>lideres.</a:t>
            </a:r>
            <a:endParaRPr sz="2400"/>
          </a:p>
          <a:p>
            <a:pPr marL="756285" indent="-287020">
              <a:lnSpc>
                <a:spcPts val="2735"/>
              </a:lnSpc>
              <a:spcBef>
                <a:spcPts val="2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/>
              <a:t>La</a:t>
            </a:r>
            <a:r>
              <a:rPr sz="2400" spc="15" dirty="0"/>
              <a:t> </a:t>
            </a:r>
            <a:r>
              <a:rPr sz="2400" dirty="0"/>
              <a:t>perdida</a:t>
            </a:r>
            <a:r>
              <a:rPr sz="2400" spc="-60" dirty="0"/>
              <a:t> </a:t>
            </a:r>
            <a:r>
              <a:rPr sz="2400" dirty="0"/>
              <a:t>de</a:t>
            </a:r>
            <a:r>
              <a:rPr sz="2400" spc="10" dirty="0"/>
              <a:t> </a:t>
            </a:r>
            <a:r>
              <a:rPr sz="2400" spc="-15" dirty="0"/>
              <a:t>conexión</a:t>
            </a:r>
            <a:r>
              <a:rPr sz="2400" spc="5" dirty="0"/>
              <a:t> </a:t>
            </a:r>
            <a:r>
              <a:rPr sz="2400" spc="-5" dirty="0"/>
              <a:t>entre</a:t>
            </a:r>
            <a:r>
              <a:rPr sz="2400" spc="-25" dirty="0"/>
              <a:t> </a:t>
            </a:r>
            <a:r>
              <a:rPr sz="2400" dirty="0"/>
              <a:t>dos</a:t>
            </a:r>
            <a:r>
              <a:rPr sz="2400" spc="-10" dirty="0"/>
              <a:t> </a:t>
            </a:r>
            <a:r>
              <a:rPr sz="2400" dirty="0"/>
              <a:t>grupos</a:t>
            </a:r>
            <a:r>
              <a:rPr sz="2400" spc="-40" dirty="0"/>
              <a:t> </a:t>
            </a:r>
            <a:r>
              <a:rPr sz="2400" dirty="0"/>
              <a:t>de</a:t>
            </a:r>
            <a:r>
              <a:rPr sz="2400" spc="10" dirty="0"/>
              <a:t> </a:t>
            </a:r>
            <a:r>
              <a:rPr sz="2400" spc="-5" dirty="0"/>
              <a:t>procesadores</a:t>
            </a:r>
            <a:endParaRPr sz="2400"/>
          </a:p>
          <a:p>
            <a:pPr marL="756285">
              <a:lnSpc>
                <a:spcPts val="2735"/>
              </a:lnSpc>
            </a:pPr>
            <a:r>
              <a:rPr sz="2400" spc="5" dirty="0"/>
              <a:t>puede</a:t>
            </a:r>
            <a:r>
              <a:rPr sz="2400" spc="-25" dirty="0"/>
              <a:t> </a:t>
            </a:r>
            <a:r>
              <a:rPr sz="2400" spc="-5" dirty="0"/>
              <a:t>aislar</a:t>
            </a:r>
            <a:r>
              <a:rPr sz="2400" spc="5" dirty="0"/>
              <a:t> </a:t>
            </a:r>
            <a:r>
              <a:rPr sz="2400" spc="-5" dirty="0"/>
              <a:t>permanentemente</a:t>
            </a:r>
            <a:r>
              <a:rPr sz="2400" spc="-45" dirty="0"/>
              <a:t> </a:t>
            </a:r>
            <a:r>
              <a:rPr sz="2400" dirty="0"/>
              <a:t>los</a:t>
            </a:r>
            <a:r>
              <a:rPr sz="2400" spc="-10" dirty="0"/>
              <a:t> </a:t>
            </a:r>
            <a:r>
              <a:rPr sz="2400" spc="-5" dirty="0"/>
              <a:t>procesadores.</a:t>
            </a:r>
            <a:endParaRPr sz="24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/>
          </a:p>
          <a:p>
            <a:pPr marL="12700">
              <a:lnSpc>
                <a:spcPct val="100000"/>
              </a:lnSpc>
            </a:pPr>
            <a:r>
              <a:rPr spc="-5" dirty="0"/>
              <a:t>Algoritmo</a:t>
            </a:r>
            <a:r>
              <a:rPr spc="-60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Invitación,</a:t>
            </a:r>
            <a:r>
              <a:rPr spc="-20" dirty="0"/>
              <a:t> </a:t>
            </a:r>
            <a:r>
              <a:rPr spc="-10" dirty="0"/>
              <a:t>característica:</a:t>
            </a:r>
          </a:p>
          <a:p>
            <a:pPr marL="756285" indent="-287020">
              <a:lnSpc>
                <a:spcPct val="100000"/>
              </a:lnSpc>
              <a:spcBef>
                <a:spcPts val="3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/>
              <a:t>Definición</a:t>
            </a:r>
            <a:r>
              <a:rPr sz="2400" spc="-50" dirty="0"/>
              <a:t> </a:t>
            </a:r>
            <a:r>
              <a:rPr sz="2400" spc="5" dirty="0"/>
              <a:t>de</a:t>
            </a:r>
            <a:r>
              <a:rPr sz="2400" dirty="0"/>
              <a:t> grupos</a:t>
            </a:r>
            <a:r>
              <a:rPr sz="2400" spc="-10" dirty="0"/>
              <a:t> </a:t>
            </a:r>
            <a:r>
              <a:rPr sz="2400" spc="5" dirty="0"/>
              <a:t>de</a:t>
            </a:r>
            <a:r>
              <a:rPr sz="2400" dirty="0"/>
              <a:t> </a:t>
            </a:r>
            <a:r>
              <a:rPr sz="2400" spc="-5" dirty="0"/>
              <a:t>procesadores</a:t>
            </a:r>
            <a:r>
              <a:rPr sz="2400" spc="-55" dirty="0"/>
              <a:t> </a:t>
            </a:r>
            <a:r>
              <a:rPr sz="2400" spc="-10" dirty="0"/>
              <a:t>con</a:t>
            </a:r>
            <a:r>
              <a:rPr sz="2400" dirty="0"/>
              <a:t> líder</a:t>
            </a:r>
            <a:r>
              <a:rPr sz="2400" spc="-5" dirty="0"/>
              <a:t> único.</a:t>
            </a:r>
            <a:endParaRPr sz="2400"/>
          </a:p>
          <a:p>
            <a:pPr marL="756285" indent="-28702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/>
              <a:t>Detección</a:t>
            </a:r>
            <a:r>
              <a:rPr sz="2400" spc="-30" dirty="0"/>
              <a:t> </a:t>
            </a:r>
            <a:r>
              <a:rPr sz="2400" dirty="0"/>
              <a:t>y </a:t>
            </a:r>
            <a:r>
              <a:rPr sz="2400" spc="-10" dirty="0"/>
              <a:t>agregación</a:t>
            </a:r>
            <a:r>
              <a:rPr sz="2400" spc="-30" dirty="0"/>
              <a:t> </a:t>
            </a:r>
            <a:r>
              <a:rPr sz="2400" dirty="0"/>
              <a:t>de</a:t>
            </a:r>
            <a:r>
              <a:rPr sz="2400" spc="-5" dirty="0"/>
              <a:t> </a:t>
            </a:r>
            <a:r>
              <a:rPr sz="2400" dirty="0"/>
              <a:t>grupos.</a:t>
            </a:r>
            <a:endParaRPr sz="2400"/>
          </a:p>
          <a:p>
            <a:pPr marL="756285" marR="271145" indent="-287020">
              <a:lnSpc>
                <a:spcPts val="259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/>
              <a:t>Reconocimiento</a:t>
            </a:r>
            <a:r>
              <a:rPr sz="2400" spc="-50" dirty="0"/>
              <a:t> </a:t>
            </a:r>
            <a:r>
              <a:rPr sz="2400" spc="5" dirty="0"/>
              <a:t>por </a:t>
            </a:r>
            <a:r>
              <a:rPr sz="2400" spc="-5" dirty="0"/>
              <a:t>parte</a:t>
            </a:r>
            <a:r>
              <a:rPr sz="2400" spc="-25" dirty="0"/>
              <a:t> </a:t>
            </a:r>
            <a:r>
              <a:rPr sz="2400" dirty="0"/>
              <a:t>del líder</a:t>
            </a:r>
            <a:r>
              <a:rPr sz="2400" spc="5" dirty="0"/>
              <a:t> de </a:t>
            </a:r>
            <a:r>
              <a:rPr sz="2400" dirty="0"/>
              <a:t>los</a:t>
            </a:r>
            <a:r>
              <a:rPr sz="2400" spc="-10" dirty="0"/>
              <a:t> </a:t>
            </a:r>
            <a:r>
              <a:rPr sz="2400" spc="-5" dirty="0"/>
              <a:t>miembros</a:t>
            </a:r>
            <a:r>
              <a:rPr sz="2400" spc="-35" dirty="0"/>
              <a:t> </a:t>
            </a:r>
            <a:r>
              <a:rPr sz="2400" dirty="0"/>
              <a:t>del </a:t>
            </a:r>
            <a:r>
              <a:rPr sz="2400" spc="-525" dirty="0"/>
              <a:t> </a:t>
            </a:r>
            <a:r>
              <a:rPr sz="2400" dirty="0"/>
              <a:t>grupo.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99865" y="6121095"/>
            <a:ext cx="39141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Garcia-Molina,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“Elections</a:t>
            </a:r>
            <a:r>
              <a:rPr sz="1100" dirty="0">
                <a:latin typeface="Calibri"/>
                <a:cs typeface="Calibri"/>
              </a:rPr>
              <a:t> 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Distributed </a:t>
            </a:r>
            <a:r>
              <a:rPr sz="1100" dirty="0">
                <a:latin typeface="Calibri"/>
                <a:cs typeface="Calibri"/>
              </a:rPr>
              <a:t>Computing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System”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  <a:hlinkClick r:id="rId2"/>
              </a:rPr>
              <a:t>http://ieeexplore.ieee.org/xpl/articleDetails.jsp?arnumber=1675885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5292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 </a:t>
            </a:r>
            <a:r>
              <a:rPr spc="-5" dirty="0"/>
              <a:t>de</a:t>
            </a:r>
            <a:r>
              <a:rPr spc="-10" dirty="0"/>
              <a:t> Invitación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0324"/>
            <a:ext cx="3844925" cy="45148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200" spc="-5" dirty="0">
                <a:latin typeface="Calibri"/>
                <a:cs typeface="Calibri"/>
              </a:rPr>
              <a:t>Pasos:</a:t>
            </a:r>
            <a:endParaRPr sz="2200">
              <a:latin typeface="Calibri"/>
              <a:cs typeface="Calibri"/>
            </a:endParaRPr>
          </a:p>
          <a:p>
            <a:pPr marL="756285" marR="5080" indent="-287020">
              <a:lnSpc>
                <a:spcPct val="90100"/>
              </a:lnSpc>
              <a:spcBef>
                <a:spcPts val="5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Si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procesador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detecta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perdida </a:t>
            </a:r>
            <a:r>
              <a:rPr sz="2200" dirty="0">
                <a:latin typeface="Calibri"/>
                <a:cs typeface="Calibri"/>
              </a:rPr>
              <a:t>del </a:t>
            </a:r>
            <a:r>
              <a:rPr sz="2200" spc="-35" dirty="0">
                <a:latin typeface="Calibri"/>
                <a:cs typeface="Calibri"/>
              </a:rPr>
              <a:t>líder, </a:t>
            </a:r>
            <a:r>
              <a:rPr sz="2200" spc="-5" dirty="0">
                <a:latin typeface="Calibri"/>
                <a:cs typeface="Calibri"/>
              </a:rPr>
              <a:t>entonces </a:t>
            </a:r>
            <a:r>
              <a:rPr sz="2200" dirty="0">
                <a:latin typeface="Calibri"/>
                <a:cs typeface="Calibri"/>
              </a:rPr>
              <a:t> se </a:t>
            </a:r>
            <a:r>
              <a:rPr sz="2200" spc="-10" dirty="0">
                <a:latin typeface="Calibri"/>
                <a:cs typeface="Calibri"/>
              </a:rPr>
              <a:t>declara </a:t>
            </a:r>
            <a:r>
              <a:rPr sz="2200" dirty="0">
                <a:latin typeface="Calibri"/>
                <a:cs typeface="Calibri"/>
              </a:rPr>
              <a:t>líder y </a:t>
            </a:r>
            <a:r>
              <a:rPr sz="2200" spc="-5" dirty="0">
                <a:latin typeface="Calibri"/>
                <a:cs typeface="Calibri"/>
              </a:rPr>
              <a:t>forma su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propio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grupo.</a:t>
            </a:r>
            <a:endParaRPr sz="2200">
              <a:latin typeface="Calibri"/>
              <a:cs typeface="Calibri"/>
            </a:endParaRPr>
          </a:p>
          <a:p>
            <a:pPr marL="756285" marR="102870" indent="-287020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Periódicamente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líder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cada grupo </a:t>
            </a:r>
            <a:r>
              <a:rPr sz="2200" spc="-5" dirty="0">
                <a:latin typeface="Calibri"/>
                <a:cs typeface="Calibri"/>
              </a:rPr>
              <a:t>busca </a:t>
            </a:r>
            <a:r>
              <a:rPr sz="2200" dirty="0">
                <a:latin typeface="Calibri"/>
                <a:cs typeface="Calibri"/>
              </a:rPr>
              <a:t>otros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líderes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otros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grupos.</a:t>
            </a:r>
            <a:endParaRPr sz="2200">
              <a:latin typeface="Calibri"/>
              <a:cs typeface="Calibri"/>
            </a:endParaRPr>
          </a:p>
          <a:p>
            <a:pPr marL="756285" marR="393065" indent="-287020">
              <a:lnSpc>
                <a:spcPct val="901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10" dirty="0">
                <a:latin typeface="Calibri"/>
                <a:cs typeface="Calibri"/>
              </a:rPr>
              <a:t>Dos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grupos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por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medio </a:t>
            </a:r>
            <a:r>
              <a:rPr sz="2200" dirty="0">
                <a:latin typeface="Calibri"/>
                <a:cs typeface="Calibri"/>
              </a:rPr>
              <a:t>de mensajes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dirty="0">
                <a:latin typeface="Calibri"/>
                <a:cs typeface="Calibri"/>
              </a:rPr>
              <a:t> aceptación:</a:t>
            </a:r>
            <a:endParaRPr sz="2200">
              <a:latin typeface="Calibri"/>
              <a:cs typeface="Calibri"/>
            </a:endParaRPr>
          </a:p>
          <a:p>
            <a:pPr marL="1174115" marR="377825" lvl="1" indent="-228600">
              <a:lnSpc>
                <a:spcPts val="2039"/>
              </a:lnSpc>
              <a:spcBef>
                <a:spcPts val="525"/>
              </a:spcBef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sz="1900" spc="-5" dirty="0">
                <a:latin typeface="Calibri"/>
                <a:cs typeface="Calibri"/>
              </a:rPr>
              <a:t>Como </a:t>
            </a:r>
            <a:r>
              <a:rPr sz="1900" spc="-15" dirty="0">
                <a:latin typeface="Calibri"/>
                <a:cs typeface="Calibri"/>
              </a:rPr>
              <a:t>respuesta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mensajes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invitación.</a:t>
            </a:r>
            <a:endParaRPr sz="1900">
              <a:latin typeface="Calibri"/>
              <a:cs typeface="Calibri"/>
            </a:endParaRPr>
          </a:p>
          <a:p>
            <a:pPr marL="1174115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1174115" algn="l"/>
                <a:tab pos="1174750" algn="l"/>
              </a:tabLst>
            </a:pPr>
            <a:r>
              <a:rPr sz="1900" dirty="0">
                <a:latin typeface="Calibri"/>
                <a:cs typeface="Calibri"/>
              </a:rPr>
              <a:t>De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forma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explícita.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78361" y="1273873"/>
            <a:ext cx="2600325" cy="1125220"/>
            <a:chOff x="5178361" y="1273873"/>
            <a:chExt cx="2600325" cy="1125220"/>
          </a:xfrm>
        </p:grpSpPr>
        <p:sp>
          <p:nvSpPr>
            <p:cNvPr id="5" name="object 5"/>
            <p:cNvSpPr/>
            <p:nvPr/>
          </p:nvSpPr>
          <p:spPr>
            <a:xfrm>
              <a:off x="5183123" y="2046731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80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5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1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5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3123" y="2046731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80">
                  <a:moveTo>
                    <a:pt x="0" y="173735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5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1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4723" y="1278636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80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6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2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6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4723" y="1278636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80">
                  <a:moveTo>
                    <a:pt x="0" y="173736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6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2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2923" y="1488947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80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6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2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6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2923" y="1488947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80">
                  <a:moveTo>
                    <a:pt x="0" y="173736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6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2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8113" y="1495755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26361" y="1761553"/>
            <a:ext cx="390525" cy="360045"/>
            <a:chOff x="8226361" y="1761553"/>
            <a:chExt cx="390525" cy="360045"/>
          </a:xfrm>
        </p:grpSpPr>
        <p:sp>
          <p:nvSpPr>
            <p:cNvPr id="13" name="object 13"/>
            <p:cNvSpPr/>
            <p:nvPr/>
          </p:nvSpPr>
          <p:spPr>
            <a:xfrm>
              <a:off x="8231123" y="1766316"/>
              <a:ext cx="381000" cy="350520"/>
            </a:xfrm>
            <a:custGeom>
              <a:avLst/>
              <a:gdLst/>
              <a:ahLst/>
              <a:cxnLst/>
              <a:rect l="l" t="t" r="r" b="b"/>
              <a:pathLst>
                <a:path w="381000" h="350519">
                  <a:moveTo>
                    <a:pt x="190500" y="0"/>
                  </a:moveTo>
                  <a:lnTo>
                    <a:pt x="139876" y="6261"/>
                  </a:lnTo>
                  <a:lnTo>
                    <a:pt x="94375" y="23932"/>
                  </a:lnTo>
                  <a:lnTo>
                    <a:pt x="55816" y="51339"/>
                  </a:lnTo>
                  <a:lnTo>
                    <a:pt x="26020" y="86811"/>
                  </a:lnTo>
                  <a:lnTo>
                    <a:pt x="6808" y="128675"/>
                  </a:lnTo>
                  <a:lnTo>
                    <a:pt x="0" y="175260"/>
                  </a:lnTo>
                  <a:lnTo>
                    <a:pt x="6808" y="221844"/>
                  </a:lnTo>
                  <a:lnTo>
                    <a:pt x="26020" y="263708"/>
                  </a:lnTo>
                  <a:lnTo>
                    <a:pt x="55816" y="299180"/>
                  </a:lnTo>
                  <a:lnTo>
                    <a:pt x="94375" y="326587"/>
                  </a:lnTo>
                  <a:lnTo>
                    <a:pt x="139876" y="344258"/>
                  </a:lnTo>
                  <a:lnTo>
                    <a:pt x="190500" y="350520"/>
                  </a:lnTo>
                  <a:lnTo>
                    <a:pt x="241123" y="344258"/>
                  </a:lnTo>
                  <a:lnTo>
                    <a:pt x="286624" y="326587"/>
                  </a:lnTo>
                  <a:lnTo>
                    <a:pt x="325183" y="299180"/>
                  </a:lnTo>
                  <a:lnTo>
                    <a:pt x="354979" y="263708"/>
                  </a:lnTo>
                  <a:lnTo>
                    <a:pt x="374191" y="221844"/>
                  </a:lnTo>
                  <a:lnTo>
                    <a:pt x="381000" y="175260"/>
                  </a:lnTo>
                  <a:lnTo>
                    <a:pt x="374191" y="128675"/>
                  </a:lnTo>
                  <a:lnTo>
                    <a:pt x="354979" y="86811"/>
                  </a:lnTo>
                  <a:lnTo>
                    <a:pt x="325183" y="51339"/>
                  </a:lnTo>
                  <a:lnTo>
                    <a:pt x="286624" y="23932"/>
                  </a:lnTo>
                  <a:lnTo>
                    <a:pt x="241123" y="626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31123" y="1766316"/>
              <a:ext cx="381000" cy="350520"/>
            </a:xfrm>
            <a:custGeom>
              <a:avLst/>
              <a:gdLst/>
              <a:ahLst/>
              <a:cxnLst/>
              <a:rect l="l" t="t" r="r" b="b"/>
              <a:pathLst>
                <a:path w="381000" h="350519">
                  <a:moveTo>
                    <a:pt x="0" y="175260"/>
                  </a:moveTo>
                  <a:lnTo>
                    <a:pt x="6808" y="128675"/>
                  </a:lnTo>
                  <a:lnTo>
                    <a:pt x="26020" y="86811"/>
                  </a:lnTo>
                  <a:lnTo>
                    <a:pt x="55816" y="51339"/>
                  </a:lnTo>
                  <a:lnTo>
                    <a:pt x="94375" y="23932"/>
                  </a:lnTo>
                  <a:lnTo>
                    <a:pt x="139876" y="6261"/>
                  </a:lnTo>
                  <a:lnTo>
                    <a:pt x="190500" y="0"/>
                  </a:lnTo>
                  <a:lnTo>
                    <a:pt x="241123" y="6261"/>
                  </a:lnTo>
                  <a:lnTo>
                    <a:pt x="286624" y="23932"/>
                  </a:lnTo>
                  <a:lnTo>
                    <a:pt x="325183" y="51339"/>
                  </a:lnTo>
                  <a:lnTo>
                    <a:pt x="354979" y="86811"/>
                  </a:lnTo>
                  <a:lnTo>
                    <a:pt x="374191" y="128675"/>
                  </a:lnTo>
                  <a:lnTo>
                    <a:pt x="381000" y="175260"/>
                  </a:lnTo>
                  <a:lnTo>
                    <a:pt x="374191" y="221844"/>
                  </a:lnTo>
                  <a:lnTo>
                    <a:pt x="354979" y="263708"/>
                  </a:lnTo>
                  <a:lnTo>
                    <a:pt x="325183" y="299180"/>
                  </a:lnTo>
                  <a:lnTo>
                    <a:pt x="286624" y="326587"/>
                  </a:lnTo>
                  <a:lnTo>
                    <a:pt x="241123" y="344258"/>
                  </a:lnTo>
                  <a:lnTo>
                    <a:pt x="190500" y="350520"/>
                  </a:lnTo>
                  <a:lnTo>
                    <a:pt x="139876" y="344258"/>
                  </a:lnTo>
                  <a:lnTo>
                    <a:pt x="94375" y="326587"/>
                  </a:lnTo>
                  <a:lnTo>
                    <a:pt x="55816" y="299180"/>
                  </a:lnTo>
                  <a:lnTo>
                    <a:pt x="26020" y="263708"/>
                  </a:lnTo>
                  <a:lnTo>
                    <a:pt x="6808" y="221844"/>
                  </a:lnTo>
                  <a:lnTo>
                    <a:pt x="0" y="17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46693" y="1775282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5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45361" y="2252281"/>
            <a:ext cx="390525" cy="357505"/>
            <a:chOff x="7845361" y="2252281"/>
            <a:chExt cx="390525" cy="357505"/>
          </a:xfrm>
        </p:grpSpPr>
        <p:sp>
          <p:nvSpPr>
            <p:cNvPr id="17" name="object 17"/>
            <p:cNvSpPr/>
            <p:nvPr/>
          </p:nvSpPr>
          <p:spPr>
            <a:xfrm>
              <a:off x="7850123" y="2257044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80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5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1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5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50123" y="2257044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80">
                  <a:moveTo>
                    <a:pt x="0" y="173735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5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1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65313" y="2264486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4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5070" y="189509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sz="1600" spc="5" dirty="0">
                <a:latin typeface="Arial Black"/>
                <a:cs typeface="Arial Black"/>
              </a:rPr>
              <a:t>L	</a:t>
            </a:r>
            <a:r>
              <a:rPr sz="2700" baseline="-38580" dirty="0">
                <a:latin typeface="Arial Black"/>
                <a:cs typeface="Arial Black"/>
              </a:rPr>
              <a:t>1</a:t>
            </a:r>
            <a:endParaRPr sz="2700" baseline="-3858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2798" y="1133602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 Black"/>
                <a:cs typeface="Arial Black"/>
              </a:rPr>
              <a:t>L</a:t>
            </a:r>
            <a:r>
              <a:rPr sz="1600" spc="295" dirty="0">
                <a:latin typeface="Arial Black"/>
                <a:cs typeface="Arial Black"/>
              </a:rPr>
              <a:t> </a:t>
            </a:r>
            <a:r>
              <a:rPr sz="2700" baseline="-37037" dirty="0">
                <a:latin typeface="Arial Black"/>
                <a:cs typeface="Arial Black"/>
              </a:rPr>
              <a:t>2</a:t>
            </a:r>
            <a:endParaRPr sz="2700" baseline="-37037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4233" y="1297939"/>
            <a:ext cx="1492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Black"/>
                <a:cs typeface="Arial Black"/>
              </a:rPr>
              <a:t>L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75172" y="1093323"/>
            <a:ext cx="4031615" cy="1621155"/>
            <a:chOff x="4775172" y="1093323"/>
            <a:chExt cx="4031615" cy="1621155"/>
          </a:xfrm>
        </p:grpSpPr>
        <p:sp>
          <p:nvSpPr>
            <p:cNvPr id="24" name="object 24"/>
            <p:cNvSpPr/>
            <p:nvPr/>
          </p:nvSpPr>
          <p:spPr>
            <a:xfrm>
              <a:off x="4794222" y="1741222"/>
              <a:ext cx="1022985" cy="904240"/>
            </a:xfrm>
            <a:custGeom>
              <a:avLst/>
              <a:gdLst/>
              <a:ahLst/>
              <a:cxnLst/>
              <a:rect l="l" t="t" r="r" b="b"/>
              <a:pathLst>
                <a:path w="1022985" h="904239">
                  <a:moveTo>
                    <a:pt x="726975" y="166190"/>
                  </a:moveTo>
                  <a:lnTo>
                    <a:pt x="773261" y="203473"/>
                  </a:lnTo>
                  <a:lnTo>
                    <a:pt x="816023" y="242576"/>
                  </a:lnTo>
                  <a:lnTo>
                    <a:pt x="855136" y="283181"/>
                  </a:lnTo>
                  <a:lnTo>
                    <a:pt x="890476" y="324965"/>
                  </a:lnTo>
                  <a:lnTo>
                    <a:pt x="921918" y="367611"/>
                  </a:lnTo>
                  <a:lnTo>
                    <a:pt x="949338" y="410798"/>
                  </a:lnTo>
                  <a:lnTo>
                    <a:pt x="972611" y="454207"/>
                  </a:lnTo>
                  <a:lnTo>
                    <a:pt x="991612" y="497517"/>
                  </a:lnTo>
                  <a:lnTo>
                    <a:pt x="1006216" y="540409"/>
                  </a:lnTo>
                  <a:lnTo>
                    <a:pt x="1016300" y="582562"/>
                  </a:lnTo>
                  <a:lnTo>
                    <a:pt x="1021738" y="623658"/>
                  </a:lnTo>
                  <a:lnTo>
                    <a:pt x="1022405" y="663377"/>
                  </a:lnTo>
                  <a:lnTo>
                    <a:pt x="1018178" y="701398"/>
                  </a:lnTo>
                  <a:lnTo>
                    <a:pt x="994539" y="771069"/>
                  </a:lnTo>
                  <a:lnTo>
                    <a:pt x="950432" y="829473"/>
                  </a:lnTo>
                  <a:lnTo>
                    <a:pt x="889891" y="871272"/>
                  </a:lnTo>
                  <a:lnTo>
                    <a:pt x="854481" y="885742"/>
                  </a:lnTo>
                  <a:lnTo>
                    <a:pt x="816100" y="895968"/>
                  </a:lnTo>
                  <a:lnTo>
                    <a:pt x="775089" y="901982"/>
                  </a:lnTo>
                  <a:lnTo>
                    <a:pt x="731789" y="903816"/>
                  </a:lnTo>
                  <a:lnTo>
                    <a:pt x="686542" y="901504"/>
                  </a:lnTo>
                  <a:lnTo>
                    <a:pt x="639689" y="895076"/>
                  </a:lnTo>
                  <a:lnTo>
                    <a:pt x="591571" y="884565"/>
                  </a:lnTo>
                  <a:lnTo>
                    <a:pt x="542531" y="870004"/>
                  </a:lnTo>
                  <a:lnTo>
                    <a:pt x="492908" y="851424"/>
                  </a:lnTo>
                  <a:lnTo>
                    <a:pt x="443046" y="828858"/>
                  </a:lnTo>
                  <a:lnTo>
                    <a:pt x="393284" y="802337"/>
                  </a:lnTo>
                  <a:lnTo>
                    <a:pt x="343965" y="771895"/>
                  </a:lnTo>
                  <a:lnTo>
                    <a:pt x="295429" y="737563"/>
                  </a:lnTo>
                  <a:lnTo>
                    <a:pt x="249144" y="700281"/>
                  </a:lnTo>
                  <a:lnTo>
                    <a:pt x="206382" y="661181"/>
                  </a:lnTo>
                  <a:lnTo>
                    <a:pt x="167269" y="620583"/>
                  </a:lnTo>
                  <a:lnTo>
                    <a:pt x="131929" y="578807"/>
                  </a:lnTo>
                  <a:lnTo>
                    <a:pt x="100486" y="536170"/>
                  </a:lnTo>
                  <a:lnTo>
                    <a:pt x="73067" y="492994"/>
                  </a:lnTo>
                  <a:lnTo>
                    <a:pt x="49794" y="449597"/>
                  </a:lnTo>
                  <a:lnTo>
                    <a:pt x="30793" y="406299"/>
                  </a:lnTo>
                  <a:lnTo>
                    <a:pt x="16188" y="363419"/>
                  </a:lnTo>
                  <a:lnTo>
                    <a:pt x="6105" y="321277"/>
                  </a:lnTo>
                  <a:lnTo>
                    <a:pt x="667" y="280191"/>
                  </a:lnTo>
                  <a:lnTo>
                    <a:pt x="0" y="240483"/>
                  </a:lnTo>
                  <a:lnTo>
                    <a:pt x="4227" y="202470"/>
                  </a:lnTo>
                  <a:lnTo>
                    <a:pt x="27865" y="132809"/>
                  </a:lnTo>
                  <a:lnTo>
                    <a:pt x="71973" y="74385"/>
                  </a:lnTo>
                  <a:lnTo>
                    <a:pt x="132513" y="32559"/>
                  </a:lnTo>
                  <a:lnTo>
                    <a:pt x="167923" y="18082"/>
                  </a:lnTo>
                  <a:lnTo>
                    <a:pt x="206305" y="7851"/>
                  </a:lnTo>
                  <a:lnTo>
                    <a:pt x="247316" y="1835"/>
                  </a:lnTo>
                  <a:lnTo>
                    <a:pt x="290616" y="0"/>
                  </a:lnTo>
                  <a:lnTo>
                    <a:pt x="335863" y="2312"/>
                  </a:lnTo>
                  <a:lnTo>
                    <a:pt x="382716" y="8740"/>
                  </a:lnTo>
                  <a:lnTo>
                    <a:pt x="430833" y="19249"/>
                  </a:lnTo>
                  <a:lnTo>
                    <a:pt x="479874" y="33808"/>
                  </a:lnTo>
                  <a:lnTo>
                    <a:pt x="529496" y="52384"/>
                  </a:lnTo>
                  <a:lnTo>
                    <a:pt x="579359" y="74942"/>
                  </a:lnTo>
                  <a:lnTo>
                    <a:pt x="629121" y="101452"/>
                  </a:lnTo>
                  <a:lnTo>
                    <a:pt x="678440" y="131878"/>
                  </a:lnTo>
                  <a:lnTo>
                    <a:pt x="726975" y="166190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83155" y="1112373"/>
              <a:ext cx="1130935" cy="764540"/>
            </a:xfrm>
            <a:custGeom>
              <a:avLst/>
              <a:gdLst/>
              <a:ahLst/>
              <a:cxnLst/>
              <a:rect l="l" t="t" r="r" b="b"/>
              <a:pathLst>
                <a:path w="1130934" h="764539">
                  <a:moveTo>
                    <a:pt x="460113" y="40024"/>
                  </a:moveTo>
                  <a:lnTo>
                    <a:pt x="517436" y="24346"/>
                  </a:lnTo>
                  <a:lnTo>
                    <a:pt x="574172" y="12590"/>
                  </a:lnTo>
                  <a:lnTo>
                    <a:pt x="629987" y="4672"/>
                  </a:lnTo>
                  <a:lnTo>
                    <a:pt x="684549" y="504"/>
                  </a:lnTo>
                  <a:lnTo>
                    <a:pt x="737527" y="0"/>
                  </a:lnTo>
                  <a:lnTo>
                    <a:pt x="788587" y="3073"/>
                  </a:lnTo>
                  <a:lnTo>
                    <a:pt x="837397" y="9639"/>
                  </a:lnTo>
                  <a:lnTo>
                    <a:pt x="883626" y="19609"/>
                  </a:lnTo>
                  <a:lnTo>
                    <a:pt x="926940" y="32898"/>
                  </a:lnTo>
                  <a:lnTo>
                    <a:pt x="967009" y="49420"/>
                  </a:lnTo>
                  <a:lnTo>
                    <a:pt x="1003498" y="69088"/>
                  </a:lnTo>
                  <a:lnTo>
                    <a:pt x="1036077" y="91817"/>
                  </a:lnTo>
                  <a:lnTo>
                    <a:pt x="1064413" y="117518"/>
                  </a:lnTo>
                  <a:lnTo>
                    <a:pt x="1107027" y="177497"/>
                  </a:lnTo>
                  <a:lnTo>
                    <a:pt x="1128518" y="247468"/>
                  </a:lnTo>
                  <a:lnTo>
                    <a:pt x="1130538" y="284029"/>
                  </a:lnTo>
                  <a:lnTo>
                    <a:pt x="1126926" y="321026"/>
                  </a:lnTo>
                  <a:lnTo>
                    <a:pt x="1117909" y="358203"/>
                  </a:lnTo>
                  <a:lnTo>
                    <a:pt x="1103713" y="395301"/>
                  </a:lnTo>
                  <a:lnTo>
                    <a:pt x="1084564" y="432062"/>
                  </a:lnTo>
                  <a:lnTo>
                    <a:pt x="1060688" y="468228"/>
                  </a:lnTo>
                  <a:lnTo>
                    <a:pt x="1032311" y="503543"/>
                  </a:lnTo>
                  <a:lnTo>
                    <a:pt x="999660" y="537746"/>
                  </a:lnTo>
                  <a:lnTo>
                    <a:pt x="962961" y="570582"/>
                  </a:lnTo>
                  <a:lnTo>
                    <a:pt x="922440" y="601792"/>
                  </a:lnTo>
                  <a:lnTo>
                    <a:pt x="878324" y="631118"/>
                  </a:lnTo>
                  <a:lnTo>
                    <a:pt x="830837" y="658302"/>
                  </a:lnTo>
                  <a:lnTo>
                    <a:pt x="780208" y="683087"/>
                  </a:lnTo>
                  <a:lnTo>
                    <a:pt x="726662" y="705215"/>
                  </a:lnTo>
                  <a:lnTo>
                    <a:pt x="670425" y="724427"/>
                  </a:lnTo>
                  <a:lnTo>
                    <a:pt x="613101" y="740107"/>
                  </a:lnTo>
                  <a:lnTo>
                    <a:pt x="556365" y="751867"/>
                  </a:lnTo>
                  <a:lnTo>
                    <a:pt x="500550" y="759791"/>
                  </a:lnTo>
                  <a:lnTo>
                    <a:pt x="445988" y="763966"/>
                  </a:lnTo>
                  <a:lnTo>
                    <a:pt x="393010" y="764478"/>
                  </a:lnTo>
                  <a:lnTo>
                    <a:pt x="341950" y="761412"/>
                  </a:lnTo>
                  <a:lnTo>
                    <a:pt x="293140" y="754854"/>
                  </a:lnTo>
                  <a:lnTo>
                    <a:pt x="246911" y="744890"/>
                  </a:lnTo>
                  <a:lnTo>
                    <a:pt x="203597" y="731606"/>
                  </a:lnTo>
                  <a:lnTo>
                    <a:pt x="163528" y="715087"/>
                  </a:lnTo>
                  <a:lnTo>
                    <a:pt x="127039" y="695419"/>
                  </a:lnTo>
                  <a:lnTo>
                    <a:pt x="94460" y="672689"/>
                  </a:lnTo>
                  <a:lnTo>
                    <a:pt x="66124" y="646981"/>
                  </a:lnTo>
                  <a:lnTo>
                    <a:pt x="23511" y="586976"/>
                  </a:lnTo>
                  <a:lnTo>
                    <a:pt x="2020" y="516984"/>
                  </a:lnTo>
                  <a:lnTo>
                    <a:pt x="0" y="480423"/>
                  </a:lnTo>
                  <a:lnTo>
                    <a:pt x="3611" y="443425"/>
                  </a:lnTo>
                  <a:lnTo>
                    <a:pt x="12628" y="406249"/>
                  </a:lnTo>
                  <a:lnTo>
                    <a:pt x="26824" y="369151"/>
                  </a:lnTo>
                  <a:lnTo>
                    <a:pt x="45974" y="332390"/>
                  </a:lnTo>
                  <a:lnTo>
                    <a:pt x="69850" y="296223"/>
                  </a:lnTo>
                  <a:lnTo>
                    <a:pt x="98226" y="260909"/>
                  </a:lnTo>
                  <a:lnTo>
                    <a:pt x="130877" y="226705"/>
                  </a:lnTo>
                  <a:lnTo>
                    <a:pt x="167576" y="193869"/>
                  </a:lnTo>
                  <a:lnTo>
                    <a:pt x="208097" y="162660"/>
                  </a:lnTo>
                  <a:lnTo>
                    <a:pt x="252214" y="133334"/>
                  </a:lnTo>
                  <a:lnTo>
                    <a:pt x="299700" y="106149"/>
                  </a:lnTo>
                  <a:lnTo>
                    <a:pt x="350329" y="81364"/>
                  </a:lnTo>
                  <a:lnTo>
                    <a:pt x="403875" y="59237"/>
                  </a:lnTo>
                  <a:lnTo>
                    <a:pt x="460113" y="40024"/>
                  </a:lnTo>
                  <a:close/>
                </a:path>
              </a:pathLst>
            </a:custGeom>
            <a:ln w="3809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85129" y="1555750"/>
              <a:ext cx="993775" cy="497205"/>
            </a:xfrm>
            <a:custGeom>
              <a:avLst/>
              <a:gdLst/>
              <a:ahLst/>
              <a:cxnLst/>
              <a:rect l="l" t="t" r="r" b="b"/>
              <a:pathLst>
                <a:path w="993775" h="497205">
                  <a:moveTo>
                    <a:pt x="922291" y="28386"/>
                  </a:moveTo>
                  <a:lnTo>
                    <a:pt x="0" y="485266"/>
                  </a:lnTo>
                  <a:lnTo>
                    <a:pt x="5587" y="496697"/>
                  </a:lnTo>
                  <a:lnTo>
                    <a:pt x="927955" y="39778"/>
                  </a:lnTo>
                  <a:lnTo>
                    <a:pt x="922291" y="28386"/>
                  </a:lnTo>
                  <a:close/>
                </a:path>
                <a:path w="993775" h="497205">
                  <a:moveTo>
                    <a:pt x="976419" y="22733"/>
                  </a:moveTo>
                  <a:lnTo>
                    <a:pt x="933704" y="22733"/>
                  </a:lnTo>
                  <a:lnTo>
                    <a:pt x="939292" y="34162"/>
                  </a:lnTo>
                  <a:lnTo>
                    <a:pt x="927955" y="39778"/>
                  </a:lnTo>
                  <a:lnTo>
                    <a:pt x="942086" y="68199"/>
                  </a:lnTo>
                  <a:lnTo>
                    <a:pt x="976419" y="22733"/>
                  </a:lnTo>
                  <a:close/>
                </a:path>
                <a:path w="993775" h="497205">
                  <a:moveTo>
                    <a:pt x="933704" y="22733"/>
                  </a:moveTo>
                  <a:lnTo>
                    <a:pt x="922291" y="28386"/>
                  </a:lnTo>
                  <a:lnTo>
                    <a:pt x="927955" y="39778"/>
                  </a:lnTo>
                  <a:lnTo>
                    <a:pt x="939292" y="34162"/>
                  </a:lnTo>
                  <a:lnTo>
                    <a:pt x="933704" y="22733"/>
                  </a:lnTo>
                  <a:close/>
                </a:path>
                <a:path w="993775" h="497205">
                  <a:moveTo>
                    <a:pt x="908177" y="0"/>
                  </a:moveTo>
                  <a:lnTo>
                    <a:pt x="922291" y="28386"/>
                  </a:lnTo>
                  <a:lnTo>
                    <a:pt x="933704" y="22733"/>
                  </a:lnTo>
                  <a:lnTo>
                    <a:pt x="976419" y="22733"/>
                  </a:lnTo>
                  <a:lnTo>
                    <a:pt x="993394" y="253"/>
                  </a:lnTo>
                  <a:lnTo>
                    <a:pt x="908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4802" y="1184650"/>
              <a:ext cx="1572895" cy="1510665"/>
            </a:xfrm>
            <a:custGeom>
              <a:avLst/>
              <a:gdLst/>
              <a:ahLst/>
              <a:cxnLst/>
              <a:rect l="l" t="t" r="r" b="b"/>
              <a:pathLst>
                <a:path w="1572895" h="1510664">
                  <a:moveTo>
                    <a:pt x="108525" y="141356"/>
                  </a:moveTo>
                  <a:lnTo>
                    <a:pt x="163821" y="90958"/>
                  </a:lnTo>
                  <a:lnTo>
                    <a:pt x="227396" y="51786"/>
                  </a:lnTo>
                  <a:lnTo>
                    <a:pt x="298244" y="23678"/>
                  </a:lnTo>
                  <a:lnTo>
                    <a:pt x="336079" y="13722"/>
                  </a:lnTo>
                  <a:lnTo>
                    <a:pt x="375355" y="6470"/>
                  </a:lnTo>
                  <a:lnTo>
                    <a:pt x="415944" y="1903"/>
                  </a:lnTo>
                  <a:lnTo>
                    <a:pt x="457721" y="0"/>
                  </a:lnTo>
                  <a:lnTo>
                    <a:pt x="500560" y="740"/>
                  </a:lnTo>
                  <a:lnTo>
                    <a:pt x="544334" y="4103"/>
                  </a:lnTo>
                  <a:lnTo>
                    <a:pt x="588918" y="10070"/>
                  </a:lnTo>
                  <a:lnTo>
                    <a:pt x="634186" y="18618"/>
                  </a:lnTo>
                  <a:lnTo>
                    <a:pt x="680012" y="29729"/>
                  </a:lnTo>
                  <a:lnTo>
                    <a:pt x="726269" y="43382"/>
                  </a:lnTo>
                  <a:lnTo>
                    <a:pt x="772831" y="59556"/>
                  </a:lnTo>
                  <a:lnTo>
                    <a:pt x="819573" y="78231"/>
                  </a:lnTo>
                  <a:lnTo>
                    <a:pt x="866369" y="99386"/>
                  </a:lnTo>
                  <a:lnTo>
                    <a:pt x="913092" y="123002"/>
                  </a:lnTo>
                  <a:lnTo>
                    <a:pt x="959617" y="149057"/>
                  </a:lnTo>
                  <a:lnTo>
                    <a:pt x="1005817" y="177532"/>
                  </a:lnTo>
                  <a:lnTo>
                    <a:pt x="1051566" y="208406"/>
                  </a:lnTo>
                  <a:lnTo>
                    <a:pt x="1096739" y="241659"/>
                  </a:lnTo>
                  <a:lnTo>
                    <a:pt x="1141209" y="277270"/>
                  </a:lnTo>
                  <a:lnTo>
                    <a:pt x="1184850" y="315219"/>
                  </a:lnTo>
                  <a:lnTo>
                    <a:pt x="1226922" y="354914"/>
                  </a:lnTo>
                  <a:lnTo>
                    <a:pt x="1266749" y="395664"/>
                  </a:lnTo>
                  <a:lnTo>
                    <a:pt x="1304296" y="437346"/>
                  </a:lnTo>
                  <a:lnTo>
                    <a:pt x="1339531" y="479837"/>
                  </a:lnTo>
                  <a:lnTo>
                    <a:pt x="1372422" y="523013"/>
                  </a:lnTo>
                  <a:lnTo>
                    <a:pt x="1402936" y="566750"/>
                  </a:lnTo>
                  <a:lnTo>
                    <a:pt x="1431041" y="610925"/>
                  </a:lnTo>
                  <a:lnTo>
                    <a:pt x="1456703" y="655415"/>
                  </a:lnTo>
                  <a:lnTo>
                    <a:pt x="1479891" y="700096"/>
                  </a:lnTo>
                  <a:lnTo>
                    <a:pt x="1500572" y="744844"/>
                  </a:lnTo>
                  <a:lnTo>
                    <a:pt x="1518713" y="789536"/>
                  </a:lnTo>
                  <a:lnTo>
                    <a:pt x="1534281" y="834048"/>
                  </a:lnTo>
                  <a:lnTo>
                    <a:pt x="1547244" y="878258"/>
                  </a:lnTo>
                  <a:lnTo>
                    <a:pt x="1557570" y="922040"/>
                  </a:lnTo>
                  <a:lnTo>
                    <a:pt x="1565225" y="965273"/>
                  </a:lnTo>
                  <a:lnTo>
                    <a:pt x="1570178" y="1007831"/>
                  </a:lnTo>
                  <a:lnTo>
                    <a:pt x="1572394" y="1049593"/>
                  </a:lnTo>
                  <a:lnTo>
                    <a:pt x="1571843" y="1090434"/>
                  </a:lnTo>
                  <a:lnTo>
                    <a:pt x="1568491" y="1130230"/>
                  </a:lnTo>
                  <a:lnTo>
                    <a:pt x="1562306" y="1168859"/>
                  </a:lnTo>
                  <a:lnTo>
                    <a:pt x="1553255" y="1206196"/>
                  </a:lnTo>
                  <a:lnTo>
                    <a:pt x="1526424" y="1276504"/>
                  </a:lnTo>
                  <a:lnTo>
                    <a:pt x="1487739" y="1340164"/>
                  </a:lnTo>
                  <a:lnTo>
                    <a:pt x="1437319" y="1395804"/>
                  </a:lnTo>
                  <a:lnTo>
                    <a:pt x="1377757" y="1440569"/>
                  </a:lnTo>
                  <a:lnTo>
                    <a:pt x="1310420" y="1474189"/>
                  </a:lnTo>
                  <a:lnTo>
                    <a:pt x="1274150" y="1486870"/>
                  </a:lnTo>
                  <a:lnTo>
                    <a:pt x="1236315" y="1496826"/>
                  </a:lnTo>
                  <a:lnTo>
                    <a:pt x="1197039" y="1504078"/>
                  </a:lnTo>
                  <a:lnTo>
                    <a:pt x="1156450" y="1508645"/>
                  </a:lnTo>
                  <a:lnTo>
                    <a:pt x="1114673" y="1510548"/>
                  </a:lnTo>
                  <a:lnTo>
                    <a:pt x="1071834" y="1509808"/>
                  </a:lnTo>
                  <a:lnTo>
                    <a:pt x="1028060" y="1506445"/>
                  </a:lnTo>
                  <a:lnTo>
                    <a:pt x="983476" y="1500478"/>
                  </a:lnTo>
                  <a:lnTo>
                    <a:pt x="938208" y="1491929"/>
                  </a:lnTo>
                  <a:lnTo>
                    <a:pt x="892382" y="1480818"/>
                  </a:lnTo>
                  <a:lnTo>
                    <a:pt x="846125" y="1467166"/>
                  </a:lnTo>
                  <a:lnTo>
                    <a:pt x="799563" y="1450992"/>
                  </a:lnTo>
                  <a:lnTo>
                    <a:pt x="752820" y="1432317"/>
                  </a:lnTo>
                  <a:lnTo>
                    <a:pt x="706025" y="1411162"/>
                  </a:lnTo>
                  <a:lnTo>
                    <a:pt x="659302" y="1387546"/>
                  </a:lnTo>
                  <a:lnTo>
                    <a:pt x="612777" y="1361490"/>
                  </a:lnTo>
                  <a:lnTo>
                    <a:pt x="566577" y="1333016"/>
                  </a:lnTo>
                  <a:lnTo>
                    <a:pt x="520828" y="1302142"/>
                  </a:lnTo>
                  <a:lnTo>
                    <a:pt x="475655" y="1268889"/>
                  </a:lnTo>
                  <a:lnTo>
                    <a:pt x="431185" y="1233278"/>
                  </a:lnTo>
                  <a:lnTo>
                    <a:pt x="387544" y="1195329"/>
                  </a:lnTo>
                  <a:lnTo>
                    <a:pt x="345471" y="1155634"/>
                  </a:lnTo>
                  <a:lnTo>
                    <a:pt x="305645" y="1114884"/>
                  </a:lnTo>
                  <a:lnTo>
                    <a:pt x="268098" y="1073202"/>
                  </a:lnTo>
                  <a:lnTo>
                    <a:pt x="232863" y="1030711"/>
                  </a:lnTo>
                  <a:lnTo>
                    <a:pt x="199972" y="987535"/>
                  </a:lnTo>
                  <a:lnTo>
                    <a:pt x="169458" y="943798"/>
                  </a:lnTo>
                  <a:lnTo>
                    <a:pt x="141353" y="899622"/>
                  </a:lnTo>
                  <a:lnTo>
                    <a:pt x="115690" y="855133"/>
                  </a:lnTo>
                  <a:lnTo>
                    <a:pt x="92502" y="810452"/>
                  </a:lnTo>
                  <a:lnTo>
                    <a:pt x="71822" y="765704"/>
                  </a:lnTo>
                  <a:lnTo>
                    <a:pt x="53681" y="721012"/>
                  </a:lnTo>
                  <a:lnTo>
                    <a:pt x="38113" y="676500"/>
                  </a:lnTo>
                  <a:lnTo>
                    <a:pt x="25149" y="632290"/>
                  </a:lnTo>
                  <a:lnTo>
                    <a:pt x="14824" y="588508"/>
                  </a:lnTo>
                  <a:lnTo>
                    <a:pt x="7169" y="545275"/>
                  </a:lnTo>
                  <a:lnTo>
                    <a:pt x="2216" y="502717"/>
                  </a:lnTo>
                  <a:lnTo>
                    <a:pt x="0" y="460955"/>
                  </a:lnTo>
                  <a:lnTo>
                    <a:pt x="551" y="420114"/>
                  </a:lnTo>
                  <a:lnTo>
                    <a:pt x="3903" y="380318"/>
                  </a:lnTo>
                  <a:lnTo>
                    <a:pt x="10088" y="341689"/>
                  </a:lnTo>
                  <a:lnTo>
                    <a:pt x="19139" y="304351"/>
                  </a:lnTo>
                  <a:lnTo>
                    <a:pt x="45970" y="234044"/>
                  </a:lnTo>
                  <a:lnTo>
                    <a:pt x="84655" y="170384"/>
                  </a:lnTo>
                  <a:lnTo>
                    <a:pt x="108525" y="141356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62980" y="1743202"/>
              <a:ext cx="1830070" cy="380365"/>
            </a:xfrm>
            <a:custGeom>
              <a:avLst/>
              <a:gdLst/>
              <a:ahLst/>
              <a:cxnLst/>
              <a:rect l="l" t="t" r="r" b="b"/>
              <a:pathLst>
                <a:path w="1830070" h="380364">
                  <a:moveTo>
                    <a:pt x="1753883" y="31236"/>
                  </a:moveTo>
                  <a:lnTo>
                    <a:pt x="0" y="367411"/>
                  </a:lnTo>
                  <a:lnTo>
                    <a:pt x="2286" y="379857"/>
                  </a:lnTo>
                  <a:lnTo>
                    <a:pt x="1756263" y="43664"/>
                  </a:lnTo>
                  <a:lnTo>
                    <a:pt x="1753883" y="31236"/>
                  </a:lnTo>
                  <a:close/>
                </a:path>
                <a:path w="1830070" h="380364">
                  <a:moveTo>
                    <a:pt x="1822477" y="28828"/>
                  </a:moveTo>
                  <a:lnTo>
                    <a:pt x="1766443" y="28828"/>
                  </a:lnTo>
                  <a:lnTo>
                    <a:pt x="1768728" y="41275"/>
                  </a:lnTo>
                  <a:lnTo>
                    <a:pt x="1756263" y="43664"/>
                  </a:lnTo>
                  <a:lnTo>
                    <a:pt x="1762252" y="74930"/>
                  </a:lnTo>
                  <a:lnTo>
                    <a:pt x="1822477" y="28828"/>
                  </a:lnTo>
                  <a:close/>
                </a:path>
                <a:path w="1830070" h="380364">
                  <a:moveTo>
                    <a:pt x="1766443" y="28828"/>
                  </a:moveTo>
                  <a:lnTo>
                    <a:pt x="1753883" y="31236"/>
                  </a:lnTo>
                  <a:lnTo>
                    <a:pt x="1756263" y="43664"/>
                  </a:lnTo>
                  <a:lnTo>
                    <a:pt x="1768728" y="41275"/>
                  </a:lnTo>
                  <a:lnTo>
                    <a:pt x="1766443" y="28828"/>
                  </a:lnTo>
                  <a:close/>
                </a:path>
                <a:path w="1830070" h="380364">
                  <a:moveTo>
                    <a:pt x="1747901" y="0"/>
                  </a:moveTo>
                  <a:lnTo>
                    <a:pt x="1753883" y="31236"/>
                  </a:lnTo>
                  <a:lnTo>
                    <a:pt x="1766443" y="28828"/>
                  </a:lnTo>
                  <a:lnTo>
                    <a:pt x="1822477" y="28828"/>
                  </a:lnTo>
                  <a:lnTo>
                    <a:pt x="1829943" y="23113"/>
                  </a:lnTo>
                  <a:lnTo>
                    <a:pt x="1747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89598" y="2005406"/>
            <a:ext cx="6534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85" dirty="0">
                <a:latin typeface="Arial"/>
                <a:cs typeface="Arial"/>
              </a:rPr>
              <a:t>i</a:t>
            </a:r>
            <a:r>
              <a:rPr sz="1400" b="1" spc="-160" dirty="0">
                <a:latin typeface="Arial"/>
                <a:cs typeface="Arial"/>
              </a:rPr>
              <a:t>nv</a:t>
            </a:r>
            <a:r>
              <a:rPr sz="1400" b="1" spc="-85" dirty="0">
                <a:latin typeface="Arial"/>
                <a:cs typeface="Arial"/>
              </a:rPr>
              <a:t>i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80" dirty="0">
                <a:latin typeface="Arial"/>
                <a:cs typeface="Arial"/>
              </a:rPr>
              <a:t>ti</a:t>
            </a:r>
            <a:r>
              <a:rPr sz="1400" b="1" spc="-170" dirty="0">
                <a:latin typeface="Arial"/>
                <a:cs typeface="Arial"/>
              </a:rPr>
              <a:t>o</a:t>
            </a:r>
            <a:r>
              <a:rPr sz="1400" b="1" spc="-16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74817" y="1586611"/>
            <a:ext cx="6534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85" dirty="0">
                <a:latin typeface="Arial"/>
                <a:cs typeface="Arial"/>
              </a:rPr>
              <a:t>i</a:t>
            </a:r>
            <a:r>
              <a:rPr sz="1400" b="1" spc="-160" dirty="0">
                <a:latin typeface="Arial"/>
                <a:cs typeface="Arial"/>
              </a:rPr>
              <a:t>nv</a:t>
            </a:r>
            <a:r>
              <a:rPr sz="1400" b="1" spc="-85" dirty="0">
                <a:latin typeface="Arial"/>
                <a:cs typeface="Arial"/>
              </a:rPr>
              <a:t>i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120" dirty="0">
                <a:latin typeface="Arial"/>
                <a:cs typeface="Arial"/>
              </a:rPr>
              <a:t>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1066800"/>
            <a:ext cx="4343400" cy="1676400"/>
          </a:xfrm>
          <a:custGeom>
            <a:avLst/>
            <a:gdLst/>
            <a:ahLst/>
            <a:cxnLst/>
            <a:rect l="l" t="t" r="r" b="b"/>
            <a:pathLst>
              <a:path w="4343400" h="1676400">
                <a:moveTo>
                  <a:pt x="0" y="1676400"/>
                </a:moveTo>
                <a:lnTo>
                  <a:pt x="4343400" y="1676400"/>
                </a:lnTo>
                <a:lnTo>
                  <a:pt x="4343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178361" y="3026473"/>
            <a:ext cx="3438525" cy="1335405"/>
            <a:chOff x="5178361" y="3026473"/>
            <a:chExt cx="3438525" cy="1335405"/>
          </a:xfrm>
        </p:grpSpPr>
        <p:sp>
          <p:nvSpPr>
            <p:cNvPr id="33" name="object 33"/>
            <p:cNvSpPr/>
            <p:nvPr/>
          </p:nvSpPr>
          <p:spPr>
            <a:xfrm>
              <a:off x="5183123" y="3799331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6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2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6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83123" y="3799331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0" y="173736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6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2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4723" y="3031235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6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2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6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4723" y="3031235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0" y="173736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6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2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92923" y="3241547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6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2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6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92923" y="3241547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0" y="173736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6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2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31123" y="3518915"/>
              <a:ext cx="381000" cy="350520"/>
            </a:xfrm>
            <a:custGeom>
              <a:avLst/>
              <a:gdLst/>
              <a:ahLst/>
              <a:cxnLst/>
              <a:rect l="l" t="t" r="r" b="b"/>
              <a:pathLst>
                <a:path w="381000" h="350520">
                  <a:moveTo>
                    <a:pt x="190500" y="0"/>
                  </a:moveTo>
                  <a:lnTo>
                    <a:pt x="139876" y="6261"/>
                  </a:lnTo>
                  <a:lnTo>
                    <a:pt x="94375" y="23932"/>
                  </a:lnTo>
                  <a:lnTo>
                    <a:pt x="55816" y="51339"/>
                  </a:lnTo>
                  <a:lnTo>
                    <a:pt x="26020" y="86811"/>
                  </a:lnTo>
                  <a:lnTo>
                    <a:pt x="6808" y="128675"/>
                  </a:lnTo>
                  <a:lnTo>
                    <a:pt x="0" y="175260"/>
                  </a:lnTo>
                  <a:lnTo>
                    <a:pt x="6808" y="221844"/>
                  </a:lnTo>
                  <a:lnTo>
                    <a:pt x="26020" y="263708"/>
                  </a:lnTo>
                  <a:lnTo>
                    <a:pt x="55816" y="299180"/>
                  </a:lnTo>
                  <a:lnTo>
                    <a:pt x="94375" y="326587"/>
                  </a:lnTo>
                  <a:lnTo>
                    <a:pt x="139876" y="344258"/>
                  </a:lnTo>
                  <a:lnTo>
                    <a:pt x="190500" y="350520"/>
                  </a:lnTo>
                  <a:lnTo>
                    <a:pt x="241123" y="344258"/>
                  </a:lnTo>
                  <a:lnTo>
                    <a:pt x="286624" y="326587"/>
                  </a:lnTo>
                  <a:lnTo>
                    <a:pt x="325183" y="299180"/>
                  </a:lnTo>
                  <a:lnTo>
                    <a:pt x="354979" y="263708"/>
                  </a:lnTo>
                  <a:lnTo>
                    <a:pt x="374191" y="221844"/>
                  </a:lnTo>
                  <a:lnTo>
                    <a:pt x="381000" y="175260"/>
                  </a:lnTo>
                  <a:lnTo>
                    <a:pt x="374191" y="128675"/>
                  </a:lnTo>
                  <a:lnTo>
                    <a:pt x="354979" y="86811"/>
                  </a:lnTo>
                  <a:lnTo>
                    <a:pt x="325183" y="51339"/>
                  </a:lnTo>
                  <a:lnTo>
                    <a:pt x="286624" y="23932"/>
                  </a:lnTo>
                  <a:lnTo>
                    <a:pt x="241123" y="626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31123" y="3518915"/>
              <a:ext cx="381000" cy="350520"/>
            </a:xfrm>
            <a:custGeom>
              <a:avLst/>
              <a:gdLst/>
              <a:ahLst/>
              <a:cxnLst/>
              <a:rect l="l" t="t" r="r" b="b"/>
              <a:pathLst>
                <a:path w="381000" h="350520">
                  <a:moveTo>
                    <a:pt x="0" y="175260"/>
                  </a:moveTo>
                  <a:lnTo>
                    <a:pt x="6808" y="128675"/>
                  </a:lnTo>
                  <a:lnTo>
                    <a:pt x="26020" y="86811"/>
                  </a:lnTo>
                  <a:lnTo>
                    <a:pt x="55816" y="51339"/>
                  </a:lnTo>
                  <a:lnTo>
                    <a:pt x="94375" y="23932"/>
                  </a:lnTo>
                  <a:lnTo>
                    <a:pt x="139876" y="6261"/>
                  </a:lnTo>
                  <a:lnTo>
                    <a:pt x="190500" y="0"/>
                  </a:lnTo>
                  <a:lnTo>
                    <a:pt x="241123" y="6261"/>
                  </a:lnTo>
                  <a:lnTo>
                    <a:pt x="286624" y="23932"/>
                  </a:lnTo>
                  <a:lnTo>
                    <a:pt x="325183" y="51339"/>
                  </a:lnTo>
                  <a:lnTo>
                    <a:pt x="354979" y="86811"/>
                  </a:lnTo>
                  <a:lnTo>
                    <a:pt x="374191" y="128675"/>
                  </a:lnTo>
                  <a:lnTo>
                    <a:pt x="381000" y="175260"/>
                  </a:lnTo>
                  <a:lnTo>
                    <a:pt x="374191" y="221844"/>
                  </a:lnTo>
                  <a:lnTo>
                    <a:pt x="354979" y="263708"/>
                  </a:lnTo>
                  <a:lnTo>
                    <a:pt x="325183" y="299180"/>
                  </a:lnTo>
                  <a:lnTo>
                    <a:pt x="286624" y="326587"/>
                  </a:lnTo>
                  <a:lnTo>
                    <a:pt x="241123" y="344258"/>
                  </a:lnTo>
                  <a:lnTo>
                    <a:pt x="190500" y="350520"/>
                  </a:lnTo>
                  <a:lnTo>
                    <a:pt x="139876" y="344258"/>
                  </a:lnTo>
                  <a:lnTo>
                    <a:pt x="94375" y="326587"/>
                  </a:lnTo>
                  <a:lnTo>
                    <a:pt x="55816" y="299180"/>
                  </a:lnTo>
                  <a:lnTo>
                    <a:pt x="26020" y="263708"/>
                  </a:lnTo>
                  <a:lnTo>
                    <a:pt x="6808" y="221844"/>
                  </a:lnTo>
                  <a:lnTo>
                    <a:pt x="0" y="17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0123" y="4009643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5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1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5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50123" y="4009643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0" y="173735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5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1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05070" y="3647947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sz="1600" spc="5" dirty="0">
                <a:latin typeface="Arial Black"/>
                <a:cs typeface="Arial Black"/>
              </a:rPr>
              <a:t>L	</a:t>
            </a:r>
            <a:r>
              <a:rPr sz="2700" baseline="-38580" dirty="0">
                <a:latin typeface="Arial Black"/>
                <a:cs typeface="Arial Black"/>
              </a:rPr>
              <a:t>1</a:t>
            </a:r>
            <a:endParaRPr sz="2700" baseline="-3858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92798" y="2887217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 Black"/>
                <a:cs typeface="Arial Black"/>
              </a:rPr>
              <a:t>L</a:t>
            </a:r>
            <a:r>
              <a:rPr sz="1600" spc="295" dirty="0">
                <a:latin typeface="Arial Black"/>
                <a:cs typeface="Arial Black"/>
              </a:rPr>
              <a:t> </a:t>
            </a:r>
            <a:r>
              <a:rPr sz="2700" baseline="-37037" dirty="0">
                <a:latin typeface="Arial Black"/>
                <a:cs typeface="Arial Black"/>
              </a:rPr>
              <a:t>2</a:t>
            </a:r>
            <a:endParaRPr sz="2700" baseline="-37037">
              <a:latin typeface="Arial Black"/>
              <a:cs typeface="Arial Blac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08113" y="3051174"/>
            <a:ext cx="355600" cy="49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740">
              <a:lnSpc>
                <a:spcPts val="1735"/>
              </a:lnSpc>
              <a:spcBef>
                <a:spcPts val="105"/>
              </a:spcBef>
            </a:pPr>
            <a:r>
              <a:rPr sz="1600" spc="5" dirty="0">
                <a:latin typeface="Arial Black"/>
                <a:cs typeface="Arial Black"/>
              </a:rPr>
              <a:t>L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ts val="1975"/>
              </a:lnSpc>
            </a:pPr>
            <a:r>
              <a:rPr sz="1800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775172" y="2845923"/>
            <a:ext cx="4031615" cy="1621155"/>
            <a:chOff x="4775172" y="2845923"/>
            <a:chExt cx="4031615" cy="1621155"/>
          </a:xfrm>
        </p:grpSpPr>
        <p:sp>
          <p:nvSpPr>
            <p:cNvPr id="47" name="object 47"/>
            <p:cNvSpPr/>
            <p:nvPr/>
          </p:nvSpPr>
          <p:spPr>
            <a:xfrm>
              <a:off x="4794222" y="3493822"/>
              <a:ext cx="1022985" cy="904240"/>
            </a:xfrm>
            <a:custGeom>
              <a:avLst/>
              <a:gdLst/>
              <a:ahLst/>
              <a:cxnLst/>
              <a:rect l="l" t="t" r="r" b="b"/>
              <a:pathLst>
                <a:path w="1022985" h="904239">
                  <a:moveTo>
                    <a:pt x="726975" y="166190"/>
                  </a:moveTo>
                  <a:lnTo>
                    <a:pt x="773261" y="203473"/>
                  </a:lnTo>
                  <a:lnTo>
                    <a:pt x="816023" y="242576"/>
                  </a:lnTo>
                  <a:lnTo>
                    <a:pt x="855136" y="283181"/>
                  </a:lnTo>
                  <a:lnTo>
                    <a:pt x="890476" y="324965"/>
                  </a:lnTo>
                  <a:lnTo>
                    <a:pt x="921918" y="367611"/>
                  </a:lnTo>
                  <a:lnTo>
                    <a:pt x="949338" y="410798"/>
                  </a:lnTo>
                  <a:lnTo>
                    <a:pt x="972611" y="454207"/>
                  </a:lnTo>
                  <a:lnTo>
                    <a:pt x="991612" y="497517"/>
                  </a:lnTo>
                  <a:lnTo>
                    <a:pt x="1006216" y="540409"/>
                  </a:lnTo>
                  <a:lnTo>
                    <a:pt x="1016300" y="582562"/>
                  </a:lnTo>
                  <a:lnTo>
                    <a:pt x="1021738" y="623658"/>
                  </a:lnTo>
                  <a:lnTo>
                    <a:pt x="1022405" y="663377"/>
                  </a:lnTo>
                  <a:lnTo>
                    <a:pt x="1018178" y="701398"/>
                  </a:lnTo>
                  <a:lnTo>
                    <a:pt x="994539" y="771069"/>
                  </a:lnTo>
                  <a:lnTo>
                    <a:pt x="950432" y="829473"/>
                  </a:lnTo>
                  <a:lnTo>
                    <a:pt x="889891" y="871272"/>
                  </a:lnTo>
                  <a:lnTo>
                    <a:pt x="854481" y="885742"/>
                  </a:lnTo>
                  <a:lnTo>
                    <a:pt x="816100" y="895968"/>
                  </a:lnTo>
                  <a:lnTo>
                    <a:pt x="775089" y="901982"/>
                  </a:lnTo>
                  <a:lnTo>
                    <a:pt x="731789" y="903816"/>
                  </a:lnTo>
                  <a:lnTo>
                    <a:pt x="686542" y="901504"/>
                  </a:lnTo>
                  <a:lnTo>
                    <a:pt x="639689" y="895076"/>
                  </a:lnTo>
                  <a:lnTo>
                    <a:pt x="591571" y="884565"/>
                  </a:lnTo>
                  <a:lnTo>
                    <a:pt x="542531" y="870004"/>
                  </a:lnTo>
                  <a:lnTo>
                    <a:pt x="492908" y="851424"/>
                  </a:lnTo>
                  <a:lnTo>
                    <a:pt x="443046" y="828858"/>
                  </a:lnTo>
                  <a:lnTo>
                    <a:pt x="393284" y="802337"/>
                  </a:lnTo>
                  <a:lnTo>
                    <a:pt x="343965" y="771895"/>
                  </a:lnTo>
                  <a:lnTo>
                    <a:pt x="295429" y="737563"/>
                  </a:lnTo>
                  <a:lnTo>
                    <a:pt x="249144" y="700281"/>
                  </a:lnTo>
                  <a:lnTo>
                    <a:pt x="206382" y="661181"/>
                  </a:lnTo>
                  <a:lnTo>
                    <a:pt x="167269" y="620583"/>
                  </a:lnTo>
                  <a:lnTo>
                    <a:pt x="131929" y="578807"/>
                  </a:lnTo>
                  <a:lnTo>
                    <a:pt x="100486" y="536170"/>
                  </a:lnTo>
                  <a:lnTo>
                    <a:pt x="73067" y="492994"/>
                  </a:lnTo>
                  <a:lnTo>
                    <a:pt x="49794" y="449597"/>
                  </a:lnTo>
                  <a:lnTo>
                    <a:pt x="30793" y="406299"/>
                  </a:lnTo>
                  <a:lnTo>
                    <a:pt x="16188" y="363419"/>
                  </a:lnTo>
                  <a:lnTo>
                    <a:pt x="6105" y="321277"/>
                  </a:lnTo>
                  <a:lnTo>
                    <a:pt x="667" y="280191"/>
                  </a:lnTo>
                  <a:lnTo>
                    <a:pt x="0" y="240483"/>
                  </a:lnTo>
                  <a:lnTo>
                    <a:pt x="4227" y="202470"/>
                  </a:lnTo>
                  <a:lnTo>
                    <a:pt x="27865" y="132809"/>
                  </a:lnTo>
                  <a:lnTo>
                    <a:pt x="71973" y="74385"/>
                  </a:lnTo>
                  <a:lnTo>
                    <a:pt x="132513" y="32559"/>
                  </a:lnTo>
                  <a:lnTo>
                    <a:pt x="167923" y="18082"/>
                  </a:lnTo>
                  <a:lnTo>
                    <a:pt x="206305" y="7851"/>
                  </a:lnTo>
                  <a:lnTo>
                    <a:pt x="247316" y="1835"/>
                  </a:lnTo>
                  <a:lnTo>
                    <a:pt x="290616" y="0"/>
                  </a:lnTo>
                  <a:lnTo>
                    <a:pt x="335863" y="2312"/>
                  </a:lnTo>
                  <a:lnTo>
                    <a:pt x="382716" y="8740"/>
                  </a:lnTo>
                  <a:lnTo>
                    <a:pt x="430833" y="19249"/>
                  </a:lnTo>
                  <a:lnTo>
                    <a:pt x="479874" y="33808"/>
                  </a:lnTo>
                  <a:lnTo>
                    <a:pt x="529496" y="52384"/>
                  </a:lnTo>
                  <a:lnTo>
                    <a:pt x="579359" y="74942"/>
                  </a:lnTo>
                  <a:lnTo>
                    <a:pt x="629121" y="101452"/>
                  </a:lnTo>
                  <a:lnTo>
                    <a:pt x="678440" y="131878"/>
                  </a:lnTo>
                  <a:lnTo>
                    <a:pt x="726975" y="166190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83155" y="2864973"/>
              <a:ext cx="2904490" cy="1583055"/>
            </a:xfrm>
            <a:custGeom>
              <a:avLst/>
              <a:gdLst/>
              <a:ahLst/>
              <a:cxnLst/>
              <a:rect l="l" t="t" r="r" b="b"/>
              <a:pathLst>
                <a:path w="2904490" h="1583054">
                  <a:moveTo>
                    <a:pt x="460113" y="40024"/>
                  </a:moveTo>
                  <a:lnTo>
                    <a:pt x="517436" y="24346"/>
                  </a:lnTo>
                  <a:lnTo>
                    <a:pt x="574172" y="12590"/>
                  </a:lnTo>
                  <a:lnTo>
                    <a:pt x="629987" y="4672"/>
                  </a:lnTo>
                  <a:lnTo>
                    <a:pt x="684549" y="504"/>
                  </a:lnTo>
                  <a:lnTo>
                    <a:pt x="737527" y="0"/>
                  </a:lnTo>
                  <a:lnTo>
                    <a:pt x="788587" y="3073"/>
                  </a:lnTo>
                  <a:lnTo>
                    <a:pt x="837397" y="9639"/>
                  </a:lnTo>
                  <a:lnTo>
                    <a:pt x="883626" y="19609"/>
                  </a:lnTo>
                  <a:lnTo>
                    <a:pt x="926940" y="32898"/>
                  </a:lnTo>
                  <a:lnTo>
                    <a:pt x="967009" y="49420"/>
                  </a:lnTo>
                  <a:lnTo>
                    <a:pt x="1003498" y="69088"/>
                  </a:lnTo>
                  <a:lnTo>
                    <a:pt x="1036077" y="91817"/>
                  </a:lnTo>
                  <a:lnTo>
                    <a:pt x="1064413" y="117518"/>
                  </a:lnTo>
                  <a:lnTo>
                    <a:pt x="1107027" y="177497"/>
                  </a:lnTo>
                  <a:lnTo>
                    <a:pt x="1128518" y="247468"/>
                  </a:lnTo>
                  <a:lnTo>
                    <a:pt x="1130538" y="284029"/>
                  </a:lnTo>
                  <a:lnTo>
                    <a:pt x="1126926" y="321026"/>
                  </a:lnTo>
                  <a:lnTo>
                    <a:pt x="1117909" y="358203"/>
                  </a:lnTo>
                  <a:lnTo>
                    <a:pt x="1103713" y="395301"/>
                  </a:lnTo>
                  <a:lnTo>
                    <a:pt x="1084564" y="432062"/>
                  </a:lnTo>
                  <a:lnTo>
                    <a:pt x="1060688" y="468228"/>
                  </a:lnTo>
                  <a:lnTo>
                    <a:pt x="1032311" y="503543"/>
                  </a:lnTo>
                  <a:lnTo>
                    <a:pt x="999660" y="537746"/>
                  </a:lnTo>
                  <a:lnTo>
                    <a:pt x="962961" y="570582"/>
                  </a:lnTo>
                  <a:lnTo>
                    <a:pt x="922440" y="601792"/>
                  </a:lnTo>
                  <a:lnTo>
                    <a:pt x="878324" y="631118"/>
                  </a:lnTo>
                  <a:lnTo>
                    <a:pt x="830837" y="658302"/>
                  </a:lnTo>
                  <a:lnTo>
                    <a:pt x="780208" y="683087"/>
                  </a:lnTo>
                  <a:lnTo>
                    <a:pt x="726662" y="705215"/>
                  </a:lnTo>
                  <a:lnTo>
                    <a:pt x="670425" y="724427"/>
                  </a:lnTo>
                  <a:lnTo>
                    <a:pt x="613101" y="740107"/>
                  </a:lnTo>
                  <a:lnTo>
                    <a:pt x="556365" y="751867"/>
                  </a:lnTo>
                  <a:lnTo>
                    <a:pt x="500550" y="759791"/>
                  </a:lnTo>
                  <a:lnTo>
                    <a:pt x="445988" y="763966"/>
                  </a:lnTo>
                  <a:lnTo>
                    <a:pt x="393010" y="764478"/>
                  </a:lnTo>
                  <a:lnTo>
                    <a:pt x="341950" y="761412"/>
                  </a:lnTo>
                  <a:lnTo>
                    <a:pt x="293140" y="754854"/>
                  </a:lnTo>
                  <a:lnTo>
                    <a:pt x="246911" y="744890"/>
                  </a:lnTo>
                  <a:lnTo>
                    <a:pt x="203597" y="731606"/>
                  </a:lnTo>
                  <a:lnTo>
                    <a:pt x="163528" y="715087"/>
                  </a:lnTo>
                  <a:lnTo>
                    <a:pt x="127039" y="695419"/>
                  </a:lnTo>
                  <a:lnTo>
                    <a:pt x="94460" y="672689"/>
                  </a:lnTo>
                  <a:lnTo>
                    <a:pt x="66124" y="646981"/>
                  </a:lnTo>
                  <a:lnTo>
                    <a:pt x="23511" y="586976"/>
                  </a:lnTo>
                  <a:lnTo>
                    <a:pt x="2020" y="516984"/>
                  </a:lnTo>
                  <a:lnTo>
                    <a:pt x="0" y="480423"/>
                  </a:lnTo>
                  <a:lnTo>
                    <a:pt x="3611" y="443425"/>
                  </a:lnTo>
                  <a:lnTo>
                    <a:pt x="12628" y="406249"/>
                  </a:lnTo>
                  <a:lnTo>
                    <a:pt x="26824" y="369151"/>
                  </a:lnTo>
                  <a:lnTo>
                    <a:pt x="45974" y="332390"/>
                  </a:lnTo>
                  <a:lnTo>
                    <a:pt x="69850" y="296223"/>
                  </a:lnTo>
                  <a:lnTo>
                    <a:pt x="98226" y="260909"/>
                  </a:lnTo>
                  <a:lnTo>
                    <a:pt x="130877" y="226705"/>
                  </a:lnTo>
                  <a:lnTo>
                    <a:pt x="167576" y="193869"/>
                  </a:lnTo>
                  <a:lnTo>
                    <a:pt x="208097" y="162660"/>
                  </a:lnTo>
                  <a:lnTo>
                    <a:pt x="252214" y="133334"/>
                  </a:lnTo>
                  <a:lnTo>
                    <a:pt x="299700" y="106149"/>
                  </a:lnTo>
                  <a:lnTo>
                    <a:pt x="350329" y="81364"/>
                  </a:lnTo>
                  <a:lnTo>
                    <a:pt x="403875" y="59237"/>
                  </a:lnTo>
                  <a:lnTo>
                    <a:pt x="460113" y="40024"/>
                  </a:lnTo>
                  <a:close/>
                </a:path>
                <a:path w="2904490" h="1583054">
                  <a:moveTo>
                    <a:pt x="1440172" y="213633"/>
                  </a:moveTo>
                  <a:lnTo>
                    <a:pt x="1495467" y="163235"/>
                  </a:lnTo>
                  <a:lnTo>
                    <a:pt x="1559043" y="124064"/>
                  </a:lnTo>
                  <a:lnTo>
                    <a:pt x="1629890" y="95955"/>
                  </a:lnTo>
                  <a:lnTo>
                    <a:pt x="1667726" y="85999"/>
                  </a:lnTo>
                  <a:lnTo>
                    <a:pt x="1707001" y="78747"/>
                  </a:lnTo>
                  <a:lnTo>
                    <a:pt x="1747591" y="74180"/>
                  </a:lnTo>
                  <a:lnTo>
                    <a:pt x="1789368" y="72277"/>
                  </a:lnTo>
                  <a:lnTo>
                    <a:pt x="1832206" y="73017"/>
                  </a:lnTo>
                  <a:lnTo>
                    <a:pt x="1875981" y="76381"/>
                  </a:lnTo>
                  <a:lnTo>
                    <a:pt x="1920565" y="82347"/>
                  </a:lnTo>
                  <a:lnTo>
                    <a:pt x="1965833" y="90896"/>
                  </a:lnTo>
                  <a:lnTo>
                    <a:pt x="2011658" y="102007"/>
                  </a:lnTo>
                  <a:lnTo>
                    <a:pt x="2057915" y="115659"/>
                  </a:lnTo>
                  <a:lnTo>
                    <a:pt x="2104478" y="131833"/>
                  </a:lnTo>
                  <a:lnTo>
                    <a:pt x="2151220" y="150508"/>
                  </a:lnTo>
                  <a:lnTo>
                    <a:pt x="2198016" y="171664"/>
                  </a:lnTo>
                  <a:lnTo>
                    <a:pt x="2244739" y="195279"/>
                  </a:lnTo>
                  <a:lnTo>
                    <a:pt x="2291263" y="221335"/>
                  </a:lnTo>
                  <a:lnTo>
                    <a:pt x="2337463" y="249810"/>
                  </a:lnTo>
                  <a:lnTo>
                    <a:pt x="2383213" y="280684"/>
                  </a:lnTo>
                  <a:lnTo>
                    <a:pt x="2428385" y="313936"/>
                  </a:lnTo>
                  <a:lnTo>
                    <a:pt x="2472855" y="349547"/>
                  </a:lnTo>
                  <a:lnTo>
                    <a:pt x="2516497" y="387496"/>
                  </a:lnTo>
                  <a:lnTo>
                    <a:pt x="2558569" y="427191"/>
                  </a:lnTo>
                  <a:lnTo>
                    <a:pt x="2598395" y="467941"/>
                  </a:lnTo>
                  <a:lnTo>
                    <a:pt x="2635942" y="509624"/>
                  </a:lnTo>
                  <a:lnTo>
                    <a:pt x="2671177" y="552114"/>
                  </a:lnTo>
                  <a:lnTo>
                    <a:pt x="2704069" y="595290"/>
                  </a:lnTo>
                  <a:lnTo>
                    <a:pt x="2734583" y="639028"/>
                  </a:lnTo>
                  <a:lnTo>
                    <a:pt x="2762687" y="683203"/>
                  </a:lnTo>
                  <a:lnTo>
                    <a:pt x="2788350" y="727693"/>
                  </a:lnTo>
                  <a:lnTo>
                    <a:pt x="2811538" y="772373"/>
                  </a:lnTo>
                  <a:lnTo>
                    <a:pt x="2832219" y="817121"/>
                  </a:lnTo>
                  <a:lnTo>
                    <a:pt x="2850360" y="861813"/>
                  </a:lnTo>
                  <a:lnTo>
                    <a:pt x="2865928" y="906326"/>
                  </a:lnTo>
                  <a:lnTo>
                    <a:pt x="2878891" y="950535"/>
                  </a:lnTo>
                  <a:lnTo>
                    <a:pt x="2889217" y="994318"/>
                  </a:lnTo>
                  <a:lnTo>
                    <a:pt x="2896872" y="1037550"/>
                  </a:lnTo>
                  <a:lnTo>
                    <a:pt x="2901824" y="1080109"/>
                  </a:lnTo>
                  <a:lnTo>
                    <a:pt x="2904041" y="1121870"/>
                  </a:lnTo>
                  <a:lnTo>
                    <a:pt x="2903490" y="1162711"/>
                  </a:lnTo>
                  <a:lnTo>
                    <a:pt x="2900138" y="1202508"/>
                  </a:lnTo>
                  <a:lnTo>
                    <a:pt x="2893952" y="1241136"/>
                  </a:lnTo>
                  <a:lnTo>
                    <a:pt x="2884901" y="1278474"/>
                  </a:lnTo>
                  <a:lnTo>
                    <a:pt x="2858071" y="1348781"/>
                  </a:lnTo>
                  <a:lnTo>
                    <a:pt x="2819385" y="1412441"/>
                  </a:lnTo>
                  <a:lnTo>
                    <a:pt x="2768966" y="1468082"/>
                  </a:lnTo>
                  <a:lnTo>
                    <a:pt x="2709404" y="1512846"/>
                  </a:lnTo>
                  <a:lnTo>
                    <a:pt x="2642066" y="1546466"/>
                  </a:lnTo>
                  <a:lnTo>
                    <a:pt x="2605797" y="1559147"/>
                  </a:lnTo>
                  <a:lnTo>
                    <a:pt x="2567961" y="1569104"/>
                  </a:lnTo>
                  <a:lnTo>
                    <a:pt x="2528686" y="1576355"/>
                  </a:lnTo>
                  <a:lnTo>
                    <a:pt x="2488097" y="1580922"/>
                  </a:lnTo>
                  <a:lnTo>
                    <a:pt x="2446320" y="1582826"/>
                  </a:lnTo>
                  <a:lnTo>
                    <a:pt x="2403481" y="1582085"/>
                  </a:lnTo>
                  <a:lnTo>
                    <a:pt x="2359706" y="1578722"/>
                  </a:lnTo>
                  <a:lnTo>
                    <a:pt x="2315122" y="1572756"/>
                  </a:lnTo>
                  <a:lnTo>
                    <a:pt x="2269854" y="1564207"/>
                  </a:lnTo>
                  <a:lnTo>
                    <a:pt x="2224029" y="1553096"/>
                  </a:lnTo>
                  <a:lnTo>
                    <a:pt x="2177772" y="1539443"/>
                  </a:lnTo>
                  <a:lnTo>
                    <a:pt x="2131209" y="1523269"/>
                  </a:lnTo>
                  <a:lnTo>
                    <a:pt x="2084467" y="1504594"/>
                  </a:lnTo>
                  <a:lnTo>
                    <a:pt x="2037671" y="1483439"/>
                  </a:lnTo>
                  <a:lnTo>
                    <a:pt x="1990948" y="1459823"/>
                  </a:lnTo>
                  <a:lnTo>
                    <a:pt x="1944424" y="1433768"/>
                  </a:lnTo>
                  <a:lnTo>
                    <a:pt x="1898224" y="1405293"/>
                  </a:lnTo>
                  <a:lnTo>
                    <a:pt x="1852474" y="1374419"/>
                  </a:lnTo>
                  <a:lnTo>
                    <a:pt x="1807302" y="1341166"/>
                  </a:lnTo>
                  <a:lnTo>
                    <a:pt x="1762832" y="1305555"/>
                  </a:lnTo>
                  <a:lnTo>
                    <a:pt x="1719191" y="1267606"/>
                  </a:lnTo>
                  <a:lnTo>
                    <a:pt x="1677118" y="1227912"/>
                  </a:lnTo>
                  <a:lnTo>
                    <a:pt x="1637292" y="1187161"/>
                  </a:lnTo>
                  <a:lnTo>
                    <a:pt x="1599745" y="1145479"/>
                  </a:lnTo>
                  <a:lnTo>
                    <a:pt x="1564510" y="1102988"/>
                  </a:lnTo>
                  <a:lnTo>
                    <a:pt x="1531619" y="1059812"/>
                  </a:lnTo>
                  <a:lnTo>
                    <a:pt x="1501104" y="1016075"/>
                  </a:lnTo>
                  <a:lnTo>
                    <a:pt x="1473000" y="971900"/>
                  </a:lnTo>
                  <a:lnTo>
                    <a:pt x="1447337" y="927410"/>
                  </a:lnTo>
                  <a:lnTo>
                    <a:pt x="1424149" y="882729"/>
                  </a:lnTo>
                  <a:lnTo>
                    <a:pt x="1403468" y="837981"/>
                  </a:lnTo>
                  <a:lnTo>
                    <a:pt x="1385328" y="793289"/>
                  </a:lnTo>
                  <a:lnTo>
                    <a:pt x="1369759" y="748777"/>
                  </a:lnTo>
                  <a:lnTo>
                    <a:pt x="1356796" y="704568"/>
                  </a:lnTo>
                  <a:lnTo>
                    <a:pt x="1346471" y="660785"/>
                  </a:lnTo>
                  <a:lnTo>
                    <a:pt x="1338815" y="617553"/>
                  </a:lnTo>
                  <a:lnTo>
                    <a:pt x="1333863" y="574994"/>
                  </a:lnTo>
                  <a:lnTo>
                    <a:pt x="1331646" y="533232"/>
                  </a:lnTo>
                  <a:lnTo>
                    <a:pt x="1332197" y="492392"/>
                  </a:lnTo>
                  <a:lnTo>
                    <a:pt x="1335549" y="452595"/>
                  </a:lnTo>
                  <a:lnTo>
                    <a:pt x="1341735" y="413966"/>
                  </a:lnTo>
                  <a:lnTo>
                    <a:pt x="1350786" y="376629"/>
                  </a:lnTo>
                  <a:lnTo>
                    <a:pt x="1377616" y="306322"/>
                  </a:lnTo>
                  <a:lnTo>
                    <a:pt x="1416302" y="242662"/>
                  </a:lnTo>
                  <a:lnTo>
                    <a:pt x="1440172" y="213633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16190" y="3424554"/>
              <a:ext cx="615315" cy="615950"/>
            </a:xfrm>
            <a:custGeom>
              <a:avLst/>
              <a:gdLst/>
              <a:ahLst/>
              <a:cxnLst/>
              <a:rect l="l" t="t" r="r" b="b"/>
              <a:pathLst>
                <a:path w="615315" h="615950">
                  <a:moveTo>
                    <a:pt x="310134" y="615569"/>
                  </a:moveTo>
                  <a:lnTo>
                    <a:pt x="303987" y="566293"/>
                  </a:lnTo>
                  <a:lnTo>
                    <a:pt x="299593" y="530987"/>
                  </a:lnTo>
                  <a:lnTo>
                    <a:pt x="273126" y="548652"/>
                  </a:lnTo>
                  <a:lnTo>
                    <a:pt x="10668" y="154813"/>
                  </a:lnTo>
                  <a:lnTo>
                    <a:pt x="0" y="161925"/>
                  </a:lnTo>
                  <a:lnTo>
                    <a:pt x="262547" y="555713"/>
                  </a:lnTo>
                  <a:lnTo>
                    <a:pt x="236220" y="573278"/>
                  </a:lnTo>
                  <a:lnTo>
                    <a:pt x="310134" y="615569"/>
                  </a:lnTo>
                  <a:close/>
                </a:path>
                <a:path w="615315" h="615950">
                  <a:moveTo>
                    <a:pt x="614934" y="158369"/>
                  </a:moveTo>
                  <a:lnTo>
                    <a:pt x="600837" y="144272"/>
                  </a:lnTo>
                  <a:lnTo>
                    <a:pt x="554736" y="98171"/>
                  </a:lnTo>
                  <a:lnTo>
                    <a:pt x="544690" y="128231"/>
                  </a:lnTo>
                  <a:lnTo>
                    <a:pt x="159766" y="0"/>
                  </a:lnTo>
                  <a:lnTo>
                    <a:pt x="155702" y="11938"/>
                  </a:lnTo>
                  <a:lnTo>
                    <a:pt x="540677" y="140271"/>
                  </a:lnTo>
                  <a:lnTo>
                    <a:pt x="530606" y="170434"/>
                  </a:lnTo>
                  <a:lnTo>
                    <a:pt x="614934" y="158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104253" y="3166132"/>
            <a:ext cx="1416050" cy="11518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610"/>
              </a:spcBef>
            </a:pPr>
            <a:r>
              <a:rPr sz="1400" b="1" spc="-85" dirty="0">
                <a:latin typeface="Arial"/>
                <a:cs typeface="Arial"/>
              </a:rPr>
              <a:t>i</a:t>
            </a:r>
            <a:r>
              <a:rPr sz="1400" b="1" spc="-160" dirty="0">
                <a:latin typeface="Arial"/>
                <a:cs typeface="Arial"/>
              </a:rPr>
              <a:t>nv</a:t>
            </a:r>
            <a:r>
              <a:rPr sz="1400" b="1" spc="-85" dirty="0">
                <a:latin typeface="Arial"/>
                <a:cs typeface="Arial"/>
              </a:rPr>
              <a:t>i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120" dirty="0">
                <a:latin typeface="Arial"/>
                <a:cs typeface="Arial"/>
              </a:rPr>
              <a:t>tion</a:t>
            </a:r>
            <a:endParaRPr sz="1400">
              <a:latin typeface="Arial"/>
              <a:cs typeface="Arial"/>
            </a:endParaRPr>
          </a:p>
          <a:p>
            <a:pPr marR="12700" algn="r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 Black"/>
                <a:cs typeface="Arial Black"/>
              </a:rPr>
              <a:t>5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ts val="1540"/>
              </a:lnSpc>
              <a:spcBef>
                <a:spcPts val="295"/>
              </a:spcBef>
            </a:pPr>
            <a:r>
              <a:rPr sz="1400" b="1" spc="-120" dirty="0">
                <a:latin typeface="Arial"/>
                <a:cs typeface="Arial"/>
              </a:rPr>
              <a:t>invitation</a:t>
            </a:r>
            <a:endParaRPr sz="1400">
              <a:latin typeface="Arial"/>
              <a:cs typeface="Arial"/>
            </a:endParaRPr>
          </a:p>
          <a:p>
            <a:pPr marL="861060">
              <a:lnSpc>
                <a:spcPts val="2020"/>
              </a:lnSpc>
            </a:pPr>
            <a:r>
              <a:rPr sz="1800" dirty="0">
                <a:latin typeface="Arial Black"/>
                <a:cs typeface="Arial Black"/>
              </a:rPr>
              <a:t>4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178361" y="4779073"/>
            <a:ext cx="3438525" cy="1125220"/>
            <a:chOff x="5178361" y="4779073"/>
            <a:chExt cx="3438525" cy="1125220"/>
          </a:xfrm>
        </p:grpSpPr>
        <p:sp>
          <p:nvSpPr>
            <p:cNvPr id="52" name="object 52"/>
            <p:cNvSpPr/>
            <p:nvPr/>
          </p:nvSpPr>
          <p:spPr>
            <a:xfrm>
              <a:off x="5183123" y="5551931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190500" y="0"/>
                  </a:moveTo>
                  <a:lnTo>
                    <a:pt x="139876" y="6206"/>
                  </a:lnTo>
                  <a:lnTo>
                    <a:pt x="94375" y="23720"/>
                  </a:lnTo>
                  <a:lnTo>
                    <a:pt x="55816" y="50887"/>
                  </a:lnTo>
                  <a:lnTo>
                    <a:pt x="26020" y="86049"/>
                  </a:lnTo>
                  <a:lnTo>
                    <a:pt x="6808" y="127551"/>
                  </a:lnTo>
                  <a:lnTo>
                    <a:pt x="0" y="173736"/>
                  </a:lnTo>
                  <a:lnTo>
                    <a:pt x="6808" y="219920"/>
                  </a:lnTo>
                  <a:lnTo>
                    <a:pt x="26020" y="261422"/>
                  </a:lnTo>
                  <a:lnTo>
                    <a:pt x="55816" y="296584"/>
                  </a:lnTo>
                  <a:lnTo>
                    <a:pt x="94375" y="323751"/>
                  </a:lnTo>
                  <a:lnTo>
                    <a:pt x="139876" y="341265"/>
                  </a:lnTo>
                  <a:lnTo>
                    <a:pt x="190500" y="347472"/>
                  </a:lnTo>
                  <a:lnTo>
                    <a:pt x="241123" y="341265"/>
                  </a:lnTo>
                  <a:lnTo>
                    <a:pt x="286624" y="323751"/>
                  </a:lnTo>
                  <a:lnTo>
                    <a:pt x="325183" y="296584"/>
                  </a:lnTo>
                  <a:lnTo>
                    <a:pt x="354979" y="261422"/>
                  </a:lnTo>
                  <a:lnTo>
                    <a:pt x="374191" y="219920"/>
                  </a:lnTo>
                  <a:lnTo>
                    <a:pt x="381000" y="173736"/>
                  </a:lnTo>
                  <a:lnTo>
                    <a:pt x="374191" y="127551"/>
                  </a:lnTo>
                  <a:lnTo>
                    <a:pt x="354979" y="86049"/>
                  </a:lnTo>
                  <a:lnTo>
                    <a:pt x="325183" y="50887"/>
                  </a:lnTo>
                  <a:lnTo>
                    <a:pt x="286624" y="23720"/>
                  </a:lnTo>
                  <a:lnTo>
                    <a:pt x="241123" y="6206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83123" y="5551931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0" y="173736"/>
                  </a:moveTo>
                  <a:lnTo>
                    <a:pt x="6808" y="127551"/>
                  </a:lnTo>
                  <a:lnTo>
                    <a:pt x="26020" y="86049"/>
                  </a:lnTo>
                  <a:lnTo>
                    <a:pt x="55816" y="50887"/>
                  </a:lnTo>
                  <a:lnTo>
                    <a:pt x="94375" y="23720"/>
                  </a:lnTo>
                  <a:lnTo>
                    <a:pt x="139876" y="6206"/>
                  </a:lnTo>
                  <a:lnTo>
                    <a:pt x="190500" y="0"/>
                  </a:lnTo>
                  <a:lnTo>
                    <a:pt x="241123" y="6206"/>
                  </a:lnTo>
                  <a:lnTo>
                    <a:pt x="286624" y="23720"/>
                  </a:lnTo>
                  <a:lnTo>
                    <a:pt x="325183" y="50887"/>
                  </a:lnTo>
                  <a:lnTo>
                    <a:pt x="354979" y="86049"/>
                  </a:lnTo>
                  <a:lnTo>
                    <a:pt x="374191" y="127551"/>
                  </a:lnTo>
                  <a:lnTo>
                    <a:pt x="381000" y="173736"/>
                  </a:lnTo>
                  <a:lnTo>
                    <a:pt x="374191" y="219920"/>
                  </a:lnTo>
                  <a:lnTo>
                    <a:pt x="354979" y="261422"/>
                  </a:lnTo>
                  <a:lnTo>
                    <a:pt x="325183" y="296584"/>
                  </a:lnTo>
                  <a:lnTo>
                    <a:pt x="286624" y="323751"/>
                  </a:lnTo>
                  <a:lnTo>
                    <a:pt x="241123" y="341265"/>
                  </a:lnTo>
                  <a:lnTo>
                    <a:pt x="190500" y="347472"/>
                  </a:lnTo>
                  <a:lnTo>
                    <a:pt x="139876" y="341265"/>
                  </a:lnTo>
                  <a:lnTo>
                    <a:pt x="94375" y="323751"/>
                  </a:lnTo>
                  <a:lnTo>
                    <a:pt x="55816" y="296584"/>
                  </a:lnTo>
                  <a:lnTo>
                    <a:pt x="26020" y="261422"/>
                  </a:lnTo>
                  <a:lnTo>
                    <a:pt x="6808" y="219920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54723" y="4783835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6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1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6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54723" y="4783835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0" y="173736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6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1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92923" y="4994147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190500" y="0"/>
                  </a:moveTo>
                  <a:lnTo>
                    <a:pt x="139876" y="6201"/>
                  </a:lnTo>
                  <a:lnTo>
                    <a:pt x="94375" y="23706"/>
                  </a:lnTo>
                  <a:lnTo>
                    <a:pt x="55816" y="50863"/>
                  </a:lnTo>
                  <a:lnTo>
                    <a:pt x="26020" y="86021"/>
                  </a:lnTo>
                  <a:lnTo>
                    <a:pt x="6808" y="127529"/>
                  </a:lnTo>
                  <a:lnTo>
                    <a:pt x="0" y="173735"/>
                  </a:lnTo>
                  <a:lnTo>
                    <a:pt x="6808" y="219942"/>
                  </a:lnTo>
                  <a:lnTo>
                    <a:pt x="26020" y="261450"/>
                  </a:lnTo>
                  <a:lnTo>
                    <a:pt x="55816" y="296608"/>
                  </a:lnTo>
                  <a:lnTo>
                    <a:pt x="94375" y="323765"/>
                  </a:lnTo>
                  <a:lnTo>
                    <a:pt x="139876" y="341270"/>
                  </a:lnTo>
                  <a:lnTo>
                    <a:pt x="190500" y="347471"/>
                  </a:lnTo>
                  <a:lnTo>
                    <a:pt x="241123" y="341270"/>
                  </a:lnTo>
                  <a:lnTo>
                    <a:pt x="286624" y="323765"/>
                  </a:lnTo>
                  <a:lnTo>
                    <a:pt x="325183" y="296608"/>
                  </a:lnTo>
                  <a:lnTo>
                    <a:pt x="354979" y="261450"/>
                  </a:lnTo>
                  <a:lnTo>
                    <a:pt x="374191" y="219942"/>
                  </a:lnTo>
                  <a:lnTo>
                    <a:pt x="381000" y="173735"/>
                  </a:lnTo>
                  <a:lnTo>
                    <a:pt x="374191" y="127529"/>
                  </a:lnTo>
                  <a:lnTo>
                    <a:pt x="354979" y="86021"/>
                  </a:lnTo>
                  <a:lnTo>
                    <a:pt x="325183" y="50863"/>
                  </a:lnTo>
                  <a:lnTo>
                    <a:pt x="286624" y="23706"/>
                  </a:lnTo>
                  <a:lnTo>
                    <a:pt x="241123" y="620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92923" y="4994147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0" y="173735"/>
                  </a:moveTo>
                  <a:lnTo>
                    <a:pt x="6808" y="127529"/>
                  </a:lnTo>
                  <a:lnTo>
                    <a:pt x="26020" y="86021"/>
                  </a:lnTo>
                  <a:lnTo>
                    <a:pt x="55816" y="50863"/>
                  </a:lnTo>
                  <a:lnTo>
                    <a:pt x="94375" y="23706"/>
                  </a:lnTo>
                  <a:lnTo>
                    <a:pt x="139876" y="6201"/>
                  </a:lnTo>
                  <a:lnTo>
                    <a:pt x="190500" y="0"/>
                  </a:lnTo>
                  <a:lnTo>
                    <a:pt x="241123" y="6201"/>
                  </a:lnTo>
                  <a:lnTo>
                    <a:pt x="286624" y="23706"/>
                  </a:lnTo>
                  <a:lnTo>
                    <a:pt x="325183" y="50863"/>
                  </a:lnTo>
                  <a:lnTo>
                    <a:pt x="354979" y="86021"/>
                  </a:lnTo>
                  <a:lnTo>
                    <a:pt x="374191" y="127529"/>
                  </a:lnTo>
                  <a:lnTo>
                    <a:pt x="381000" y="173735"/>
                  </a:lnTo>
                  <a:lnTo>
                    <a:pt x="374191" y="219942"/>
                  </a:lnTo>
                  <a:lnTo>
                    <a:pt x="354979" y="261450"/>
                  </a:lnTo>
                  <a:lnTo>
                    <a:pt x="325183" y="296608"/>
                  </a:lnTo>
                  <a:lnTo>
                    <a:pt x="286624" y="323765"/>
                  </a:lnTo>
                  <a:lnTo>
                    <a:pt x="241123" y="341270"/>
                  </a:lnTo>
                  <a:lnTo>
                    <a:pt x="190500" y="347471"/>
                  </a:lnTo>
                  <a:lnTo>
                    <a:pt x="139876" y="341270"/>
                  </a:lnTo>
                  <a:lnTo>
                    <a:pt x="94375" y="323765"/>
                  </a:lnTo>
                  <a:lnTo>
                    <a:pt x="55816" y="296608"/>
                  </a:lnTo>
                  <a:lnTo>
                    <a:pt x="26020" y="261450"/>
                  </a:lnTo>
                  <a:lnTo>
                    <a:pt x="6808" y="219942"/>
                  </a:lnTo>
                  <a:lnTo>
                    <a:pt x="0" y="1737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31123" y="5271515"/>
              <a:ext cx="381000" cy="350520"/>
            </a:xfrm>
            <a:custGeom>
              <a:avLst/>
              <a:gdLst/>
              <a:ahLst/>
              <a:cxnLst/>
              <a:rect l="l" t="t" r="r" b="b"/>
              <a:pathLst>
                <a:path w="381000" h="350520">
                  <a:moveTo>
                    <a:pt x="190500" y="0"/>
                  </a:moveTo>
                  <a:lnTo>
                    <a:pt x="139876" y="6261"/>
                  </a:lnTo>
                  <a:lnTo>
                    <a:pt x="94375" y="23932"/>
                  </a:lnTo>
                  <a:lnTo>
                    <a:pt x="55816" y="51339"/>
                  </a:lnTo>
                  <a:lnTo>
                    <a:pt x="26020" y="86811"/>
                  </a:lnTo>
                  <a:lnTo>
                    <a:pt x="6808" y="128675"/>
                  </a:lnTo>
                  <a:lnTo>
                    <a:pt x="0" y="175260"/>
                  </a:lnTo>
                  <a:lnTo>
                    <a:pt x="6808" y="221844"/>
                  </a:lnTo>
                  <a:lnTo>
                    <a:pt x="26020" y="263708"/>
                  </a:lnTo>
                  <a:lnTo>
                    <a:pt x="55816" y="299180"/>
                  </a:lnTo>
                  <a:lnTo>
                    <a:pt x="94375" y="326587"/>
                  </a:lnTo>
                  <a:lnTo>
                    <a:pt x="139876" y="344258"/>
                  </a:lnTo>
                  <a:lnTo>
                    <a:pt x="190500" y="350520"/>
                  </a:lnTo>
                  <a:lnTo>
                    <a:pt x="241123" y="344258"/>
                  </a:lnTo>
                  <a:lnTo>
                    <a:pt x="286624" y="326587"/>
                  </a:lnTo>
                  <a:lnTo>
                    <a:pt x="325183" y="299180"/>
                  </a:lnTo>
                  <a:lnTo>
                    <a:pt x="354979" y="263708"/>
                  </a:lnTo>
                  <a:lnTo>
                    <a:pt x="374191" y="221844"/>
                  </a:lnTo>
                  <a:lnTo>
                    <a:pt x="381000" y="175260"/>
                  </a:lnTo>
                  <a:lnTo>
                    <a:pt x="374191" y="128675"/>
                  </a:lnTo>
                  <a:lnTo>
                    <a:pt x="354979" y="86811"/>
                  </a:lnTo>
                  <a:lnTo>
                    <a:pt x="325183" y="51339"/>
                  </a:lnTo>
                  <a:lnTo>
                    <a:pt x="286624" y="23932"/>
                  </a:lnTo>
                  <a:lnTo>
                    <a:pt x="241123" y="626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231123" y="5271515"/>
              <a:ext cx="381000" cy="350520"/>
            </a:xfrm>
            <a:custGeom>
              <a:avLst/>
              <a:gdLst/>
              <a:ahLst/>
              <a:cxnLst/>
              <a:rect l="l" t="t" r="r" b="b"/>
              <a:pathLst>
                <a:path w="381000" h="350520">
                  <a:moveTo>
                    <a:pt x="0" y="175260"/>
                  </a:moveTo>
                  <a:lnTo>
                    <a:pt x="6808" y="128675"/>
                  </a:lnTo>
                  <a:lnTo>
                    <a:pt x="26020" y="86811"/>
                  </a:lnTo>
                  <a:lnTo>
                    <a:pt x="55816" y="51339"/>
                  </a:lnTo>
                  <a:lnTo>
                    <a:pt x="94375" y="23932"/>
                  </a:lnTo>
                  <a:lnTo>
                    <a:pt x="139876" y="6261"/>
                  </a:lnTo>
                  <a:lnTo>
                    <a:pt x="190500" y="0"/>
                  </a:lnTo>
                  <a:lnTo>
                    <a:pt x="241123" y="6261"/>
                  </a:lnTo>
                  <a:lnTo>
                    <a:pt x="286624" y="23932"/>
                  </a:lnTo>
                  <a:lnTo>
                    <a:pt x="325183" y="51339"/>
                  </a:lnTo>
                  <a:lnTo>
                    <a:pt x="354979" y="86811"/>
                  </a:lnTo>
                  <a:lnTo>
                    <a:pt x="374191" y="128675"/>
                  </a:lnTo>
                  <a:lnTo>
                    <a:pt x="381000" y="175260"/>
                  </a:lnTo>
                  <a:lnTo>
                    <a:pt x="374191" y="221844"/>
                  </a:lnTo>
                  <a:lnTo>
                    <a:pt x="354979" y="263708"/>
                  </a:lnTo>
                  <a:lnTo>
                    <a:pt x="325183" y="299180"/>
                  </a:lnTo>
                  <a:lnTo>
                    <a:pt x="286624" y="326587"/>
                  </a:lnTo>
                  <a:lnTo>
                    <a:pt x="241123" y="344258"/>
                  </a:lnTo>
                  <a:lnTo>
                    <a:pt x="190500" y="350520"/>
                  </a:lnTo>
                  <a:lnTo>
                    <a:pt x="139876" y="344258"/>
                  </a:lnTo>
                  <a:lnTo>
                    <a:pt x="94375" y="326587"/>
                  </a:lnTo>
                  <a:lnTo>
                    <a:pt x="55816" y="299180"/>
                  </a:lnTo>
                  <a:lnTo>
                    <a:pt x="26020" y="263708"/>
                  </a:lnTo>
                  <a:lnTo>
                    <a:pt x="6808" y="221844"/>
                  </a:lnTo>
                  <a:lnTo>
                    <a:pt x="0" y="17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4565650" y="2813050"/>
            <a:ext cx="4356100" cy="1689100"/>
            <a:chOff x="4565650" y="2813050"/>
            <a:chExt cx="4356100" cy="1689100"/>
          </a:xfrm>
        </p:grpSpPr>
        <p:sp>
          <p:nvSpPr>
            <p:cNvPr id="61" name="object 61"/>
            <p:cNvSpPr/>
            <p:nvPr/>
          </p:nvSpPr>
          <p:spPr>
            <a:xfrm>
              <a:off x="4572000" y="2819400"/>
              <a:ext cx="4343400" cy="1676400"/>
            </a:xfrm>
            <a:custGeom>
              <a:avLst/>
              <a:gdLst/>
              <a:ahLst/>
              <a:cxnLst/>
              <a:rect l="l" t="t" r="r" b="b"/>
              <a:pathLst>
                <a:path w="4343400" h="1676400">
                  <a:moveTo>
                    <a:pt x="0" y="1676400"/>
                  </a:moveTo>
                  <a:lnTo>
                    <a:pt x="4343400" y="1676400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7924" y="3272408"/>
              <a:ext cx="1906905" cy="709295"/>
            </a:xfrm>
            <a:custGeom>
              <a:avLst/>
              <a:gdLst/>
              <a:ahLst/>
              <a:cxnLst/>
              <a:rect l="l" t="t" r="r" b="b"/>
              <a:pathLst>
                <a:path w="1906904" h="709295">
                  <a:moveTo>
                    <a:pt x="1069594" y="11430"/>
                  </a:moveTo>
                  <a:lnTo>
                    <a:pt x="1064006" y="0"/>
                  </a:lnTo>
                  <a:lnTo>
                    <a:pt x="65316" y="499414"/>
                  </a:lnTo>
                  <a:lnTo>
                    <a:pt x="51054" y="470916"/>
                  </a:lnTo>
                  <a:lnTo>
                    <a:pt x="0" y="539115"/>
                  </a:lnTo>
                  <a:lnTo>
                    <a:pt x="85217" y="539115"/>
                  </a:lnTo>
                  <a:lnTo>
                    <a:pt x="73825" y="516382"/>
                  </a:lnTo>
                  <a:lnTo>
                    <a:pt x="70993" y="510730"/>
                  </a:lnTo>
                  <a:lnTo>
                    <a:pt x="1069594" y="11430"/>
                  </a:lnTo>
                  <a:close/>
                </a:path>
                <a:path w="1906904" h="709295">
                  <a:moveTo>
                    <a:pt x="1906651" y="240411"/>
                  </a:moveTo>
                  <a:lnTo>
                    <a:pt x="1903349" y="228219"/>
                  </a:lnTo>
                  <a:lnTo>
                    <a:pt x="224510" y="666089"/>
                  </a:lnTo>
                  <a:lnTo>
                    <a:pt x="216535" y="635381"/>
                  </a:lnTo>
                  <a:lnTo>
                    <a:pt x="152400" y="691515"/>
                  </a:lnTo>
                  <a:lnTo>
                    <a:pt x="235712" y="709168"/>
                  </a:lnTo>
                  <a:lnTo>
                    <a:pt x="228549" y="681609"/>
                  </a:lnTo>
                  <a:lnTo>
                    <a:pt x="227711" y="678395"/>
                  </a:lnTo>
                  <a:lnTo>
                    <a:pt x="1906651" y="240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346693" y="5282565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5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845361" y="5757481"/>
            <a:ext cx="390525" cy="357505"/>
            <a:chOff x="7845361" y="5757481"/>
            <a:chExt cx="390525" cy="357505"/>
          </a:xfrm>
        </p:grpSpPr>
        <p:sp>
          <p:nvSpPr>
            <p:cNvPr id="65" name="object 65"/>
            <p:cNvSpPr/>
            <p:nvPr/>
          </p:nvSpPr>
          <p:spPr>
            <a:xfrm>
              <a:off x="7850123" y="5762244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190500" y="0"/>
                  </a:moveTo>
                  <a:lnTo>
                    <a:pt x="139876" y="6206"/>
                  </a:lnTo>
                  <a:lnTo>
                    <a:pt x="94375" y="23720"/>
                  </a:lnTo>
                  <a:lnTo>
                    <a:pt x="55816" y="50887"/>
                  </a:lnTo>
                  <a:lnTo>
                    <a:pt x="26020" y="86049"/>
                  </a:lnTo>
                  <a:lnTo>
                    <a:pt x="6808" y="127551"/>
                  </a:lnTo>
                  <a:lnTo>
                    <a:pt x="0" y="173735"/>
                  </a:lnTo>
                  <a:lnTo>
                    <a:pt x="6808" y="219920"/>
                  </a:lnTo>
                  <a:lnTo>
                    <a:pt x="26020" y="261422"/>
                  </a:lnTo>
                  <a:lnTo>
                    <a:pt x="55816" y="296584"/>
                  </a:lnTo>
                  <a:lnTo>
                    <a:pt x="94375" y="323751"/>
                  </a:lnTo>
                  <a:lnTo>
                    <a:pt x="139876" y="341265"/>
                  </a:lnTo>
                  <a:lnTo>
                    <a:pt x="190500" y="347471"/>
                  </a:lnTo>
                  <a:lnTo>
                    <a:pt x="241123" y="341265"/>
                  </a:lnTo>
                  <a:lnTo>
                    <a:pt x="286624" y="323751"/>
                  </a:lnTo>
                  <a:lnTo>
                    <a:pt x="325183" y="296584"/>
                  </a:lnTo>
                  <a:lnTo>
                    <a:pt x="354979" y="261422"/>
                  </a:lnTo>
                  <a:lnTo>
                    <a:pt x="374191" y="219920"/>
                  </a:lnTo>
                  <a:lnTo>
                    <a:pt x="381000" y="173735"/>
                  </a:lnTo>
                  <a:lnTo>
                    <a:pt x="374191" y="127551"/>
                  </a:lnTo>
                  <a:lnTo>
                    <a:pt x="354979" y="86049"/>
                  </a:lnTo>
                  <a:lnTo>
                    <a:pt x="325183" y="50887"/>
                  </a:lnTo>
                  <a:lnTo>
                    <a:pt x="286624" y="23720"/>
                  </a:lnTo>
                  <a:lnTo>
                    <a:pt x="241123" y="6206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50123" y="5762244"/>
              <a:ext cx="381000" cy="347980"/>
            </a:xfrm>
            <a:custGeom>
              <a:avLst/>
              <a:gdLst/>
              <a:ahLst/>
              <a:cxnLst/>
              <a:rect l="l" t="t" r="r" b="b"/>
              <a:pathLst>
                <a:path w="381000" h="347979">
                  <a:moveTo>
                    <a:pt x="0" y="173735"/>
                  </a:moveTo>
                  <a:lnTo>
                    <a:pt x="6808" y="127551"/>
                  </a:lnTo>
                  <a:lnTo>
                    <a:pt x="26020" y="86049"/>
                  </a:lnTo>
                  <a:lnTo>
                    <a:pt x="55816" y="50887"/>
                  </a:lnTo>
                  <a:lnTo>
                    <a:pt x="94375" y="23720"/>
                  </a:lnTo>
                  <a:lnTo>
                    <a:pt x="139876" y="6206"/>
                  </a:lnTo>
                  <a:lnTo>
                    <a:pt x="190500" y="0"/>
                  </a:lnTo>
                  <a:lnTo>
                    <a:pt x="241123" y="6206"/>
                  </a:lnTo>
                  <a:lnTo>
                    <a:pt x="286624" y="23720"/>
                  </a:lnTo>
                  <a:lnTo>
                    <a:pt x="325183" y="50887"/>
                  </a:lnTo>
                  <a:lnTo>
                    <a:pt x="354979" y="86049"/>
                  </a:lnTo>
                  <a:lnTo>
                    <a:pt x="374191" y="127551"/>
                  </a:lnTo>
                  <a:lnTo>
                    <a:pt x="381000" y="173735"/>
                  </a:lnTo>
                  <a:lnTo>
                    <a:pt x="374191" y="219920"/>
                  </a:lnTo>
                  <a:lnTo>
                    <a:pt x="354979" y="261422"/>
                  </a:lnTo>
                  <a:lnTo>
                    <a:pt x="325183" y="296584"/>
                  </a:lnTo>
                  <a:lnTo>
                    <a:pt x="286624" y="323751"/>
                  </a:lnTo>
                  <a:lnTo>
                    <a:pt x="241123" y="341265"/>
                  </a:lnTo>
                  <a:lnTo>
                    <a:pt x="190500" y="347471"/>
                  </a:lnTo>
                  <a:lnTo>
                    <a:pt x="139876" y="341265"/>
                  </a:lnTo>
                  <a:lnTo>
                    <a:pt x="94375" y="323751"/>
                  </a:lnTo>
                  <a:lnTo>
                    <a:pt x="55816" y="296584"/>
                  </a:lnTo>
                  <a:lnTo>
                    <a:pt x="26020" y="261422"/>
                  </a:lnTo>
                  <a:lnTo>
                    <a:pt x="6808" y="219920"/>
                  </a:lnTo>
                  <a:lnTo>
                    <a:pt x="0" y="1737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965313" y="5771184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4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05070" y="5401157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sz="1600" spc="5" dirty="0">
                <a:latin typeface="Arial Black"/>
                <a:cs typeface="Arial Black"/>
              </a:rPr>
              <a:t>L	</a:t>
            </a:r>
            <a:r>
              <a:rPr sz="2700" baseline="-38580" dirty="0">
                <a:latin typeface="Arial Black"/>
                <a:cs typeface="Arial Black"/>
              </a:rPr>
              <a:t>1</a:t>
            </a:r>
            <a:endParaRPr sz="2700" baseline="-38580">
              <a:latin typeface="Arial Black"/>
              <a:cs typeface="Arial Black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08113" y="4804664"/>
            <a:ext cx="355600" cy="49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740">
              <a:lnSpc>
                <a:spcPts val="1735"/>
              </a:lnSpc>
              <a:spcBef>
                <a:spcPts val="105"/>
              </a:spcBef>
            </a:pPr>
            <a:r>
              <a:rPr sz="1600" spc="5" dirty="0">
                <a:latin typeface="Arial Black"/>
                <a:cs typeface="Arial Black"/>
              </a:rPr>
              <a:t>L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ts val="1975"/>
              </a:lnSpc>
            </a:pPr>
            <a:r>
              <a:rPr sz="1800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641673" y="4665889"/>
            <a:ext cx="4285615" cy="1485900"/>
            <a:chOff x="4641673" y="4665889"/>
            <a:chExt cx="4285615" cy="1485900"/>
          </a:xfrm>
        </p:grpSpPr>
        <p:sp>
          <p:nvSpPr>
            <p:cNvPr id="71" name="object 71"/>
            <p:cNvSpPr/>
            <p:nvPr/>
          </p:nvSpPr>
          <p:spPr>
            <a:xfrm>
              <a:off x="4660723" y="4684939"/>
              <a:ext cx="4247515" cy="1447800"/>
            </a:xfrm>
            <a:custGeom>
              <a:avLst/>
              <a:gdLst/>
              <a:ahLst/>
              <a:cxnLst/>
              <a:rect l="l" t="t" r="r" b="b"/>
              <a:pathLst>
                <a:path w="4247515" h="1447800">
                  <a:moveTo>
                    <a:pt x="2045257" y="42381"/>
                  </a:moveTo>
                  <a:lnTo>
                    <a:pt x="2115344" y="34707"/>
                  </a:lnTo>
                  <a:lnTo>
                    <a:pt x="2184947" y="27819"/>
                  </a:lnTo>
                  <a:lnTo>
                    <a:pt x="2254028" y="21709"/>
                  </a:lnTo>
                  <a:lnTo>
                    <a:pt x="2322553" y="16371"/>
                  </a:lnTo>
                  <a:lnTo>
                    <a:pt x="2390484" y="11797"/>
                  </a:lnTo>
                  <a:lnTo>
                    <a:pt x="2457786" y="7980"/>
                  </a:lnTo>
                  <a:lnTo>
                    <a:pt x="2524422" y="4913"/>
                  </a:lnTo>
                  <a:lnTo>
                    <a:pt x="2590355" y="2589"/>
                  </a:lnTo>
                  <a:lnTo>
                    <a:pt x="2655551" y="1000"/>
                  </a:lnTo>
                  <a:lnTo>
                    <a:pt x="2719971" y="139"/>
                  </a:lnTo>
                  <a:lnTo>
                    <a:pt x="2783581" y="0"/>
                  </a:lnTo>
                  <a:lnTo>
                    <a:pt x="2846344" y="574"/>
                  </a:lnTo>
                  <a:lnTo>
                    <a:pt x="2908224" y="1855"/>
                  </a:lnTo>
                  <a:lnTo>
                    <a:pt x="2969184" y="3835"/>
                  </a:lnTo>
                  <a:lnTo>
                    <a:pt x="3029188" y="6507"/>
                  </a:lnTo>
                  <a:lnTo>
                    <a:pt x="3088200" y="9865"/>
                  </a:lnTo>
                  <a:lnTo>
                    <a:pt x="3146184" y="13900"/>
                  </a:lnTo>
                  <a:lnTo>
                    <a:pt x="3203103" y="18606"/>
                  </a:lnTo>
                  <a:lnTo>
                    <a:pt x="3258922" y="23975"/>
                  </a:lnTo>
                  <a:lnTo>
                    <a:pt x="3313603" y="30000"/>
                  </a:lnTo>
                  <a:lnTo>
                    <a:pt x="3367111" y="36675"/>
                  </a:lnTo>
                  <a:lnTo>
                    <a:pt x="3419410" y="43991"/>
                  </a:lnTo>
                  <a:lnTo>
                    <a:pt x="3470462" y="51942"/>
                  </a:lnTo>
                  <a:lnTo>
                    <a:pt x="3520233" y="60520"/>
                  </a:lnTo>
                  <a:lnTo>
                    <a:pt x="3568686" y="69718"/>
                  </a:lnTo>
                  <a:lnTo>
                    <a:pt x="3615783" y="79529"/>
                  </a:lnTo>
                  <a:lnTo>
                    <a:pt x="3661491" y="89946"/>
                  </a:lnTo>
                  <a:lnTo>
                    <a:pt x="3705771" y="100962"/>
                  </a:lnTo>
                  <a:lnTo>
                    <a:pt x="3748588" y="112569"/>
                  </a:lnTo>
                  <a:lnTo>
                    <a:pt x="3789905" y="124760"/>
                  </a:lnTo>
                  <a:lnTo>
                    <a:pt x="3829686" y="137528"/>
                  </a:lnTo>
                  <a:lnTo>
                    <a:pt x="3867896" y="150865"/>
                  </a:lnTo>
                  <a:lnTo>
                    <a:pt x="3904497" y="164765"/>
                  </a:lnTo>
                  <a:lnTo>
                    <a:pt x="3972730" y="194224"/>
                  </a:lnTo>
                  <a:lnTo>
                    <a:pt x="4034095" y="225847"/>
                  </a:lnTo>
                  <a:lnTo>
                    <a:pt x="4088302" y="259575"/>
                  </a:lnTo>
                  <a:lnTo>
                    <a:pt x="4135060" y="295352"/>
                  </a:lnTo>
                  <a:lnTo>
                    <a:pt x="4174081" y="333120"/>
                  </a:lnTo>
                  <a:lnTo>
                    <a:pt x="4205074" y="372820"/>
                  </a:lnTo>
                  <a:lnTo>
                    <a:pt x="4227750" y="414396"/>
                  </a:lnTo>
                  <a:lnTo>
                    <a:pt x="4241817" y="457790"/>
                  </a:lnTo>
                  <a:lnTo>
                    <a:pt x="4246979" y="502771"/>
                  </a:lnTo>
                  <a:lnTo>
                    <a:pt x="4246159" y="525467"/>
                  </a:lnTo>
                  <a:lnTo>
                    <a:pt x="4237857" y="571025"/>
                  </a:lnTo>
                  <a:lnTo>
                    <a:pt x="4220894" y="616701"/>
                  </a:lnTo>
                  <a:lnTo>
                    <a:pt x="4195540" y="662374"/>
                  </a:lnTo>
                  <a:lnTo>
                    <a:pt x="4162064" y="707922"/>
                  </a:lnTo>
                  <a:lnTo>
                    <a:pt x="4120735" y="753223"/>
                  </a:lnTo>
                  <a:lnTo>
                    <a:pt x="4071823" y="798156"/>
                  </a:lnTo>
                  <a:lnTo>
                    <a:pt x="4015597" y="842598"/>
                  </a:lnTo>
                  <a:lnTo>
                    <a:pt x="3952326" y="886427"/>
                  </a:lnTo>
                  <a:lnTo>
                    <a:pt x="3918133" y="908074"/>
                  </a:lnTo>
                  <a:lnTo>
                    <a:pt x="3882280" y="929523"/>
                  </a:lnTo>
                  <a:lnTo>
                    <a:pt x="3844800" y="950757"/>
                  </a:lnTo>
                  <a:lnTo>
                    <a:pt x="3805727" y="971762"/>
                  </a:lnTo>
                  <a:lnTo>
                    <a:pt x="3765094" y="992523"/>
                  </a:lnTo>
                  <a:lnTo>
                    <a:pt x="3722937" y="1013024"/>
                  </a:lnTo>
                  <a:lnTo>
                    <a:pt x="3679287" y="1033250"/>
                  </a:lnTo>
                  <a:lnTo>
                    <a:pt x="3634179" y="1053186"/>
                  </a:lnTo>
                  <a:lnTo>
                    <a:pt x="3587646" y="1072816"/>
                  </a:lnTo>
                  <a:lnTo>
                    <a:pt x="3539722" y="1092126"/>
                  </a:lnTo>
                  <a:lnTo>
                    <a:pt x="3490441" y="1111100"/>
                  </a:lnTo>
                  <a:lnTo>
                    <a:pt x="3439836" y="1129723"/>
                  </a:lnTo>
                  <a:lnTo>
                    <a:pt x="3387941" y="1147979"/>
                  </a:lnTo>
                  <a:lnTo>
                    <a:pt x="3334790" y="1165854"/>
                  </a:lnTo>
                  <a:lnTo>
                    <a:pt x="3280416" y="1183333"/>
                  </a:lnTo>
                  <a:lnTo>
                    <a:pt x="3224853" y="1200399"/>
                  </a:lnTo>
                  <a:lnTo>
                    <a:pt x="3168134" y="1217038"/>
                  </a:lnTo>
                  <a:lnTo>
                    <a:pt x="3110294" y="1233235"/>
                  </a:lnTo>
                  <a:lnTo>
                    <a:pt x="3051366" y="1248974"/>
                  </a:lnTo>
                  <a:lnTo>
                    <a:pt x="2991383" y="1264240"/>
                  </a:lnTo>
                  <a:lnTo>
                    <a:pt x="2930379" y="1279018"/>
                  </a:lnTo>
                  <a:lnTo>
                    <a:pt x="2868389" y="1293293"/>
                  </a:lnTo>
                  <a:lnTo>
                    <a:pt x="2805445" y="1307049"/>
                  </a:lnTo>
                  <a:lnTo>
                    <a:pt x="2741581" y="1320271"/>
                  </a:lnTo>
                  <a:lnTo>
                    <a:pt x="2676830" y="1332944"/>
                  </a:lnTo>
                  <a:lnTo>
                    <a:pt x="2611228" y="1345053"/>
                  </a:lnTo>
                  <a:lnTo>
                    <a:pt x="2544806" y="1356582"/>
                  </a:lnTo>
                  <a:lnTo>
                    <a:pt x="2477600" y="1367516"/>
                  </a:lnTo>
                  <a:lnTo>
                    <a:pt x="2409641" y="1377841"/>
                  </a:lnTo>
                  <a:lnTo>
                    <a:pt x="2340965" y="1387540"/>
                  </a:lnTo>
                  <a:lnTo>
                    <a:pt x="2271605" y="1396599"/>
                  </a:lnTo>
                  <a:lnTo>
                    <a:pt x="2201594" y="1405002"/>
                  </a:lnTo>
                  <a:lnTo>
                    <a:pt x="2131507" y="1412677"/>
                  </a:lnTo>
                  <a:lnTo>
                    <a:pt x="2061905" y="1419565"/>
                  </a:lnTo>
                  <a:lnTo>
                    <a:pt x="1992824" y="1425674"/>
                  </a:lnTo>
                  <a:lnTo>
                    <a:pt x="1924300" y="1431012"/>
                  </a:lnTo>
                  <a:lnTo>
                    <a:pt x="1856370" y="1435586"/>
                  </a:lnTo>
                  <a:lnTo>
                    <a:pt x="1789070" y="1439402"/>
                  </a:lnTo>
                  <a:lnTo>
                    <a:pt x="1722436" y="1442469"/>
                  </a:lnTo>
                  <a:lnTo>
                    <a:pt x="1656504" y="1444793"/>
                  </a:lnTo>
                  <a:lnTo>
                    <a:pt x="1591311" y="1446381"/>
                  </a:lnTo>
                  <a:lnTo>
                    <a:pt x="1526893" y="1447241"/>
                  </a:lnTo>
                  <a:lnTo>
                    <a:pt x="1463285" y="1447380"/>
                  </a:lnTo>
                  <a:lnTo>
                    <a:pt x="1400525" y="1446805"/>
                  </a:lnTo>
                  <a:lnTo>
                    <a:pt x="1338649" y="1445523"/>
                  </a:lnTo>
                  <a:lnTo>
                    <a:pt x="1277692" y="1443542"/>
                  </a:lnTo>
                  <a:lnTo>
                    <a:pt x="1217691" y="1440869"/>
                  </a:lnTo>
                  <a:lnTo>
                    <a:pt x="1158682" y="1437510"/>
                  </a:lnTo>
                  <a:lnTo>
                    <a:pt x="1100701" y="1433474"/>
                  </a:lnTo>
                  <a:lnTo>
                    <a:pt x="1043785" y="1428767"/>
                  </a:lnTo>
                  <a:lnTo>
                    <a:pt x="987971" y="1423397"/>
                  </a:lnTo>
                  <a:lnTo>
                    <a:pt x="933293" y="1417371"/>
                  </a:lnTo>
                  <a:lnTo>
                    <a:pt x="879788" y="1410695"/>
                  </a:lnTo>
                  <a:lnTo>
                    <a:pt x="827494" y="1403378"/>
                  </a:lnTo>
                  <a:lnTo>
                    <a:pt x="776445" y="1395427"/>
                  </a:lnTo>
                  <a:lnTo>
                    <a:pt x="726678" y="1386847"/>
                  </a:lnTo>
                  <a:lnTo>
                    <a:pt x="678229" y="1377648"/>
                  </a:lnTo>
                  <a:lnTo>
                    <a:pt x="631135" y="1367836"/>
                  </a:lnTo>
                  <a:lnTo>
                    <a:pt x="585432" y="1357418"/>
                  </a:lnTo>
                  <a:lnTo>
                    <a:pt x="541155" y="1346402"/>
                  </a:lnTo>
                  <a:lnTo>
                    <a:pt x="498342" y="1334794"/>
                  </a:lnTo>
                  <a:lnTo>
                    <a:pt x="457029" y="1322602"/>
                  </a:lnTo>
                  <a:lnTo>
                    <a:pt x="417251" y="1309834"/>
                  </a:lnTo>
                  <a:lnTo>
                    <a:pt x="379045" y="1296495"/>
                  </a:lnTo>
                  <a:lnTo>
                    <a:pt x="342447" y="1282594"/>
                  </a:lnTo>
                  <a:lnTo>
                    <a:pt x="274221" y="1253134"/>
                  </a:lnTo>
                  <a:lnTo>
                    <a:pt x="212862" y="1221510"/>
                  </a:lnTo>
                  <a:lnTo>
                    <a:pt x="158661" y="1187781"/>
                  </a:lnTo>
                  <a:lnTo>
                    <a:pt x="111907" y="1152004"/>
                  </a:lnTo>
                  <a:lnTo>
                    <a:pt x="72890" y="1114236"/>
                  </a:lnTo>
                  <a:lnTo>
                    <a:pt x="41900" y="1074536"/>
                  </a:lnTo>
                  <a:lnTo>
                    <a:pt x="19227" y="1032960"/>
                  </a:lnTo>
                  <a:lnTo>
                    <a:pt x="5161" y="989568"/>
                  </a:lnTo>
                  <a:lnTo>
                    <a:pt x="0" y="944587"/>
                  </a:lnTo>
                  <a:lnTo>
                    <a:pt x="819" y="921890"/>
                  </a:lnTo>
                  <a:lnTo>
                    <a:pt x="9122" y="876331"/>
                  </a:lnTo>
                  <a:lnTo>
                    <a:pt x="26084" y="830654"/>
                  </a:lnTo>
                  <a:lnTo>
                    <a:pt x="51438" y="784981"/>
                  </a:lnTo>
                  <a:lnTo>
                    <a:pt x="84914" y="739433"/>
                  </a:lnTo>
                  <a:lnTo>
                    <a:pt x="126241" y="694132"/>
                  </a:lnTo>
                  <a:lnTo>
                    <a:pt x="175152" y="649200"/>
                  </a:lnTo>
                  <a:lnTo>
                    <a:pt x="231377" y="604759"/>
                  </a:lnTo>
                  <a:lnTo>
                    <a:pt x="294646" y="560930"/>
                  </a:lnTo>
                  <a:lnTo>
                    <a:pt x="328838" y="539283"/>
                  </a:lnTo>
                  <a:lnTo>
                    <a:pt x="364690" y="517836"/>
                  </a:lnTo>
                  <a:lnTo>
                    <a:pt x="402169" y="496602"/>
                  </a:lnTo>
                  <a:lnTo>
                    <a:pt x="441241" y="475597"/>
                  </a:lnTo>
                  <a:lnTo>
                    <a:pt x="481871" y="454837"/>
                  </a:lnTo>
                  <a:lnTo>
                    <a:pt x="524028" y="434337"/>
                  </a:lnTo>
                  <a:lnTo>
                    <a:pt x="567676" y="414112"/>
                  </a:lnTo>
                  <a:lnTo>
                    <a:pt x="612782" y="394177"/>
                  </a:lnTo>
                  <a:lnTo>
                    <a:pt x="659312" y="374547"/>
                  </a:lnTo>
                  <a:lnTo>
                    <a:pt x="707234" y="355238"/>
                  </a:lnTo>
                  <a:lnTo>
                    <a:pt x="756513" y="336265"/>
                  </a:lnTo>
                  <a:lnTo>
                    <a:pt x="807115" y="317643"/>
                  </a:lnTo>
                  <a:lnTo>
                    <a:pt x="859007" y="299387"/>
                  </a:lnTo>
                  <a:lnTo>
                    <a:pt x="912155" y="281513"/>
                  </a:lnTo>
                  <a:lnTo>
                    <a:pt x="966526" y="264036"/>
                  </a:lnTo>
                  <a:lnTo>
                    <a:pt x="1022085" y="246970"/>
                  </a:lnTo>
                  <a:lnTo>
                    <a:pt x="1078800" y="230332"/>
                  </a:lnTo>
                  <a:lnTo>
                    <a:pt x="1136637" y="214136"/>
                  </a:lnTo>
                  <a:lnTo>
                    <a:pt x="1195561" y="198398"/>
                  </a:lnTo>
                  <a:lnTo>
                    <a:pt x="1255539" y="183133"/>
                  </a:lnTo>
                  <a:lnTo>
                    <a:pt x="1316538" y="168356"/>
                  </a:lnTo>
                  <a:lnTo>
                    <a:pt x="1378524" y="154083"/>
                  </a:lnTo>
                  <a:lnTo>
                    <a:pt x="1441463" y="140328"/>
                  </a:lnTo>
                  <a:lnTo>
                    <a:pt x="1505322" y="127106"/>
                  </a:lnTo>
                  <a:lnTo>
                    <a:pt x="1570067" y="114434"/>
                  </a:lnTo>
                  <a:lnTo>
                    <a:pt x="1635664" y="102326"/>
                  </a:lnTo>
                  <a:lnTo>
                    <a:pt x="1702079" y="90798"/>
                  </a:lnTo>
                  <a:lnTo>
                    <a:pt x="1769280" y="79864"/>
                  </a:lnTo>
                  <a:lnTo>
                    <a:pt x="1837231" y="69540"/>
                  </a:lnTo>
                  <a:lnTo>
                    <a:pt x="1905900" y="59842"/>
                  </a:lnTo>
                  <a:lnTo>
                    <a:pt x="1975254" y="50784"/>
                  </a:lnTo>
                  <a:lnTo>
                    <a:pt x="2045257" y="42381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639689" y="5435854"/>
              <a:ext cx="2515870" cy="363220"/>
            </a:xfrm>
            <a:custGeom>
              <a:avLst/>
              <a:gdLst/>
              <a:ahLst/>
              <a:cxnLst/>
              <a:rect l="l" t="t" r="r" b="b"/>
              <a:pathLst>
                <a:path w="2515870" h="363220">
                  <a:moveTo>
                    <a:pt x="2515235" y="128270"/>
                  </a:moveTo>
                  <a:lnTo>
                    <a:pt x="2513596" y="127635"/>
                  </a:lnTo>
                  <a:lnTo>
                    <a:pt x="2435860" y="97282"/>
                  </a:lnTo>
                  <a:lnTo>
                    <a:pt x="2438755" y="128803"/>
                  </a:lnTo>
                  <a:lnTo>
                    <a:pt x="0" y="350545"/>
                  </a:lnTo>
                  <a:lnTo>
                    <a:pt x="1270" y="363194"/>
                  </a:lnTo>
                  <a:lnTo>
                    <a:pt x="2439924" y="141490"/>
                  </a:lnTo>
                  <a:lnTo>
                    <a:pt x="2442845" y="173113"/>
                  </a:lnTo>
                  <a:lnTo>
                    <a:pt x="2515235" y="128270"/>
                  </a:lnTo>
                  <a:close/>
                </a:path>
                <a:path w="2515870" h="363220">
                  <a:moveTo>
                    <a:pt x="2515743" y="12700"/>
                  </a:moveTo>
                  <a:lnTo>
                    <a:pt x="2514727" y="0"/>
                  </a:lnTo>
                  <a:lnTo>
                    <a:pt x="76136" y="192163"/>
                  </a:lnTo>
                  <a:lnTo>
                    <a:pt x="73660" y="160502"/>
                  </a:lnTo>
                  <a:lnTo>
                    <a:pt x="635" y="204470"/>
                  </a:lnTo>
                  <a:lnTo>
                    <a:pt x="79629" y="236461"/>
                  </a:lnTo>
                  <a:lnTo>
                    <a:pt x="77216" y="205816"/>
                  </a:lnTo>
                  <a:lnTo>
                    <a:pt x="77139" y="204812"/>
                  </a:lnTo>
                  <a:lnTo>
                    <a:pt x="2515743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232525" y="5685231"/>
            <a:ext cx="8731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400" b="1" spc="-15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85" dirty="0">
                <a:latin typeface="Arial"/>
                <a:cs typeface="Arial"/>
              </a:rPr>
              <a:t>i</a:t>
            </a:r>
            <a:r>
              <a:rPr sz="1400" b="1" spc="-160" dirty="0">
                <a:latin typeface="Arial"/>
                <a:cs typeface="Arial"/>
              </a:rPr>
              <a:t>nv</a:t>
            </a:r>
            <a:r>
              <a:rPr sz="1400" b="1" spc="-85" dirty="0">
                <a:latin typeface="Arial"/>
                <a:cs typeface="Arial"/>
              </a:rPr>
              <a:t>i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80" dirty="0">
                <a:latin typeface="Arial"/>
                <a:cs typeface="Arial"/>
              </a:rPr>
              <a:t>ti</a:t>
            </a:r>
            <a:r>
              <a:rPr sz="1400" b="1" spc="-170" dirty="0">
                <a:latin typeface="Arial"/>
                <a:cs typeface="Arial"/>
              </a:rPr>
              <a:t>o</a:t>
            </a:r>
            <a:r>
              <a:rPr sz="1400" b="1" spc="-16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72000" y="4572000"/>
            <a:ext cx="4343400" cy="1676400"/>
          </a:xfrm>
          <a:custGeom>
            <a:avLst/>
            <a:gdLst/>
            <a:ahLst/>
            <a:cxnLst/>
            <a:rect l="l" t="t" r="r" b="b"/>
            <a:pathLst>
              <a:path w="4343400" h="1676400">
                <a:moveTo>
                  <a:pt x="0" y="1676400"/>
                </a:moveTo>
                <a:lnTo>
                  <a:pt x="4343400" y="1676400"/>
                </a:lnTo>
                <a:lnTo>
                  <a:pt x="4343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960998" y="3841750"/>
            <a:ext cx="4667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160" dirty="0">
                <a:latin typeface="Arial"/>
                <a:cs typeface="Arial"/>
              </a:rPr>
              <a:t>acce</a:t>
            </a:r>
            <a:r>
              <a:rPr sz="1400" b="1" spc="-125" dirty="0">
                <a:latin typeface="Arial"/>
                <a:cs typeface="Arial"/>
              </a:rPr>
              <a:t>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03417" y="3308095"/>
            <a:ext cx="4667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160" dirty="0">
                <a:latin typeface="Arial"/>
                <a:cs typeface="Arial"/>
              </a:rPr>
              <a:t>acce</a:t>
            </a:r>
            <a:r>
              <a:rPr sz="1400" b="1" spc="-125" dirty="0">
                <a:latin typeface="Arial"/>
                <a:cs typeface="Arial"/>
              </a:rPr>
              <a:t>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76975" y="4640326"/>
            <a:ext cx="73660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 Black"/>
                <a:cs typeface="Arial Black"/>
              </a:rPr>
              <a:t>L</a:t>
            </a:r>
            <a:r>
              <a:rPr sz="1600" spc="310" dirty="0">
                <a:latin typeface="Arial Black"/>
                <a:cs typeface="Arial Black"/>
              </a:rPr>
              <a:t> </a:t>
            </a:r>
            <a:r>
              <a:rPr sz="2700" baseline="-37037" dirty="0">
                <a:latin typeface="Arial Black"/>
                <a:cs typeface="Arial Black"/>
              </a:rPr>
              <a:t>2</a:t>
            </a:r>
            <a:endParaRPr sz="2700" baseline="-37037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00">
              <a:latin typeface="Arial Black"/>
              <a:cs typeface="Arial Black"/>
            </a:endParaRPr>
          </a:p>
          <a:p>
            <a:pPr marL="25400">
              <a:lnSpc>
                <a:spcPct val="100000"/>
              </a:lnSpc>
            </a:pP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400" b="1" spc="-15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60" dirty="0">
                <a:latin typeface="Arial"/>
                <a:cs typeface="Arial"/>
              </a:rPr>
              <a:t>acce</a:t>
            </a:r>
            <a:r>
              <a:rPr sz="1400" b="1" spc="-125" dirty="0">
                <a:latin typeface="Arial"/>
                <a:cs typeface="Arial"/>
              </a:rPr>
              <a:t>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773923" y="5792723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400" y="304799"/>
                </a:lnTo>
              </a:path>
              <a:path w="533400" h="304800">
                <a:moveTo>
                  <a:pt x="0" y="304799"/>
                </a:moveTo>
                <a:lnTo>
                  <a:pt x="533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533400"/>
            <a:ext cx="3973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Algoritmo</a:t>
            </a:r>
            <a:r>
              <a:rPr spc="-25" dirty="0"/>
              <a:t> </a:t>
            </a:r>
            <a:r>
              <a:rPr spc="-5" dirty="0"/>
              <a:t>de </a:t>
            </a:r>
            <a:r>
              <a:rPr spc="-15" dirty="0"/>
              <a:t>Invitación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24200" y="6433274"/>
            <a:ext cx="2895600" cy="211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6553200" cy="4572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5400" y="6019800"/>
            <a:ext cx="5895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Imagen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original: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https://cseweb.ucsd.edu/classes/sp16/cse291-e/applications/ln/lecture6.html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685800"/>
            <a:ext cx="476580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Relojes</a:t>
            </a:r>
            <a:r>
              <a:rPr spc="-50" dirty="0"/>
              <a:t> </a:t>
            </a:r>
            <a:r>
              <a:rPr spc="-10" dirty="0"/>
              <a:t>físicos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998040"/>
            <a:ext cx="7435215" cy="402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422909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Los </a:t>
            </a:r>
            <a:r>
              <a:rPr sz="2800" spc="-10" dirty="0">
                <a:latin typeface="Calibri"/>
                <a:cs typeface="Calibri"/>
              </a:rPr>
              <a:t>computadores </a:t>
            </a:r>
            <a:r>
              <a:rPr sz="2800" spc="-5" dirty="0">
                <a:latin typeface="Calibri"/>
                <a:cs typeface="Calibri"/>
              </a:rPr>
              <a:t>calculan </a:t>
            </a:r>
            <a:r>
              <a:rPr sz="2800" dirty="0">
                <a:latin typeface="Calibri"/>
                <a:cs typeface="Calibri"/>
              </a:rPr>
              <a:t>el paso </a:t>
            </a:r>
            <a:r>
              <a:rPr sz="2800" spc="-5" dirty="0">
                <a:latin typeface="Calibri"/>
                <a:cs typeface="Calibri"/>
              </a:rPr>
              <a:t>del tiempo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mediante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oscilaciones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un</a:t>
            </a:r>
            <a:r>
              <a:rPr sz="2800" spc="-5" dirty="0">
                <a:latin typeface="Calibri"/>
                <a:cs typeface="Calibri"/>
              </a:rPr>
              <a:t> cristal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Típicamente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cuarzo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Relojes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atómicos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(cesio)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335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La </a:t>
            </a:r>
            <a:r>
              <a:rPr sz="2800" spc="-10" dirty="0">
                <a:latin typeface="Calibri"/>
                <a:cs typeface="Calibri"/>
              </a:rPr>
              <a:t>frecuencia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oscilación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dirty="0">
                <a:latin typeface="Calibri"/>
                <a:cs typeface="Calibri"/>
              </a:rPr>
              <a:t>es </a:t>
            </a:r>
            <a:r>
              <a:rPr sz="2800" spc="-15" dirty="0">
                <a:latin typeface="Calibri"/>
                <a:cs typeface="Calibri"/>
              </a:rPr>
              <a:t>completamente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estable.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Depende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Factores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ambientales,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10" dirty="0">
                <a:latin typeface="Calibri"/>
                <a:cs typeface="Calibri"/>
              </a:rPr>
              <a:t>temperatura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Paso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tiempo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C4D0D3B-91F7-606A-920B-94A20CE2B964}"/>
              </a:ext>
            </a:extLst>
          </p:cNvPr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7924799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Problemas</a:t>
            </a:r>
            <a:r>
              <a:rPr spc="-30" dirty="0"/>
              <a:t>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spc="-10" dirty="0"/>
              <a:t>Consenso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823973"/>
            <a:ext cx="7986395" cy="40278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079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Presentes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5" dirty="0">
                <a:latin typeface="Calibri"/>
                <a:cs typeface="Calibri"/>
              </a:rPr>
              <a:t>tareas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 las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cuales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deben </a:t>
            </a:r>
            <a:r>
              <a:rPr sz="2400" spc="-5" dirty="0">
                <a:latin typeface="Calibri"/>
                <a:cs typeface="Calibri"/>
              </a:rPr>
              <a:t>ponerse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acuerdo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operación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realizar.</a:t>
            </a:r>
            <a:endParaRPr sz="2400">
              <a:latin typeface="Calibri"/>
              <a:cs typeface="Calibri"/>
            </a:endParaRPr>
          </a:p>
          <a:p>
            <a:pPr marL="777875" marR="5080" indent="-287020">
              <a:lnSpc>
                <a:spcPts val="2160"/>
              </a:lnSpc>
              <a:spcBef>
                <a:spcPts val="495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0" dirty="0">
                <a:latin typeface="Calibri"/>
                <a:cs typeface="Calibri"/>
              </a:rPr>
              <a:t>Problema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consenso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general: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intercambian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candidatos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cada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elemento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elige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mayoritario.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común.</a:t>
            </a:r>
            <a:endParaRPr sz="2000">
              <a:latin typeface="Calibri"/>
              <a:cs typeface="Calibri"/>
            </a:endParaRPr>
          </a:p>
          <a:p>
            <a:pPr marL="777875" marR="245110" indent="-287020">
              <a:lnSpc>
                <a:spcPts val="2160"/>
              </a:lnSpc>
              <a:spcBef>
                <a:spcPts val="484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5" dirty="0">
                <a:latin typeface="Calibri"/>
                <a:cs typeface="Calibri"/>
              </a:rPr>
              <a:t>Consistencia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interactiva: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Cada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proceso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aplica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diferente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 </a:t>
            </a:r>
            <a:r>
              <a:rPr sz="2000" spc="-15" dirty="0">
                <a:latin typeface="Calibri"/>
                <a:cs typeface="Calibri"/>
              </a:rPr>
              <a:t>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identificar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vector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valores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cada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proceso.</a:t>
            </a:r>
            <a:endParaRPr sz="2000">
              <a:latin typeface="Calibri"/>
              <a:cs typeface="Calibri"/>
            </a:endParaRPr>
          </a:p>
          <a:p>
            <a:pPr marL="777875" indent="-287655">
              <a:lnSpc>
                <a:spcPts val="2280"/>
              </a:lnSpc>
              <a:spcBef>
                <a:spcPts val="204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0" dirty="0">
                <a:latin typeface="Calibri"/>
                <a:cs typeface="Calibri"/>
              </a:rPr>
              <a:t>Problema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generales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bizantinos: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ejemplo,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¿Qué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</a:t>
            </a:r>
            <a:endParaRPr sz="2000">
              <a:latin typeface="Calibri"/>
              <a:cs typeface="Calibri"/>
            </a:endParaRPr>
          </a:p>
          <a:p>
            <a:pPr marL="777875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proceso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transmite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valores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diferentes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distintos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procesos?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sistema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encontrase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estados:</a:t>
            </a:r>
            <a:endParaRPr sz="24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5" dirty="0">
                <a:latin typeface="Calibri"/>
                <a:cs typeface="Calibri"/>
              </a:rPr>
              <a:t>Correcto: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estado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válido.</a:t>
            </a:r>
            <a:endParaRPr sz="20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45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000" spc="-15" dirty="0">
                <a:latin typeface="Calibri"/>
                <a:cs typeface="Calibri"/>
              </a:rPr>
              <a:t>Incorrecto: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procesador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caído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funcionando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anómalamente.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1534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Problema</a:t>
            </a:r>
            <a:r>
              <a:rPr spc="5" dirty="0"/>
              <a:t> </a:t>
            </a:r>
            <a:r>
              <a:rPr spc="-10" dirty="0"/>
              <a:t>de</a:t>
            </a:r>
            <a:r>
              <a:rPr dirty="0"/>
              <a:t> </a:t>
            </a:r>
            <a:r>
              <a:rPr spc="-10" dirty="0"/>
              <a:t>Consenso</a:t>
            </a:r>
            <a:r>
              <a:rPr spc="30" dirty="0"/>
              <a:t> </a:t>
            </a:r>
            <a:r>
              <a:rPr spc="-20" dirty="0"/>
              <a:t>General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6077"/>
            <a:ext cx="8023859" cy="1965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Condiciones:</a:t>
            </a:r>
            <a:endParaRPr sz="26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Terminación: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Cada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correcto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fija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valor.</a:t>
            </a:r>
            <a:endParaRPr sz="2200">
              <a:latin typeface="Calibri"/>
              <a:cs typeface="Calibri"/>
            </a:endParaRPr>
          </a:p>
          <a:p>
            <a:pPr marL="756285" marR="657225" indent="-287020">
              <a:lnSpc>
                <a:spcPct val="8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Acuerdo: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decidido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igual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todos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correctos.</a:t>
            </a:r>
            <a:endParaRPr sz="2200">
              <a:latin typeface="Calibri"/>
              <a:cs typeface="Calibri"/>
            </a:endParaRPr>
          </a:p>
          <a:p>
            <a:pPr marL="756285" marR="5080" indent="-287020">
              <a:lnSpc>
                <a:spcPct val="8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Integridad: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todos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correctos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eligen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mismo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valor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entonces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dicho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será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 válido.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8072" y="4547615"/>
            <a:ext cx="1668145" cy="1317625"/>
            <a:chOff x="1338072" y="4547615"/>
            <a:chExt cx="1668145" cy="1317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072" y="4547615"/>
              <a:ext cx="1668017" cy="13174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272" y="4648199"/>
              <a:ext cx="1399793" cy="11193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7014" y="4574817"/>
              <a:ext cx="1571571" cy="12188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87014" y="4574817"/>
              <a:ext cx="1571625" cy="1219200"/>
            </a:xfrm>
            <a:custGeom>
              <a:avLst/>
              <a:gdLst/>
              <a:ahLst/>
              <a:cxnLst/>
              <a:rect l="l" t="t" r="r" b="b"/>
              <a:pathLst>
                <a:path w="1571625" h="1219200">
                  <a:moveTo>
                    <a:pt x="143081" y="401169"/>
                  </a:moveTo>
                  <a:lnTo>
                    <a:pt x="141049" y="354434"/>
                  </a:lnTo>
                  <a:lnTo>
                    <a:pt x="146748" y="309350"/>
                  </a:lnTo>
                  <a:lnTo>
                    <a:pt x="159582" y="266742"/>
                  </a:lnTo>
                  <a:lnTo>
                    <a:pt x="178958" y="227432"/>
                  </a:lnTo>
                  <a:lnTo>
                    <a:pt x="204280" y="192245"/>
                  </a:lnTo>
                  <a:lnTo>
                    <a:pt x="234954" y="162004"/>
                  </a:lnTo>
                  <a:lnTo>
                    <a:pt x="270385" y="137534"/>
                  </a:lnTo>
                  <a:lnTo>
                    <a:pt x="309979" y="119656"/>
                  </a:lnTo>
                  <a:lnTo>
                    <a:pt x="353139" y="109196"/>
                  </a:lnTo>
                  <a:lnTo>
                    <a:pt x="393956" y="107001"/>
                  </a:lnTo>
                  <a:lnTo>
                    <a:pt x="434308" y="111926"/>
                  </a:lnTo>
                  <a:lnTo>
                    <a:pt x="473351" y="123805"/>
                  </a:lnTo>
                  <a:lnTo>
                    <a:pt x="510238" y="142470"/>
                  </a:lnTo>
                  <a:lnTo>
                    <a:pt x="535588" y="103467"/>
                  </a:lnTo>
                  <a:lnTo>
                    <a:pt x="567590" y="72575"/>
                  </a:lnTo>
                  <a:lnTo>
                    <a:pt x="604668" y="50300"/>
                  </a:lnTo>
                  <a:lnTo>
                    <a:pt x="645246" y="37150"/>
                  </a:lnTo>
                  <a:lnTo>
                    <a:pt x="687752" y="33630"/>
                  </a:lnTo>
                  <a:lnTo>
                    <a:pt x="730608" y="40246"/>
                  </a:lnTo>
                  <a:lnTo>
                    <a:pt x="772239" y="57507"/>
                  </a:lnTo>
                  <a:lnTo>
                    <a:pt x="806976" y="82510"/>
                  </a:lnTo>
                  <a:lnTo>
                    <a:pt x="817324" y="92559"/>
                  </a:lnTo>
                  <a:lnTo>
                    <a:pt x="841222" y="55319"/>
                  </a:lnTo>
                  <a:lnTo>
                    <a:pt x="872447" y="27003"/>
                  </a:lnTo>
                  <a:lnTo>
                    <a:pt x="908971" y="8326"/>
                  </a:lnTo>
                  <a:lnTo>
                    <a:pt x="948765" y="0"/>
                  </a:lnTo>
                  <a:lnTo>
                    <a:pt x="989800" y="2736"/>
                  </a:lnTo>
                  <a:lnTo>
                    <a:pt x="1030049" y="17248"/>
                  </a:lnTo>
                  <a:lnTo>
                    <a:pt x="1073608" y="51109"/>
                  </a:lnTo>
                  <a:lnTo>
                    <a:pt x="1085421" y="65635"/>
                  </a:lnTo>
                  <a:lnTo>
                    <a:pt x="1120554" y="32215"/>
                  </a:lnTo>
                  <a:lnTo>
                    <a:pt x="1161377" y="10451"/>
                  </a:lnTo>
                  <a:lnTo>
                    <a:pt x="1205516" y="547"/>
                  </a:lnTo>
                  <a:lnTo>
                    <a:pt x="1250597" y="2709"/>
                  </a:lnTo>
                  <a:lnTo>
                    <a:pt x="1294245" y="17140"/>
                  </a:lnTo>
                  <a:lnTo>
                    <a:pt x="1334087" y="44045"/>
                  </a:lnTo>
                  <a:lnTo>
                    <a:pt x="1372870" y="93051"/>
                  </a:lnTo>
                  <a:lnTo>
                    <a:pt x="1393650" y="153011"/>
                  </a:lnTo>
                  <a:lnTo>
                    <a:pt x="1435175" y="170627"/>
                  </a:lnTo>
                  <a:lnTo>
                    <a:pt x="1470704" y="196888"/>
                  </a:lnTo>
                  <a:lnTo>
                    <a:pt x="1499420" y="230282"/>
                  </a:lnTo>
                  <a:lnTo>
                    <a:pt x="1520504" y="269299"/>
                  </a:lnTo>
                  <a:lnTo>
                    <a:pt x="1533139" y="312427"/>
                  </a:lnTo>
                  <a:lnTo>
                    <a:pt x="1536509" y="358158"/>
                  </a:lnTo>
                  <a:lnTo>
                    <a:pt x="1529794" y="404979"/>
                  </a:lnTo>
                  <a:lnTo>
                    <a:pt x="1527887" y="411883"/>
                  </a:lnTo>
                  <a:lnTo>
                    <a:pt x="1525778" y="418679"/>
                  </a:lnTo>
                  <a:lnTo>
                    <a:pt x="1523454" y="425357"/>
                  </a:lnTo>
                  <a:lnTo>
                    <a:pt x="1520904" y="431903"/>
                  </a:lnTo>
                  <a:lnTo>
                    <a:pt x="1544708" y="471572"/>
                  </a:lnTo>
                  <a:lnTo>
                    <a:pt x="1561001" y="513861"/>
                  </a:lnTo>
                  <a:lnTo>
                    <a:pt x="1569912" y="557741"/>
                  </a:lnTo>
                  <a:lnTo>
                    <a:pt x="1571571" y="602183"/>
                  </a:lnTo>
                  <a:lnTo>
                    <a:pt x="1566104" y="646156"/>
                  </a:lnTo>
                  <a:lnTo>
                    <a:pt x="1553642" y="688631"/>
                  </a:lnTo>
                  <a:lnTo>
                    <a:pt x="1534313" y="728579"/>
                  </a:lnTo>
                  <a:lnTo>
                    <a:pt x="1508244" y="764970"/>
                  </a:lnTo>
                  <a:lnTo>
                    <a:pt x="1475565" y="796774"/>
                  </a:lnTo>
                  <a:lnTo>
                    <a:pt x="1421178" y="830286"/>
                  </a:lnTo>
                  <a:lnTo>
                    <a:pt x="1360503" y="848082"/>
                  </a:lnTo>
                  <a:lnTo>
                    <a:pt x="1354540" y="898921"/>
                  </a:lnTo>
                  <a:lnTo>
                    <a:pt x="1338365" y="945507"/>
                  </a:lnTo>
                  <a:lnTo>
                    <a:pt x="1313241" y="986515"/>
                  </a:lnTo>
                  <a:lnTo>
                    <a:pt x="1280432" y="1020622"/>
                  </a:lnTo>
                  <a:lnTo>
                    <a:pt x="1241203" y="1046503"/>
                  </a:lnTo>
                  <a:lnTo>
                    <a:pt x="1196818" y="1062833"/>
                  </a:lnTo>
                  <a:lnTo>
                    <a:pt x="1148540" y="1068287"/>
                  </a:lnTo>
                  <a:lnTo>
                    <a:pt x="1119700" y="1065938"/>
                  </a:lnTo>
                  <a:lnTo>
                    <a:pt x="1091549" y="1059462"/>
                  </a:lnTo>
                  <a:lnTo>
                    <a:pt x="1064494" y="1048980"/>
                  </a:lnTo>
                  <a:lnTo>
                    <a:pt x="1038939" y="1034607"/>
                  </a:lnTo>
                  <a:lnTo>
                    <a:pt x="1022385" y="1078137"/>
                  </a:lnTo>
                  <a:lnTo>
                    <a:pt x="999459" y="1116749"/>
                  </a:lnTo>
                  <a:lnTo>
                    <a:pt x="971023" y="1149953"/>
                  </a:lnTo>
                  <a:lnTo>
                    <a:pt x="937939" y="1177258"/>
                  </a:lnTo>
                  <a:lnTo>
                    <a:pt x="901071" y="1198174"/>
                  </a:lnTo>
                  <a:lnTo>
                    <a:pt x="861281" y="1212212"/>
                  </a:lnTo>
                  <a:lnTo>
                    <a:pt x="819430" y="1218881"/>
                  </a:lnTo>
                  <a:lnTo>
                    <a:pt x="776381" y="1217691"/>
                  </a:lnTo>
                  <a:lnTo>
                    <a:pt x="732996" y="1208152"/>
                  </a:lnTo>
                  <a:lnTo>
                    <a:pt x="693755" y="1191525"/>
                  </a:lnTo>
                  <a:lnTo>
                    <a:pt x="658051" y="1168193"/>
                  </a:lnTo>
                  <a:lnTo>
                    <a:pt x="626608" y="1138749"/>
                  </a:lnTo>
                  <a:lnTo>
                    <a:pt x="600154" y="1103784"/>
                  </a:lnTo>
                  <a:lnTo>
                    <a:pt x="559283" y="1125310"/>
                  </a:lnTo>
                  <a:lnTo>
                    <a:pt x="516827" y="1139233"/>
                  </a:lnTo>
                  <a:lnTo>
                    <a:pt x="473579" y="1145763"/>
                  </a:lnTo>
                  <a:lnTo>
                    <a:pt x="430330" y="1145108"/>
                  </a:lnTo>
                  <a:lnTo>
                    <a:pt x="387874" y="1137477"/>
                  </a:lnTo>
                  <a:lnTo>
                    <a:pt x="347003" y="1123079"/>
                  </a:lnTo>
                  <a:lnTo>
                    <a:pt x="308509" y="1102125"/>
                  </a:lnTo>
                  <a:lnTo>
                    <a:pt x="273185" y="1074821"/>
                  </a:lnTo>
                  <a:lnTo>
                    <a:pt x="241824" y="1041379"/>
                  </a:lnTo>
                  <a:lnTo>
                    <a:pt x="215217" y="1002006"/>
                  </a:lnTo>
                  <a:lnTo>
                    <a:pt x="213312" y="998450"/>
                  </a:lnTo>
                  <a:lnTo>
                    <a:pt x="212296" y="996672"/>
                  </a:lnTo>
                  <a:lnTo>
                    <a:pt x="169820" y="995941"/>
                  </a:lnTo>
                  <a:lnTo>
                    <a:pt x="130377" y="983883"/>
                  </a:lnTo>
                  <a:lnTo>
                    <a:pt x="95647" y="961890"/>
                  </a:lnTo>
                  <a:lnTo>
                    <a:pt x="67309" y="931356"/>
                  </a:lnTo>
                  <a:lnTo>
                    <a:pt x="47044" y="893676"/>
                  </a:lnTo>
                  <a:lnTo>
                    <a:pt x="36528" y="850241"/>
                  </a:lnTo>
                  <a:lnTo>
                    <a:pt x="36251" y="813846"/>
                  </a:lnTo>
                  <a:lnTo>
                    <a:pt x="43355" y="778629"/>
                  </a:lnTo>
                  <a:lnTo>
                    <a:pt x="57460" y="745817"/>
                  </a:lnTo>
                  <a:lnTo>
                    <a:pt x="78184" y="716637"/>
                  </a:lnTo>
                  <a:lnTo>
                    <a:pt x="44788" y="688957"/>
                  </a:lnTo>
                  <a:lnTo>
                    <a:pt x="20268" y="654120"/>
                  </a:lnTo>
                  <a:lnTo>
                    <a:pt x="5159" y="614323"/>
                  </a:lnTo>
                  <a:lnTo>
                    <a:pt x="0" y="571763"/>
                  </a:lnTo>
                  <a:lnTo>
                    <a:pt x="5324" y="528639"/>
                  </a:lnTo>
                  <a:lnTo>
                    <a:pt x="21669" y="487148"/>
                  </a:lnTo>
                  <a:lnTo>
                    <a:pt x="44101" y="455628"/>
                  </a:lnTo>
                  <a:lnTo>
                    <a:pt x="105394" y="413639"/>
                  </a:lnTo>
                  <a:lnTo>
                    <a:pt x="141684" y="404979"/>
                  </a:lnTo>
                  <a:lnTo>
                    <a:pt x="143081" y="401169"/>
                  </a:lnTo>
                  <a:close/>
                </a:path>
                <a:path w="1571625" h="1219200">
                  <a:moveTo>
                    <a:pt x="375745" y="1068833"/>
                  </a:moveTo>
                  <a:lnTo>
                    <a:pt x="373073" y="1082018"/>
                  </a:lnTo>
                  <a:lnTo>
                    <a:pt x="365792" y="1092784"/>
                  </a:lnTo>
                  <a:lnTo>
                    <a:pt x="355011" y="1100043"/>
                  </a:lnTo>
                  <a:lnTo>
                    <a:pt x="341836" y="1102704"/>
                  </a:lnTo>
                  <a:lnTo>
                    <a:pt x="328662" y="1100043"/>
                  </a:lnTo>
                  <a:lnTo>
                    <a:pt x="317881" y="1092784"/>
                  </a:lnTo>
                  <a:lnTo>
                    <a:pt x="310600" y="1082018"/>
                  </a:lnTo>
                  <a:lnTo>
                    <a:pt x="307927" y="1068833"/>
                  </a:lnTo>
                  <a:lnTo>
                    <a:pt x="310600" y="1055649"/>
                  </a:lnTo>
                  <a:lnTo>
                    <a:pt x="317881" y="1044883"/>
                  </a:lnTo>
                  <a:lnTo>
                    <a:pt x="328662" y="1037624"/>
                  </a:lnTo>
                  <a:lnTo>
                    <a:pt x="341836" y="1034962"/>
                  </a:lnTo>
                  <a:lnTo>
                    <a:pt x="355011" y="1037624"/>
                  </a:lnTo>
                  <a:lnTo>
                    <a:pt x="365792" y="1044883"/>
                  </a:lnTo>
                  <a:lnTo>
                    <a:pt x="373073" y="1055649"/>
                  </a:lnTo>
                  <a:lnTo>
                    <a:pt x="375745" y="1068833"/>
                  </a:lnTo>
                  <a:close/>
                </a:path>
                <a:path w="1571625" h="1219200">
                  <a:moveTo>
                    <a:pt x="417020" y="1060997"/>
                  </a:moveTo>
                  <a:lnTo>
                    <a:pt x="411712" y="1087359"/>
                  </a:lnTo>
                  <a:lnTo>
                    <a:pt x="397224" y="1108888"/>
                  </a:lnTo>
                  <a:lnTo>
                    <a:pt x="375712" y="1123403"/>
                  </a:lnTo>
                  <a:lnTo>
                    <a:pt x="349329" y="1128727"/>
                  </a:lnTo>
                  <a:lnTo>
                    <a:pt x="323001" y="1123403"/>
                  </a:lnTo>
                  <a:lnTo>
                    <a:pt x="301482" y="1108888"/>
                  </a:lnTo>
                  <a:lnTo>
                    <a:pt x="286965" y="1087359"/>
                  </a:lnTo>
                  <a:lnTo>
                    <a:pt x="281638" y="1060997"/>
                  </a:lnTo>
                  <a:lnTo>
                    <a:pt x="286965" y="1034627"/>
                  </a:lnTo>
                  <a:lnTo>
                    <a:pt x="301482" y="1013090"/>
                  </a:lnTo>
                  <a:lnTo>
                    <a:pt x="323001" y="998568"/>
                  </a:lnTo>
                  <a:lnTo>
                    <a:pt x="349329" y="993243"/>
                  </a:lnTo>
                  <a:lnTo>
                    <a:pt x="375712" y="998568"/>
                  </a:lnTo>
                  <a:lnTo>
                    <a:pt x="397224" y="1013090"/>
                  </a:lnTo>
                  <a:lnTo>
                    <a:pt x="411712" y="1034627"/>
                  </a:lnTo>
                  <a:lnTo>
                    <a:pt x="417020" y="1060997"/>
                  </a:lnTo>
                  <a:close/>
                </a:path>
                <a:path w="1571625" h="1219200">
                  <a:moveTo>
                    <a:pt x="411559" y="1102057"/>
                  </a:moveTo>
                  <a:lnTo>
                    <a:pt x="403578" y="1141602"/>
                  </a:lnTo>
                  <a:lnTo>
                    <a:pt x="381810" y="1173897"/>
                  </a:lnTo>
                  <a:lnTo>
                    <a:pt x="349516" y="1195672"/>
                  </a:lnTo>
                  <a:lnTo>
                    <a:pt x="309959" y="1203657"/>
                  </a:lnTo>
                  <a:lnTo>
                    <a:pt x="270403" y="1195672"/>
                  </a:lnTo>
                  <a:lnTo>
                    <a:pt x="238109" y="1173897"/>
                  </a:lnTo>
                  <a:lnTo>
                    <a:pt x="216341" y="1141602"/>
                  </a:lnTo>
                  <a:lnTo>
                    <a:pt x="208359" y="1102057"/>
                  </a:lnTo>
                  <a:lnTo>
                    <a:pt x="216341" y="1062509"/>
                  </a:lnTo>
                  <a:lnTo>
                    <a:pt x="238109" y="1030224"/>
                  </a:lnTo>
                  <a:lnTo>
                    <a:pt x="270403" y="1008461"/>
                  </a:lnTo>
                  <a:lnTo>
                    <a:pt x="309959" y="1000482"/>
                  </a:lnTo>
                  <a:lnTo>
                    <a:pt x="349516" y="1008461"/>
                  </a:lnTo>
                  <a:lnTo>
                    <a:pt x="381810" y="1030224"/>
                  </a:lnTo>
                  <a:lnTo>
                    <a:pt x="403578" y="1062509"/>
                  </a:lnTo>
                  <a:lnTo>
                    <a:pt x="411559" y="1102057"/>
                  </a:lnTo>
                  <a:close/>
                </a:path>
                <a:path w="1571625" h="1219200">
                  <a:moveTo>
                    <a:pt x="171910" y="734417"/>
                  </a:moveTo>
                  <a:lnTo>
                    <a:pt x="147880" y="734459"/>
                  </a:lnTo>
                  <a:lnTo>
                    <a:pt x="124254" y="730655"/>
                  </a:lnTo>
                  <a:lnTo>
                    <a:pt x="101437" y="723112"/>
                  </a:lnTo>
                  <a:lnTo>
                    <a:pt x="79835" y="711938"/>
                  </a:lnTo>
                </a:path>
                <a:path w="1571625" h="1219200">
                  <a:moveTo>
                    <a:pt x="253063" y="980543"/>
                  </a:moveTo>
                  <a:lnTo>
                    <a:pt x="243255" y="984301"/>
                  </a:lnTo>
                  <a:lnTo>
                    <a:pt x="233267" y="987369"/>
                  </a:lnTo>
                  <a:lnTo>
                    <a:pt x="223113" y="989723"/>
                  </a:lnTo>
                  <a:lnTo>
                    <a:pt x="212804" y="991338"/>
                  </a:lnTo>
                </a:path>
                <a:path w="1571625" h="1219200">
                  <a:moveTo>
                    <a:pt x="600154" y="1098869"/>
                  </a:moveTo>
                  <a:lnTo>
                    <a:pt x="593130" y="1087120"/>
                  </a:lnTo>
                  <a:lnTo>
                    <a:pt x="586724" y="1074999"/>
                  </a:lnTo>
                  <a:lnTo>
                    <a:pt x="580938" y="1062536"/>
                  </a:lnTo>
                  <a:lnTo>
                    <a:pt x="575770" y="1049758"/>
                  </a:lnTo>
                </a:path>
                <a:path w="1571625" h="1219200">
                  <a:moveTo>
                    <a:pt x="1048845" y="976352"/>
                  </a:moveTo>
                  <a:lnTo>
                    <a:pt x="1047389" y="990036"/>
                  </a:lnTo>
                  <a:lnTo>
                    <a:pt x="1045289" y="1003620"/>
                  </a:lnTo>
                  <a:lnTo>
                    <a:pt x="1042523" y="1017055"/>
                  </a:lnTo>
                  <a:lnTo>
                    <a:pt x="1039066" y="1030289"/>
                  </a:lnTo>
                </a:path>
                <a:path w="1571625" h="1219200">
                  <a:moveTo>
                    <a:pt x="1241504" y="643485"/>
                  </a:moveTo>
                  <a:lnTo>
                    <a:pt x="1281793" y="670602"/>
                  </a:lnTo>
                  <a:lnTo>
                    <a:pt x="1314699" y="705918"/>
                  </a:lnTo>
                  <a:lnTo>
                    <a:pt x="1339272" y="747818"/>
                  </a:lnTo>
                  <a:lnTo>
                    <a:pt x="1354561" y="794686"/>
                  </a:lnTo>
                  <a:lnTo>
                    <a:pt x="1359614" y="844907"/>
                  </a:lnTo>
                </a:path>
                <a:path w="1571625" h="1219200">
                  <a:moveTo>
                    <a:pt x="1520142" y="428982"/>
                  </a:moveTo>
                  <a:lnTo>
                    <a:pt x="1510141" y="450165"/>
                  </a:lnTo>
                  <a:lnTo>
                    <a:pt x="1497949" y="469955"/>
                  </a:lnTo>
                  <a:lnTo>
                    <a:pt x="1483709" y="488150"/>
                  </a:lnTo>
                  <a:lnTo>
                    <a:pt x="1467564" y="504547"/>
                  </a:lnTo>
                </a:path>
                <a:path w="1571625" h="1219200">
                  <a:moveTo>
                    <a:pt x="1393904" y="148820"/>
                  </a:moveTo>
                  <a:lnTo>
                    <a:pt x="1395216" y="157629"/>
                  </a:lnTo>
                  <a:lnTo>
                    <a:pt x="1396111" y="166521"/>
                  </a:lnTo>
                  <a:lnTo>
                    <a:pt x="1396601" y="175484"/>
                  </a:lnTo>
                  <a:lnTo>
                    <a:pt x="1396698" y="184507"/>
                  </a:lnTo>
                </a:path>
                <a:path w="1571625" h="1219200">
                  <a:moveTo>
                    <a:pt x="1057989" y="107164"/>
                  </a:moveTo>
                  <a:lnTo>
                    <a:pt x="1063536" y="95077"/>
                  </a:lnTo>
                  <a:lnTo>
                    <a:pt x="1069880" y="83431"/>
                  </a:lnTo>
                  <a:lnTo>
                    <a:pt x="1077010" y="72285"/>
                  </a:lnTo>
                  <a:lnTo>
                    <a:pt x="1084913" y="61698"/>
                  </a:lnTo>
                </a:path>
                <a:path w="1571625" h="1219200">
                  <a:moveTo>
                    <a:pt x="805894" y="128881"/>
                  </a:moveTo>
                  <a:lnTo>
                    <a:pt x="808278" y="118767"/>
                  </a:lnTo>
                  <a:lnTo>
                    <a:pt x="811244" y="108831"/>
                  </a:lnTo>
                  <a:lnTo>
                    <a:pt x="814806" y="99109"/>
                  </a:lnTo>
                  <a:lnTo>
                    <a:pt x="818975" y="89638"/>
                  </a:lnTo>
                </a:path>
                <a:path w="1571625" h="1219200">
                  <a:moveTo>
                    <a:pt x="510111" y="142216"/>
                  </a:moveTo>
                  <a:lnTo>
                    <a:pt x="522706" y="150542"/>
                  </a:lnTo>
                  <a:lnTo>
                    <a:pt x="534765" y="159678"/>
                  </a:lnTo>
                  <a:lnTo>
                    <a:pt x="546277" y="169577"/>
                  </a:lnTo>
                  <a:lnTo>
                    <a:pt x="557228" y="180189"/>
                  </a:lnTo>
                </a:path>
                <a:path w="1571625" h="1219200">
                  <a:moveTo>
                    <a:pt x="151336" y="441301"/>
                  </a:moveTo>
                  <a:lnTo>
                    <a:pt x="148689" y="431423"/>
                  </a:lnTo>
                  <a:lnTo>
                    <a:pt x="146447" y="421425"/>
                  </a:lnTo>
                  <a:lnTo>
                    <a:pt x="144586" y="411333"/>
                  </a:lnTo>
                  <a:lnTo>
                    <a:pt x="143081" y="40116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6230" y="4723638"/>
            <a:ext cx="10598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8419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Algoritmo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8263" y="3928871"/>
            <a:ext cx="653415" cy="638175"/>
            <a:chOff x="588263" y="3928871"/>
            <a:chExt cx="653415" cy="6381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263" y="3928871"/>
              <a:ext cx="653034" cy="6347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39" y="3995927"/>
              <a:ext cx="531126" cy="5707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555" y="3960875"/>
              <a:ext cx="554735" cy="533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8555" y="3960875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90" h="533400">
                  <a:moveTo>
                    <a:pt x="0" y="266700"/>
                  </a:moveTo>
                  <a:lnTo>
                    <a:pt x="4468" y="218753"/>
                  </a:lnTo>
                  <a:lnTo>
                    <a:pt x="17352" y="173629"/>
                  </a:lnTo>
                  <a:lnTo>
                    <a:pt x="37868" y="132080"/>
                  </a:lnTo>
                  <a:lnTo>
                    <a:pt x="65233" y="94858"/>
                  </a:lnTo>
                  <a:lnTo>
                    <a:pt x="98662" y="62716"/>
                  </a:lnTo>
                  <a:lnTo>
                    <a:pt x="137374" y="36406"/>
                  </a:lnTo>
                  <a:lnTo>
                    <a:pt x="180584" y="16682"/>
                  </a:lnTo>
                  <a:lnTo>
                    <a:pt x="227510" y="4296"/>
                  </a:lnTo>
                  <a:lnTo>
                    <a:pt x="277368" y="0"/>
                  </a:lnTo>
                  <a:lnTo>
                    <a:pt x="327225" y="4296"/>
                  </a:lnTo>
                  <a:lnTo>
                    <a:pt x="374151" y="16682"/>
                  </a:lnTo>
                  <a:lnTo>
                    <a:pt x="417361" y="36406"/>
                  </a:lnTo>
                  <a:lnTo>
                    <a:pt x="456073" y="62716"/>
                  </a:lnTo>
                  <a:lnTo>
                    <a:pt x="489502" y="94858"/>
                  </a:lnTo>
                  <a:lnTo>
                    <a:pt x="516867" y="132080"/>
                  </a:lnTo>
                  <a:lnTo>
                    <a:pt x="537383" y="173629"/>
                  </a:lnTo>
                  <a:lnTo>
                    <a:pt x="550267" y="218753"/>
                  </a:lnTo>
                  <a:lnTo>
                    <a:pt x="554735" y="266700"/>
                  </a:lnTo>
                  <a:lnTo>
                    <a:pt x="550267" y="314646"/>
                  </a:lnTo>
                  <a:lnTo>
                    <a:pt x="537383" y="359770"/>
                  </a:lnTo>
                  <a:lnTo>
                    <a:pt x="516867" y="401319"/>
                  </a:lnTo>
                  <a:lnTo>
                    <a:pt x="489502" y="438541"/>
                  </a:lnTo>
                  <a:lnTo>
                    <a:pt x="456073" y="470683"/>
                  </a:lnTo>
                  <a:lnTo>
                    <a:pt x="417361" y="496993"/>
                  </a:lnTo>
                  <a:lnTo>
                    <a:pt x="374151" y="516717"/>
                  </a:lnTo>
                  <a:lnTo>
                    <a:pt x="327225" y="529103"/>
                  </a:lnTo>
                  <a:lnTo>
                    <a:pt x="277368" y="533400"/>
                  </a:lnTo>
                  <a:lnTo>
                    <a:pt x="227510" y="529103"/>
                  </a:lnTo>
                  <a:lnTo>
                    <a:pt x="180584" y="516717"/>
                  </a:lnTo>
                  <a:lnTo>
                    <a:pt x="137374" y="496993"/>
                  </a:lnTo>
                  <a:lnTo>
                    <a:pt x="98662" y="470683"/>
                  </a:lnTo>
                  <a:lnTo>
                    <a:pt x="65233" y="438541"/>
                  </a:lnTo>
                  <a:lnTo>
                    <a:pt x="37868" y="401319"/>
                  </a:lnTo>
                  <a:lnTo>
                    <a:pt x="17352" y="359770"/>
                  </a:lnTo>
                  <a:lnTo>
                    <a:pt x="4468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9619" y="407339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287" y="5775959"/>
            <a:ext cx="650240" cy="638175"/>
            <a:chOff x="780287" y="5775959"/>
            <a:chExt cx="650240" cy="63817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287" y="5775959"/>
              <a:ext cx="649986" cy="63474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15" y="5843015"/>
              <a:ext cx="531126" cy="5707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579" y="5807963"/>
              <a:ext cx="551688" cy="5334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0579" y="5807963"/>
              <a:ext cx="551815" cy="533400"/>
            </a:xfrm>
            <a:custGeom>
              <a:avLst/>
              <a:gdLst/>
              <a:ahLst/>
              <a:cxnLst/>
              <a:rect l="l" t="t" r="r" b="b"/>
              <a:pathLst>
                <a:path w="551815" h="533400">
                  <a:moveTo>
                    <a:pt x="0" y="266700"/>
                  </a:moveTo>
                  <a:lnTo>
                    <a:pt x="4444" y="218760"/>
                  </a:lnTo>
                  <a:lnTo>
                    <a:pt x="17256" y="173639"/>
                  </a:lnTo>
                  <a:lnTo>
                    <a:pt x="37659" y="132091"/>
                  </a:lnTo>
                  <a:lnTo>
                    <a:pt x="64873" y="94868"/>
                  </a:lnTo>
                  <a:lnTo>
                    <a:pt x="98119" y="62724"/>
                  </a:lnTo>
                  <a:lnTo>
                    <a:pt x="136618" y="36412"/>
                  </a:lnTo>
                  <a:lnTo>
                    <a:pt x="179591" y="16685"/>
                  </a:lnTo>
                  <a:lnTo>
                    <a:pt x="226259" y="4296"/>
                  </a:lnTo>
                  <a:lnTo>
                    <a:pt x="275844" y="0"/>
                  </a:lnTo>
                  <a:lnTo>
                    <a:pt x="325428" y="4296"/>
                  </a:lnTo>
                  <a:lnTo>
                    <a:pt x="372096" y="16685"/>
                  </a:lnTo>
                  <a:lnTo>
                    <a:pt x="415069" y="36412"/>
                  </a:lnTo>
                  <a:lnTo>
                    <a:pt x="453568" y="62724"/>
                  </a:lnTo>
                  <a:lnTo>
                    <a:pt x="486814" y="94868"/>
                  </a:lnTo>
                  <a:lnTo>
                    <a:pt x="514028" y="132091"/>
                  </a:lnTo>
                  <a:lnTo>
                    <a:pt x="534431" y="173639"/>
                  </a:lnTo>
                  <a:lnTo>
                    <a:pt x="547243" y="218760"/>
                  </a:lnTo>
                  <a:lnTo>
                    <a:pt x="551688" y="266700"/>
                  </a:lnTo>
                  <a:lnTo>
                    <a:pt x="547243" y="314639"/>
                  </a:lnTo>
                  <a:lnTo>
                    <a:pt x="534431" y="359760"/>
                  </a:lnTo>
                  <a:lnTo>
                    <a:pt x="514028" y="401308"/>
                  </a:lnTo>
                  <a:lnTo>
                    <a:pt x="486814" y="438531"/>
                  </a:lnTo>
                  <a:lnTo>
                    <a:pt x="453568" y="470675"/>
                  </a:lnTo>
                  <a:lnTo>
                    <a:pt x="415069" y="496987"/>
                  </a:lnTo>
                  <a:lnTo>
                    <a:pt x="372096" y="516714"/>
                  </a:lnTo>
                  <a:lnTo>
                    <a:pt x="325428" y="529103"/>
                  </a:lnTo>
                  <a:lnTo>
                    <a:pt x="275844" y="533400"/>
                  </a:lnTo>
                  <a:lnTo>
                    <a:pt x="226259" y="529103"/>
                  </a:lnTo>
                  <a:lnTo>
                    <a:pt x="179591" y="516714"/>
                  </a:lnTo>
                  <a:lnTo>
                    <a:pt x="136618" y="496987"/>
                  </a:lnTo>
                  <a:lnTo>
                    <a:pt x="98119" y="470675"/>
                  </a:lnTo>
                  <a:lnTo>
                    <a:pt x="64873" y="438531"/>
                  </a:lnTo>
                  <a:lnTo>
                    <a:pt x="37659" y="401308"/>
                  </a:lnTo>
                  <a:lnTo>
                    <a:pt x="17256" y="359760"/>
                  </a:lnTo>
                  <a:lnTo>
                    <a:pt x="4444" y="314639"/>
                  </a:lnTo>
                  <a:lnTo>
                    <a:pt x="0" y="266700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9510" y="5920841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3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21864" y="3776471"/>
            <a:ext cx="653415" cy="638175"/>
            <a:chOff x="2721864" y="3776471"/>
            <a:chExt cx="653415" cy="63817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1864" y="3776471"/>
              <a:ext cx="653034" cy="6347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8440" y="3843527"/>
              <a:ext cx="531113" cy="5707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2156" y="3808475"/>
              <a:ext cx="554735" cy="5334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72156" y="3808475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89" h="533400">
                  <a:moveTo>
                    <a:pt x="0" y="266700"/>
                  </a:moveTo>
                  <a:lnTo>
                    <a:pt x="4469" y="218753"/>
                  </a:lnTo>
                  <a:lnTo>
                    <a:pt x="17355" y="173629"/>
                  </a:lnTo>
                  <a:lnTo>
                    <a:pt x="37874" y="132080"/>
                  </a:lnTo>
                  <a:lnTo>
                    <a:pt x="65241" y="94858"/>
                  </a:lnTo>
                  <a:lnTo>
                    <a:pt x="98673" y="62716"/>
                  </a:lnTo>
                  <a:lnTo>
                    <a:pt x="137385" y="36406"/>
                  </a:lnTo>
                  <a:lnTo>
                    <a:pt x="180595" y="16682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2"/>
                  </a:lnTo>
                  <a:lnTo>
                    <a:pt x="417350" y="36406"/>
                  </a:lnTo>
                  <a:lnTo>
                    <a:pt x="456062" y="62716"/>
                  </a:lnTo>
                  <a:lnTo>
                    <a:pt x="489494" y="94858"/>
                  </a:lnTo>
                  <a:lnTo>
                    <a:pt x="516861" y="132080"/>
                  </a:lnTo>
                  <a:lnTo>
                    <a:pt x="537380" y="173629"/>
                  </a:lnTo>
                  <a:lnTo>
                    <a:pt x="550266" y="218753"/>
                  </a:lnTo>
                  <a:lnTo>
                    <a:pt x="554735" y="266700"/>
                  </a:lnTo>
                  <a:lnTo>
                    <a:pt x="550266" y="314646"/>
                  </a:lnTo>
                  <a:lnTo>
                    <a:pt x="537380" y="359770"/>
                  </a:lnTo>
                  <a:lnTo>
                    <a:pt x="516861" y="401319"/>
                  </a:lnTo>
                  <a:lnTo>
                    <a:pt x="489494" y="438541"/>
                  </a:lnTo>
                  <a:lnTo>
                    <a:pt x="456062" y="470683"/>
                  </a:lnTo>
                  <a:lnTo>
                    <a:pt x="417350" y="496993"/>
                  </a:lnTo>
                  <a:lnTo>
                    <a:pt x="374140" y="516717"/>
                  </a:lnTo>
                  <a:lnTo>
                    <a:pt x="327218" y="529103"/>
                  </a:lnTo>
                  <a:lnTo>
                    <a:pt x="277368" y="533400"/>
                  </a:lnTo>
                  <a:lnTo>
                    <a:pt x="227517" y="529103"/>
                  </a:lnTo>
                  <a:lnTo>
                    <a:pt x="180595" y="516717"/>
                  </a:lnTo>
                  <a:lnTo>
                    <a:pt x="137385" y="496993"/>
                  </a:lnTo>
                  <a:lnTo>
                    <a:pt x="98673" y="470683"/>
                  </a:lnTo>
                  <a:lnTo>
                    <a:pt x="65241" y="438541"/>
                  </a:lnTo>
                  <a:lnTo>
                    <a:pt x="37874" y="401319"/>
                  </a:lnTo>
                  <a:lnTo>
                    <a:pt x="17355" y="359770"/>
                  </a:lnTo>
                  <a:lnTo>
                    <a:pt x="4469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03854" y="392099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2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74264" y="5452871"/>
            <a:ext cx="653415" cy="638175"/>
            <a:chOff x="2874264" y="5452871"/>
            <a:chExt cx="653415" cy="638175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4264" y="5452871"/>
              <a:ext cx="653034" cy="63474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0840" y="5519915"/>
              <a:ext cx="531113" cy="5707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4556" y="5484875"/>
              <a:ext cx="554735" cy="5334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924556" y="5484875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89" h="533400">
                  <a:moveTo>
                    <a:pt x="0" y="266700"/>
                  </a:moveTo>
                  <a:lnTo>
                    <a:pt x="4469" y="218760"/>
                  </a:lnTo>
                  <a:lnTo>
                    <a:pt x="17355" y="173639"/>
                  </a:lnTo>
                  <a:lnTo>
                    <a:pt x="37874" y="132091"/>
                  </a:lnTo>
                  <a:lnTo>
                    <a:pt x="65241" y="94868"/>
                  </a:lnTo>
                  <a:lnTo>
                    <a:pt x="98673" y="62724"/>
                  </a:lnTo>
                  <a:lnTo>
                    <a:pt x="137385" y="36412"/>
                  </a:lnTo>
                  <a:lnTo>
                    <a:pt x="180595" y="16685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5"/>
                  </a:lnTo>
                  <a:lnTo>
                    <a:pt x="417350" y="36412"/>
                  </a:lnTo>
                  <a:lnTo>
                    <a:pt x="456062" y="62724"/>
                  </a:lnTo>
                  <a:lnTo>
                    <a:pt x="489494" y="94868"/>
                  </a:lnTo>
                  <a:lnTo>
                    <a:pt x="516861" y="132091"/>
                  </a:lnTo>
                  <a:lnTo>
                    <a:pt x="537380" y="173639"/>
                  </a:lnTo>
                  <a:lnTo>
                    <a:pt x="550266" y="218760"/>
                  </a:lnTo>
                  <a:lnTo>
                    <a:pt x="554735" y="266700"/>
                  </a:lnTo>
                  <a:lnTo>
                    <a:pt x="550266" y="314639"/>
                  </a:lnTo>
                  <a:lnTo>
                    <a:pt x="537380" y="359760"/>
                  </a:lnTo>
                  <a:lnTo>
                    <a:pt x="516861" y="401308"/>
                  </a:lnTo>
                  <a:lnTo>
                    <a:pt x="489494" y="438531"/>
                  </a:lnTo>
                  <a:lnTo>
                    <a:pt x="456062" y="470675"/>
                  </a:lnTo>
                  <a:lnTo>
                    <a:pt x="417350" y="496987"/>
                  </a:lnTo>
                  <a:lnTo>
                    <a:pt x="374140" y="516714"/>
                  </a:lnTo>
                  <a:lnTo>
                    <a:pt x="327218" y="529103"/>
                  </a:lnTo>
                  <a:lnTo>
                    <a:pt x="277368" y="533400"/>
                  </a:lnTo>
                  <a:lnTo>
                    <a:pt x="227517" y="529103"/>
                  </a:lnTo>
                  <a:lnTo>
                    <a:pt x="180595" y="516714"/>
                  </a:lnTo>
                  <a:lnTo>
                    <a:pt x="137385" y="496987"/>
                  </a:lnTo>
                  <a:lnTo>
                    <a:pt x="98673" y="470675"/>
                  </a:lnTo>
                  <a:lnTo>
                    <a:pt x="65241" y="438531"/>
                  </a:lnTo>
                  <a:lnTo>
                    <a:pt x="37874" y="401308"/>
                  </a:lnTo>
                  <a:lnTo>
                    <a:pt x="17355" y="359760"/>
                  </a:lnTo>
                  <a:lnTo>
                    <a:pt x="4469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56254" y="5598058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4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9574" y="4070350"/>
            <a:ext cx="2298065" cy="2032000"/>
          </a:xfrm>
          <a:custGeom>
            <a:avLst/>
            <a:gdLst/>
            <a:ahLst/>
            <a:cxnLst/>
            <a:rect l="l" t="t" r="r" b="b"/>
            <a:pathLst>
              <a:path w="2298065" h="2032000">
                <a:moveTo>
                  <a:pt x="484759" y="1111758"/>
                </a:moveTo>
                <a:lnTo>
                  <a:pt x="478980" y="1107567"/>
                </a:lnTo>
                <a:lnTo>
                  <a:pt x="415798" y="1061720"/>
                </a:lnTo>
                <a:lnTo>
                  <a:pt x="410781" y="1091984"/>
                </a:lnTo>
                <a:lnTo>
                  <a:pt x="398119" y="1088771"/>
                </a:lnTo>
                <a:lnTo>
                  <a:pt x="397840" y="1088707"/>
                </a:lnTo>
                <a:lnTo>
                  <a:pt x="397408" y="1088517"/>
                </a:lnTo>
                <a:lnTo>
                  <a:pt x="355117" y="1068832"/>
                </a:lnTo>
                <a:lnTo>
                  <a:pt x="313067" y="1041527"/>
                </a:lnTo>
                <a:lnTo>
                  <a:pt x="272249" y="1007745"/>
                </a:lnTo>
                <a:lnTo>
                  <a:pt x="233121" y="967740"/>
                </a:lnTo>
                <a:lnTo>
                  <a:pt x="196011" y="922147"/>
                </a:lnTo>
                <a:lnTo>
                  <a:pt x="161315" y="871601"/>
                </a:lnTo>
                <a:lnTo>
                  <a:pt x="129349" y="816483"/>
                </a:lnTo>
                <a:lnTo>
                  <a:pt x="100482" y="757682"/>
                </a:lnTo>
                <a:lnTo>
                  <a:pt x="75107" y="695325"/>
                </a:lnTo>
                <a:lnTo>
                  <a:pt x="53619" y="630428"/>
                </a:lnTo>
                <a:lnTo>
                  <a:pt x="36195" y="563118"/>
                </a:lnTo>
                <a:lnTo>
                  <a:pt x="23406" y="494284"/>
                </a:lnTo>
                <a:lnTo>
                  <a:pt x="15455" y="424434"/>
                </a:lnTo>
                <a:lnTo>
                  <a:pt x="12700" y="353695"/>
                </a:lnTo>
                <a:lnTo>
                  <a:pt x="0" y="353949"/>
                </a:lnTo>
                <a:lnTo>
                  <a:pt x="2768" y="425196"/>
                </a:lnTo>
                <a:lnTo>
                  <a:pt x="10820" y="496062"/>
                </a:lnTo>
                <a:lnTo>
                  <a:pt x="23749" y="565658"/>
                </a:lnTo>
                <a:lnTo>
                  <a:pt x="41376" y="633857"/>
                </a:lnTo>
                <a:lnTo>
                  <a:pt x="63131" y="699643"/>
                </a:lnTo>
                <a:lnTo>
                  <a:pt x="88811" y="762635"/>
                </a:lnTo>
                <a:lnTo>
                  <a:pt x="118046" y="822325"/>
                </a:lnTo>
                <a:lnTo>
                  <a:pt x="150469" y="878078"/>
                </a:lnTo>
                <a:lnTo>
                  <a:pt x="185686" y="929513"/>
                </a:lnTo>
                <a:lnTo>
                  <a:pt x="223443" y="975868"/>
                </a:lnTo>
                <a:lnTo>
                  <a:pt x="263372" y="1016889"/>
                </a:lnTo>
                <a:lnTo>
                  <a:pt x="305231" y="1051560"/>
                </a:lnTo>
                <a:lnTo>
                  <a:pt x="348526" y="1079754"/>
                </a:lnTo>
                <a:lnTo>
                  <a:pt x="393065" y="1100582"/>
                </a:lnTo>
                <a:lnTo>
                  <a:pt x="393319" y="1100709"/>
                </a:lnTo>
                <a:lnTo>
                  <a:pt x="393700" y="1100709"/>
                </a:lnTo>
                <a:lnTo>
                  <a:pt x="393954" y="1100836"/>
                </a:lnTo>
                <a:lnTo>
                  <a:pt x="408698" y="1104569"/>
                </a:lnTo>
                <a:lnTo>
                  <a:pt x="403352" y="1136916"/>
                </a:lnTo>
                <a:lnTo>
                  <a:pt x="484759" y="1111758"/>
                </a:lnTo>
                <a:close/>
              </a:path>
              <a:path w="2298065" h="2032000">
                <a:moveTo>
                  <a:pt x="1271397" y="1804162"/>
                </a:moveTo>
                <a:lnTo>
                  <a:pt x="1268793" y="1776158"/>
                </a:lnTo>
                <a:lnTo>
                  <a:pt x="1263523" y="1719326"/>
                </a:lnTo>
                <a:lnTo>
                  <a:pt x="1229956" y="1749717"/>
                </a:lnTo>
                <a:lnTo>
                  <a:pt x="1229956" y="1787918"/>
                </a:lnTo>
                <a:lnTo>
                  <a:pt x="1229868" y="1788147"/>
                </a:lnTo>
                <a:lnTo>
                  <a:pt x="1229931" y="1787994"/>
                </a:lnTo>
                <a:lnTo>
                  <a:pt x="1229956" y="1749717"/>
                </a:lnTo>
                <a:lnTo>
                  <a:pt x="1200404" y="1776463"/>
                </a:lnTo>
                <a:lnTo>
                  <a:pt x="1229639" y="1787880"/>
                </a:lnTo>
                <a:lnTo>
                  <a:pt x="1219581" y="1799907"/>
                </a:lnTo>
                <a:lnTo>
                  <a:pt x="1190879" y="1826704"/>
                </a:lnTo>
                <a:lnTo>
                  <a:pt x="1155192" y="1852726"/>
                </a:lnTo>
                <a:lnTo>
                  <a:pt x="1113028" y="1877796"/>
                </a:lnTo>
                <a:lnTo>
                  <a:pt x="1064768" y="1901609"/>
                </a:lnTo>
                <a:lnTo>
                  <a:pt x="1011301" y="1923859"/>
                </a:lnTo>
                <a:lnTo>
                  <a:pt x="953135" y="1944331"/>
                </a:lnTo>
                <a:lnTo>
                  <a:pt x="890905" y="1962835"/>
                </a:lnTo>
                <a:lnTo>
                  <a:pt x="824992" y="1979053"/>
                </a:lnTo>
                <a:lnTo>
                  <a:pt x="756285" y="1992909"/>
                </a:lnTo>
                <a:lnTo>
                  <a:pt x="685038" y="2004009"/>
                </a:lnTo>
                <a:lnTo>
                  <a:pt x="612267" y="2012276"/>
                </a:lnTo>
                <a:lnTo>
                  <a:pt x="538226" y="2017395"/>
                </a:lnTo>
                <a:lnTo>
                  <a:pt x="463423" y="2019109"/>
                </a:lnTo>
                <a:lnTo>
                  <a:pt x="463677" y="2031809"/>
                </a:lnTo>
                <a:lnTo>
                  <a:pt x="538607" y="2030095"/>
                </a:lnTo>
                <a:lnTo>
                  <a:pt x="613156" y="2024926"/>
                </a:lnTo>
                <a:lnTo>
                  <a:pt x="686689" y="2016620"/>
                </a:lnTo>
                <a:lnTo>
                  <a:pt x="758317" y="2005431"/>
                </a:lnTo>
                <a:lnTo>
                  <a:pt x="827659" y="1991474"/>
                </a:lnTo>
                <a:lnTo>
                  <a:pt x="894080" y="1975129"/>
                </a:lnTo>
                <a:lnTo>
                  <a:pt x="956945" y="1956473"/>
                </a:lnTo>
                <a:lnTo>
                  <a:pt x="1015746" y="1935797"/>
                </a:lnTo>
                <a:lnTo>
                  <a:pt x="1069848" y="1913280"/>
                </a:lnTo>
                <a:lnTo>
                  <a:pt x="1118870" y="1889086"/>
                </a:lnTo>
                <a:lnTo>
                  <a:pt x="1161923" y="1863496"/>
                </a:lnTo>
                <a:lnTo>
                  <a:pt x="1198626" y="1836750"/>
                </a:lnTo>
                <a:lnTo>
                  <a:pt x="1228471" y="1808861"/>
                </a:lnTo>
                <a:lnTo>
                  <a:pt x="1240536" y="1794573"/>
                </a:lnTo>
                <a:lnTo>
                  <a:pt x="1241044" y="1794040"/>
                </a:lnTo>
                <a:lnTo>
                  <a:pt x="1241425" y="1793443"/>
                </a:lnTo>
                <a:lnTo>
                  <a:pt x="1241755" y="1792605"/>
                </a:lnTo>
                <a:lnTo>
                  <a:pt x="1271397" y="1804162"/>
                </a:lnTo>
                <a:close/>
              </a:path>
              <a:path w="2298065" h="2032000">
                <a:moveTo>
                  <a:pt x="1865122" y="12700"/>
                </a:moveTo>
                <a:lnTo>
                  <a:pt x="1864614" y="0"/>
                </a:lnTo>
                <a:lnTo>
                  <a:pt x="1836547" y="889"/>
                </a:lnTo>
                <a:lnTo>
                  <a:pt x="1808226" y="3302"/>
                </a:lnTo>
                <a:lnTo>
                  <a:pt x="1751838" y="12827"/>
                </a:lnTo>
                <a:lnTo>
                  <a:pt x="1696339" y="28194"/>
                </a:lnTo>
                <a:lnTo>
                  <a:pt x="1642237" y="49022"/>
                </a:lnTo>
                <a:lnTo>
                  <a:pt x="1590040" y="74803"/>
                </a:lnTo>
                <a:lnTo>
                  <a:pt x="1540002" y="105283"/>
                </a:lnTo>
                <a:lnTo>
                  <a:pt x="1492631" y="139954"/>
                </a:lnTo>
                <a:lnTo>
                  <a:pt x="1448308" y="178181"/>
                </a:lnTo>
                <a:lnTo>
                  <a:pt x="1407668" y="219837"/>
                </a:lnTo>
                <a:lnTo>
                  <a:pt x="1370838" y="264541"/>
                </a:lnTo>
                <a:lnTo>
                  <a:pt x="1338580" y="311658"/>
                </a:lnTo>
                <a:lnTo>
                  <a:pt x="1311021" y="360934"/>
                </a:lnTo>
                <a:lnTo>
                  <a:pt x="1288923" y="411861"/>
                </a:lnTo>
                <a:lnTo>
                  <a:pt x="1272540" y="464312"/>
                </a:lnTo>
                <a:lnTo>
                  <a:pt x="1266113" y="494931"/>
                </a:lnTo>
                <a:lnTo>
                  <a:pt x="1234313" y="491998"/>
                </a:lnTo>
                <a:lnTo>
                  <a:pt x="1265174" y="571373"/>
                </a:lnTo>
                <a:lnTo>
                  <a:pt x="1304048" y="508762"/>
                </a:lnTo>
                <a:lnTo>
                  <a:pt x="1310132" y="498983"/>
                </a:lnTo>
                <a:lnTo>
                  <a:pt x="1278737" y="496100"/>
                </a:lnTo>
                <a:lnTo>
                  <a:pt x="1279017" y="493522"/>
                </a:lnTo>
                <a:lnTo>
                  <a:pt x="1284732" y="467741"/>
                </a:lnTo>
                <a:lnTo>
                  <a:pt x="1300734" y="416687"/>
                </a:lnTo>
                <a:lnTo>
                  <a:pt x="1322324" y="366903"/>
                </a:lnTo>
                <a:lnTo>
                  <a:pt x="1349121" y="318643"/>
                </a:lnTo>
                <a:lnTo>
                  <a:pt x="1380871" y="272415"/>
                </a:lnTo>
                <a:lnTo>
                  <a:pt x="1416812" y="228600"/>
                </a:lnTo>
                <a:lnTo>
                  <a:pt x="1456817" y="187706"/>
                </a:lnTo>
                <a:lnTo>
                  <a:pt x="1500251" y="149987"/>
                </a:lnTo>
                <a:lnTo>
                  <a:pt x="1546860" y="115951"/>
                </a:lnTo>
                <a:lnTo>
                  <a:pt x="1595882" y="86106"/>
                </a:lnTo>
                <a:lnTo>
                  <a:pt x="1647063" y="60833"/>
                </a:lnTo>
                <a:lnTo>
                  <a:pt x="1700022" y="40386"/>
                </a:lnTo>
                <a:lnTo>
                  <a:pt x="1754251" y="25273"/>
                </a:lnTo>
                <a:lnTo>
                  <a:pt x="1809242" y="15875"/>
                </a:lnTo>
                <a:lnTo>
                  <a:pt x="1836928" y="13589"/>
                </a:lnTo>
                <a:lnTo>
                  <a:pt x="1865122" y="12700"/>
                </a:lnTo>
                <a:close/>
              </a:path>
              <a:path w="2298065" h="2032000">
                <a:moveTo>
                  <a:pt x="2298065" y="1414399"/>
                </a:moveTo>
                <a:lnTo>
                  <a:pt x="2294890" y="1370965"/>
                </a:lnTo>
                <a:lnTo>
                  <a:pt x="2285746" y="1328293"/>
                </a:lnTo>
                <a:lnTo>
                  <a:pt x="2265299" y="1273810"/>
                </a:lnTo>
                <a:lnTo>
                  <a:pt x="2236724" y="1223899"/>
                </a:lnTo>
                <a:lnTo>
                  <a:pt x="2201545" y="1180338"/>
                </a:lnTo>
                <a:lnTo>
                  <a:pt x="2171573" y="1152652"/>
                </a:lnTo>
                <a:lnTo>
                  <a:pt x="2148141" y="1136015"/>
                </a:lnTo>
                <a:lnTo>
                  <a:pt x="2147519" y="1135634"/>
                </a:lnTo>
                <a:lnTo>
                  <a:pt x="2139188" y="1130566"/>
                </a:lnTo>
                <a:lnTo>
                  <a:pt x="2128012" y="1124458"/>
                </a:lnTo>
                <a:lnTo>
                  <a:pt x="2127631" y="1124216"/>
                </a:lnTo>
                <a:lnTo>
                  <a:pt x="2126869" y="1123950"/>
                </a:lnTo>
                <a:lnTo>
                  <a:pt x="2120836" y="1122108"/>
                </a:lnTo>
                <a:lnTo>
                  <a:pt x="2121700" y="1118489"/>
                </a:lnTo>
                <a:lnTo>
                  <a:pt x="2128393" y="1090422"/>
                </a:lnTo>
                <a:lnTo>
                  <a:pt x="2045462" y="1109726"/>
                </a:lnTo>
                <a:lnTo>
                  <a:pt x="2110740" y="1164463"/>
                </a:lnTo>
                <a:lnTo>
                  <a:pt x="2117890" y="1134440"/>
                </a:lnTo>
                <a:lnTo>
                  <a:pt x="2122043" y="1135710"/>
                </a:lnTo>
                <a:lnTo>
                  <a:pt x="2163318" y="1162431"/>
                </a:lnTo>
                <a:lnTo>
                  <a:pt x="2192020" y="1188720"/>
                </a:lnTo>
                <a:lnTo>
                  <a:pt x="2226056" y="1230630"/>
                </a:lnTo>
                <a:lnTo>
                  <a:pt x="2253615" y="1278763"/>
                </a:lnTo>
                <a:lnTo>
                  <a:pt x="2269363" y="1318006"/>
                </a:lnTo>
                <a:lnTo>
                  <a:pt x="2280031" y="1358773"/>
                </a:lnTo>
                <a:lnTo>
                  <a:pt x="2285111" y="1400429"/>
                </a:lnTo>
                <a:lnTo>
                  <a:pt x="2285492" y="1414653"/>
                </a:lnTo>
                <a:lnTo>
                  <a:pt x="2298065" y="14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04238" y="3981704"/>
            <a:ext cx="395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=3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1627" y="4828159"/>
            <a:ext cx="395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=3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38986" y="6047943"/>
            <a:ext cx="395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=5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41091" y="5039995"/>
            <a:ext cx="395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=2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910071" y="4547615"/>
            <a:ext cx="1668145" cy="1317625"/>
            <a:chOff x="5910071" y="4547615"/>
            <a:chExt cx="1668145" cy="1317625"/>
          </a:xfrm>
        </p:grpSpPr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10071" y="4547615"/>
              <a:ext cx="1668018" cy="131749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6271" y="4648199"/>
              <a:ext cx="1399794" cy="111937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9013" y="4574817"/>
              <a:ext cx="1571571" cy="121888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959013" y="4574817"/>
              <a:ext cx="1571625" cy="1219200"/>
            </a:xfrm>
            <a:custGeom>
              <a:avLst/>
              <a:gdLst/>
              <a:ahLst/>
              <a:cxnLst/>
              <a:rect l="l" t="t" r="r" b="b"/>
              <a:pathLst>
                <a:path w="1571625" h="1219200">
                  <a:moveTo>
                    <a:pt x="143081" y="401169"/>
                  </a:moveTo>
                  <a:lnTo>
                    <a:pt x="141049" y="354434"/>
                  </a:lnTo>
                  <a:lnTo>
                    <a:pt x="146748" y="309350"/>
                  </a:lnTo>
                  <a:lnTo>
                    <a:pt x="159582" y="266742"/>
                  </a:lnTo>
                  <a:lnTo>
                    <a:pt x="178958" y="227432"/>
                  </a:lnTo>
                  <a:lnTo>
                    <a:pt x="204280" y="192245"/>
                  </a:lnTo>
                  <a:lnTo>
                    <a:pt x="234954" y="162004"/>
                  </a:lnTo>
                  <a:lnTo>
                    <a:pt x="270385" y="137534"/>
                  </a:lnTo>
                  <a:lnTo>
                    <a:pt x="309979" y="119656"/>
                  </a:lnTo>
                  <a:lnTo>
                    <a:pt x="353139" y="109196"/>
                  </a:lnTo>
                  <a:lnTo>
                    <a:pt x="393956" y="107001"/>
                  </a:lnTo>
                  <a:lnTo>
                    <a:pt x="434308" y="111926"/>
                  </a:lnTo>
                  <a:lnTo>
                    <a:pt x="473351" y="123805"/>
                  </a:lnTo>
                  <a:lnTo>
                    <a:pt x="510238" y="142470"/>
                  </a:lnTo>
                  <a:lnTo>
                    <a:pt x="535588" y="103467"/>
                  </a:lnTo>
                  <a:lnTo>
                    <a:pt x="567590" y="72575"/>
                  </a:lnTo>
                  <a:lnTo>
                    <a:pt x="604668" y="50300"/>
                  </a:lnTo>
                  <a:lnTo>
                    <a:pt x="645246" y="37150"/>
                  </a:lnTo>
                  <a:lnTo>
                    <a:pt x="687752" y="33630"/>
                  </a:lnTo>
                  <a:lnTo>
                    <a:pt x="730608" y="40246"/>
                  </a:lnTo>
                  <a:lnTo>
                    <a:pt x="772239" y="57507"/>
                  </a:lnTo>
                  <a:lnTo>
                    <a:pt x="806976" y="82510"/>
                  </a:lnTo>
                  <a:lnTo>
                    <a:pt x="817324" y="92559"/>
                  </a:lnTo>
                  <a:lnTo>
                    <a:pt x="841222" y="55319"/>
                  </a:lnTo>
                  <a:lnTo>
                    <a:pt x="872447" y="27003"/>
                  </a:lnTo>
                  <a:lnTo>
                    <a:pt x="908971" y="8326"/>
                  </a:lnTo>
                  <a:lnTo>
                    <a:pt x="948765" y="0"/>
                  </a:lnTo>
                  <a:lnTo>
                    <a:pt x="989800" y="2736"/>
                  </a:lnTo>
                  <a:lnTo>
                    <a:pt x="1030049" y="17248"/>
                  </a:lnTo>
                  <a:lnTo>
                    <a:pt x="1073608" y="51109"/>
                  </a:lnTo>
                  <a:lnTo>
                    <a:pt x="1085421" y="65635"/>
                  </a:lnTo>
                  <a:lnTo>
                    <a:pt x="1120554" y="32215"/>
                  </a:lnTo>
                  <a:lnTo>
                    <a:pt x="1161377" y="10451"/>
                  </a:lnTo>
                  <a:lnTo>
                    <a:pt x="1205516" y="547"/>
                  </a:lnTo>
                  <a:lnTo>
                    <a:pt x="1250597" y="2709"/>
                  </a:lnTo>
                  <a:lnTo>
                    <a:pt x="1294245" y="17140"/>
                  </a:lnTo>
                  <a:lnTo>
                    <a:pt x="1334087" y="44045"/>
                  </a:lnTo>
                  <a:lnTo>
                    <a:pt x="1372870" y="93051"/>
                  </a:lnTo>
                  <a:lnTo>
                    <a:pt x="1393650" y="153011"/>
                  </a:lnTo>
                  <a:lnTo>
                    <a:pt x="1435175" y="170627"/>
                  </a:lnTo>
                  <a:lnTo>
                    <a:pt x="1470704" y="196888"/>
                  </a:lnTo>
                  <a:lnTo>
                    <a:pt x="1499420" y="230282"/>
                  </a:lnTo>
                  <a:lnTo>
                    <a:pt x="1520504" y="269299"/>
                  </a:lnTo>
                  <a:lnTo>
                    <a:pt x="1533139" y="312427"/>
                  </a:lnTo>
                  <a:lnTo>
                    <a:pt x="1536509" y="358158"/>
                  </a:lnTo>
                  <a:lnTo>
                    <a:pt x="1529794" y="404979"/>
                  </a:lnTo>
                  <a:lnTo>
                    <a:pt x="1527887" y="411883"/>
                  </a:lnTo>
                  <a:lnTo>
                    <a:pt x="1525778" y="418679"/>
                  </a:lnTo>
                  <a:lnTo>
                    <a:pt x="1523454" y="425357"/>
                  </a:lnTo>
                  <a:lnTo>
                    <a:pt x="1520904" y="431903"/>
                  </a:lnTo>
                  <a:lnTo>
                    <a:pt x="1544708" y="471572"/>
                  </a:lnTo>
                  <a:lnTo>
                    <a:pt x="1561001" y="513861"/>
                  </a:lnTo>
                  <a:lnTo>
                    <a:pt x="1569912" y="557741"/>
                  </a:lnTo>
                  <a:lnTo>
                    <a:pt x="1571571" y="602183"/>
                  </a:lnTo>
                  <a:lnTo>
                    <a:pt x="1566104" y="646156"/>
                  </a:lnTo>
                  <a:lnTo>
                    <a:pt x="1553642" y="688631"/>
                  </a:lnTo>
                  <a:lnTo>
                    <a:pt x="1534313" y="728579"/>
                  </a:lnTo>
                  <a:lnTo>
                    <a:pt x="1508244" y="764970"/>
                  </a:lnTo>
                  <a:lnTo>
                    <a:pt x="1475565" y="796774"/>
                  </a:lnTo>
                  <a:lnTo>
                    <a:pt x="1421178" y="830286"/>
                  </a:lnTo>
                  <a:lnTo>
                    <a:pt x="1360503" y="848082"/>
                  </a:lnTo>
                  <a:lnTo>
                    <a:pt x="1354540" y="898921"/>
                  </a:lnTo>
                  <a:lnTo>
                    <a:pt x="1338365" y="945507"/>
                  </a:lnTo>
                  <a:lnTo>
                    <a:pt x="1313241" y="986515"/>
                  </a:lnTo>
                  <a:lnTo>
                    <a:pt x="1280432" y="1020622"/>
                  </a:lnTo>
                  <a:lnTo>
                    <a:pt x="1241203" y="1046503"/>
                  </a:lnTo>
                  <a:lnTo>
                    <a:pt x="1196818" y="1062833"/>
                  </a:lnTo>
                  <a:lnTo>
                    <a:pt x="1148540" y="1068287"/>
                  </a:lnTo>
                  <a:lnTo>
                    <a:pt x="1119700" y="1065938"/>
                  </a:lnTo>
                  <a:lnTo>
                    <a:pt x="1091549" y="1059462"/>
                  </a:lnTo>
                  <a:lnTo>
                    <a:pt x="1064494" y="1048980"/>
                  </a:lnTo>
                  <a:lnTo>
                    <a:pt x="1038939" y="1034607"/>
                  </a:lnTo>
                  <a:lnTo>
                    <a:pt x="1022385" y="1078137"/>
                  </a:lnTo>
                  <a:lnTo>
                    <a:pt x="999459" y="1116749"/>
                  </a:lnTo>
                  <a:lnTo>
                    <a:pt x="971023" y="1149953"/>
                  </a:lnTo>
                  <a:lnTo>
                    <a:pt x="937939" y="1177258"/>
                  </a:lnTo>
                  <a:lnTo>
                    <a:pt x="901071" y="1198174"/>
                  </a:lnTo>
                  <a:lnTo>
                    <a:pt x="861281" y="1212212"/>
                  </a:lnTo>
                  <a:lnTo>
                    <a:pt x="819430" y="1218881"/>
                  </a:lnTo>
                  <a:lnTo>
                    <a:pt x="776381" y="1217691"/>
                  </a:lnTo>
                  <a:lnTo>
                    <a:pt x="732996" y="1208152"/>
                  </a:lnTo>
                  <a:lnTo>
                    <a:pt x="693755" y="1191525"/>
                  </a:lnTo>
                  <a:lnTo>
                    <a:pt x="658051" y="1168193"/>
                  </a:lnTo>
                  <a:lnTo>
                    <a:pt x="626608" y="1138749"/>
                  </a:lnTo>
                  <a:lnTo>
                    <a:pt x="600154" y="1103784"/>
                  </a:lnTo>
                  <a:lnTo>
                    <a:pt x="559283" y="1125310"/>
                  </a:lnTo>
                  <a:lnTo>
                    <a:pt x="516827" y="1139233"/>
                  </a:lnTo>
                  <a:lnTo>
                    <a:pt x="473579" y="1145763"/>
                  </a:lnTo>
                  <a:lnTo>
                    <a:pt x="430330" y="1145108"/>
                  </a:lnTo>
                  <a:lnTo>
                    <a:pt x="387874" y="1137477"/>
                  </a:lnTo>
                  <a:lnTo>
                    <a:pt x="347003" y="1123079"/>
                  </a:lnTo>
                  <a:lnTo>
                    <a:pt x="308509" y="1102125"/>
                  </a:lnTo>
                  <a:lnTo>
                    <a:pt x="273185" y="1074821"/>
                  </a:lnTo>
                  <a:lnTo>
                    <a:pt x="241824" y="1041379"/>
                  </a:lnTo>
                  <a:lnTo>
                    <a:pt x="215217" y="1002006"/>
                  </a:lnTo>
                  <a:lnTo>
                    <a:pt x="213312" y="998450"/>
                  </a:lnTo>
                  <a:lnTo>
                    <a:pt x="212296" y="996672"/>
                  </a:lnTo>
                  <a:lnTo>
                    <a:pt x="169820" y="995941"/>
                  </a:lnTo>
                  <a:lnTo>
                    <a:pt x="130377" y="983883"/>
                  </a:lnTo>
                  <a:lnTo>
                    <a:pt x="95647" y="961890"/>
                  </a:lnTo>
                  <a:lnTo>
                    <a:pt x="67309" y="931356"/>
                  </a:lnTo>
                  <a:lnTo>
                    <a:pt x="47044" y="893676"/>
                  </a:lnTo>
                  <a:lnTo>
                    <a:pt x="36528" y="850241"/>
                  </a:lnTo>
                  <a:lnTo>
                    <a:pt x="36251" y="813846"/>
                  </a:lnTo>
                  <a:lnTo>
                    <a:pt x="43355" y="778629"/>
                  </a:lnTo>
                  <a:lnTo>
                    <a:pt x="57460" y="745817"/>
                  </a:lnTo>
                  <a:lnTo>
                    <a:pt x="78184" y="716637"/>
                  </a:lnTo>
                  <a:lnTo>
                    <a:pt x="44788" y="688957"/>
                  </a:lnTo>
                  <a:lnTo>
                    <a:pt x="20268" y="654120"/>
                  </a:lnTo>
                  <a:lnTo>
                    <a:pt x="5159" y="614323"/>
                  </a:lnTo>
                  <a:lnTo>
                    <a:pt x="0" y="571763"/>
                  </a:lnTo>
                  <a:lnTo>
                    <a:pt x="5324" y="528639"/>
                  </a:lnTo>
                  <a:lnTo>
                    <a:pt x="21669" y="487148"/>
                  </a:lnTo>
                  <a:lnTo>
                    <a:pt x="44101" y="455628"/>
                  </a:lnTo>
                  <a:lnTo>
                    <a:pt x="105394" y="413639"/>
                  </a:lnTo>
                  <a:lnTo>
                    <a:pt x="141684" y="404979"/>
                  </a:lnTo>
                  <a:lnTo>
                    <a:pt x="143081" y="401169"/>
                  </a:lnTo>
                  <a:close/>
                </a:path>
                <a:path w="1571625" h="1219200">
                  <a:moveTo>
                    <a:pt x="375745" y="1068833"/>
                  </a:moveTo>
                  <a:lnTo>
                    <a:pt x="373073" y="1082018"/>
                  </a:lnTo>
                  <a:lnTo>
                    <a:pt x="365792" y="1092784"/>
                  </a:lnTo>
                  <a:lnTo>
                    <a:pt x="355011" y="1100043"/>
                  </a:lnTo>
                  <a:lnTo>
                    <a:pt x="341836" y="1102704"/>
                  </a:lnTo>
                  <a:lnTo>
                    <a:pt x="328662" y="1100043"/>
                  </a:lnTo>
                  <a:lnTo>
                    <a:pt x="317881" y="1092784"/>
                  </a:lnTo>
                  <a:lnTo>
                    <a:pt x="310600" y="1082018"/>
                  </a:lnTo>
                  <a:lnTo>
                    <a:pt x="307927" y="1068833"/>
                  </a:lnTo>
                  <a:lnTo>
                    <a:pt x="310600" y="1055649"/>
                  </a:lnTo>
                  <a:lnTo>
                    <a:pt x="317881" y="1044883"/>
                  </a:lnTo>
                  <a:lnTo>
                    <a:pt x="328662" y="1037624"/>
                  </a:lnTo>
                  <a:lnTo>
                    <a:pt x="341836" y="1034962"/>
                  </a:lnTo>
                  <a:lnTo>
                    <a:pt x="355011" y="1037624"/>
                  </a:lnTo>
                  <a:lnTo>
                    <a:pt x="365792" y="1044883"/>
                  </a:lnTo>
                  <a:lnTo>
                    <a:pt x="373073" y="1055649"/>
                  </a:lnTo>
                  <a:lnTo>
                    <a:pt x="375745" y="1068833"/>
                  </a:lnTo>
                  <a:close/>
                </a:path>
                <a:path w="1571625" h="1219200">
                  <a:moveTo>
                    <a:pt x="417020" y="1060997"/>
                  </a:moveTo>
                  <a:lnTo>
                    <a:pt x="411712" y="1087359"/>
                  </a:lnTo>
                  <a:lnTo>
                    <a:pt x="397224" y="1108888"/>
                  </a:lnTo>
                  <a:lnTo>
                    <a:pt x="375712" y="1123403"/>
                  </a:lnTo>
                  <a:lnTo>
                    <a:pt x="349329" y="1128727"/>
                  </a:lnTo>
                  <a:lnTo>
                    <a:pt x="323001" y="1123403"/>
                  </a:lnTo>
                  <a:lnTo>
                    <a:pt x="301482" y="1108888"/>
                  </a:lnTo>
                  <a:lnTo>
                    <a:pt x="286965" y="1087359"/>
                  </a:lnTo>
                  <a:lnTo>
                    <a:pt x="281638" y="1060997"/>
                  </a:lnTo>
                  <a:lnTo>
                    <a:pt x="286965" y="1034627"/>
                  </a:lnTo>
                  <a:lnTo>
                    <a:pt x="301482" y="1013090"/>
                  </a:lnTo>
                  <a:lnTo>
                    <a:pt x="323001" y="998568"/>
                  </a:lnTo>
                  <a:lnTo>
                    <a:pt x="349329" y="993243"/>
                  </a:lnTo>
                  <a:lnTo>
                    <a:pt x="375712" y="998568"/>
                  </a:lnTo>
                  <a:lnTo>
                    <a:pt x="397224" y="1013090"/>
                  </a:lnTo>
                  <a:lnTo>
                    <a:pt x="411712" y="1034627"/>
                  </a:lnTo>
                  <a:lnTo>
                    <a:pt x="417020" y="1060997"/>
                  </a:lnTo>
                  <a:close/>
                </a:path>
                <a:path w="1571625" h="1219200">
                  <a:moveTo>
                    <a:pt x="411559" y="1102057"/>
                  </a:moveTo>
                  <a:lnTo>
                    <a:pt x="403578" y="1141602"/>
                  </a:lnTo>
                  <a:lnTo>
                    <a:pt x="381810" y="1173897"/>
                  </a:lnTo>
                  <a:lnTo>
                    <a:pt x="349516" y="1195672"/>
                  </a:lnTo>
                  <a:lnTo>
                    <a:pt x="309959" y="1203657"/>
                  </a:lnTo>
                  <a:lnTo>
                    <a:pt x="270403" y="1195672"/>
                  </a:lnTo>
                  <a:lnTo>
                    <a:pt x="238109" y="1173897"/>
                  </a:lnTo>
                  <a:lnTo>
                    <a:pt x="216341" y="1141602"/>
                  </a:lnTo>
                  <a:lnTo>
                    <a:pt x="208359" y="1102057"/>
                  </a:lnTo>
                  <a:lnTo>
                    <a:pt x="216341" y="1062509"/>
                  </a:lnTo>
                  <a:lnTo>
                    <a:pt x="238109" y="1030224"/>
                  </a:lnTo>
                  <a:lnTo>
                    <a:pt x="270403" y="1008461"/>
                  </a:lnTo>
                  <a:lnTo>
                    <a:pt x="309959" y="1000482"/>
                  </a:lnTo>
                  <a:lnTo>
                    <a:pt x="349516" y="1008461"/>
                  </a:lnTo>
                  <a:lnTo>
                    <a:pt x="381810" y="1030224"/>
                  </a:lnTo>
                  <a:lnTo>
                    <a:pt x="403578" y="1062509"/>
                  </a:lnTo>
                  <a:lnTo>
                    <a:pt x="411559" y="1102057"/>
                  </a:lnTo>
                  <a:close/>
                </a:path>
                <a:path w="1571625" h="1219200">
                  <a:moveTo>
                    <a:pt x="171910" y="734417"/>
                  </a:moveTo>
                  <a:lnTo>
                    <a:pt x="147880" y="734459"/>
                  </a:lnTo>
                  <a:lnTo>
                    <a:pt x="124254" y="730655"/>
                  </a:lnTo>
                  <a:lnTo>
                    <a:pt x="101437" y="723112"/>
                  </a:lnTo>
                  <a:lnTo>
                    <a:pt x="79835" y="711938"/>
                  </a:lnTo>
                </a:path>
                <a:path w="1571625" h="1219200">
                  <a:moveTo>
                    <a:pt x="253063" y="980543"/>
                  </a:moveTo>
                  <a:lnTo>
                    <a:pt x="243255" y="984301"/>
                  </a:lnTo>
                  <a:lnTo>
                    <a:pt x="233267" y="987369"/>
                  </a:lnTo>
                  <a:lnTo>
                    <a:pt x="223113" y="989723"/>
                  </a:lnTo>
                  <a:lnTo>
                    <a:pt x="212804" y="991338"/>
                  </a:lnTo>
                </a:path>
                <a:path w="1571625" h="1219200">
                  <a:moveTo>
                    <a:pt x="600154" y="1098869"/>
                  </a:moveTo>
                  <a:lnTo>
                    <a:pt x="593130" y="1087120"/>
                  </a:lnTo>
                  <a:lnTo>
                    <a:pt x="586724" y="1074999"/>
                  </a:lnTo>
                  <a:lnTo>
                    <a:pt x="580938" y="1062536"/>
                  </a:lnTo>
                  <a:lnTo>
                    <a:pt x="575770" y="1049758"/>
                  </a:lnTo>
                </a:path>
                <a:path w="1571625" h="1219200">
                  <a:moveTo>
                    <a:pt x="1048845" y="976352"/>
                  </a:moveTo>
                  <a:lnTo>
                    <a:pt x="1047389" y="990036"/>
                  </a:lnTo>
                  <a:lnTo>
                    <a:pt x="1045289" y="1003620"/>
                  </a:lnTo>
                  <a:lnTo>
                    <a:pt x="1042523" y="1017055"/>
                  </a:lnTo>
                  <a:lnTo>
                    <a:pt x="1039066" y="1030289"/>
                  </a:lnTo>
                </a:path>
                <a:path w="1571625" h="1219200">
                  <a:moveTo>
                    <a:pt x="1241504" y="643485"/>
                  </a:moveTo>
                  <a:lnTo>
                    <a:pt x="1281793" y="670602"/>
                  </a:lnTo>
                  <a:lnTo>
                    <a:pt x="1314699" y="705918"/>
                  </a:lnTo>
                  <a:lnTo>
                    <a:pt x="1339272" y="747818"/>
                  </a:lnTo>
                  <a:lnTo>
                    <a:pt x="1354561" y="794686"/>
                  </a:lnTo>
                  <a:lnTo>
                    <a:pt x="1359614" y="844907"/>
                  </a:lnTo>
                </a:path>
                <a:path w="1571625" h="1219200">
                  <a:moveTo>
                    <a:pt x="1520142" y="428982"/>
                  </a:moveTo>
                  <a:lnTo>
                    <a:pt x="1510141" y="450165"/>
                  </a:lnTo>
                  <a:lnTo>
                    <a:pt x="1497949" y="469955"/>
                  </a:lnTo>
                  <a:lnTo>
                    <a:pt x="1483709" y="488150"/>
                  </a:lnTo>
                  <a:lnTo>
                    <a:pt x="1467564" y="504547"/>
                  </a:lnTo>
                </a:path>
                <a:path w="1571625" h="1219200">
                  <a:moveTo>
                    <a:pt x="1393904" y="148820"/>
                  </a:moveTo>
                  <a:lnTo>
                    <a:pt x="1395216" y="157629"/>
                  </a:lnTo>
                  <a:lnTo>
                    <a:pt x="1396111" y="166521"/>
                  </a:lnTo>
                  <a:lnTo>
                    <a:pt x="1396601" y="175484"/>
                  </a:lnTo>
                  <a:lnTo>
                    <a:pt x="1396698" y="184507"/>
                  </a:lnTo>
                </a:path>
                <a:path w="1571625" h="1219200">
                  <a:moveTo>
                    <a:pt x="1057989" y="107164"/>
                  </a:moveTo>
                  <a:lnTo>
                    <a:pt x="1063536" y="95077"/>
                  </a:lnTo>
                  <a:lnTo>
                    <a:pt x="1069880" y="83431"/>
                  </a:lnTo>
                  <a:lnTo>
                    <a:pt x="1077010" y="72285"/>
                  </a:lnTo>
                  <a:lnTo>
                    <a:pt x="1084913" y="61698"/>
                  </a:lnTo>
                </a:path>
                <a:path w="1571625" h="1219200">
                  <a:moveTo>
                    <a:pt x="805894" y="128881"/>
                  </a:moveTo>
                  <a:lnTo>
                    <a:pt x="808278" y="118767"/>
                  </a:lnTo>
                  <a:lnTo>
                    <a:pt x="811244" y="108831"/>
                  </a:lnTo>
                  <a:lnTo>
                    <a:pt x="814806" y="99109"/>
                  </a:lnTo>
                  <a:lnTo>
                    <a:pt x="818975" y="89638"/>
                  </a:lnTo>
                </a:path>
                <a:path w="1571625" h="1219200">
                  <a:moveTo>
                    <a:pt x="510111" y="142216"/>
                  </a:moveTo>
                  <a:lnTo>
                    <a:pt x="522706" y="150542"/>
                  </a:lnTo>
                  <a:lnTo>
                    <a:pt x="534765" y="159678"/>
                  </a:lnTo>
                  <a:lnTo>
                    <a:pt x="546277" y="169577"/>
                  </a:lnTo>
                  <a:lnTo>
                    <a:pt x="557228" y="180189"/>
                  </a:lnTo>
                </a:path>
                <a:path w="1571625" h="1219200">
                  <a:moveTo>
                    <a:pt x="151336" y="441301"/>
                  </a:moveTo>
                  <a:lnTo>
                    <a:pt x="148689" y="431423"/>
                  </a:lnTo>
                  <a:lnTo>
                    <a:pt x="146447" y="421425"/>
                  </a:lnTo>
                  <a:lnTo>
                    <a:pt x="144586" y="411333"/>
                  </a:lnTo>
                  <a:lnTo>
                    <a:pt x="143081" y="40116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59753" y="4723638"/>
            <a:ext cx="1061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905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Algoritmo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60264" y="3928871"/>
            <a:ext cx="653415" cy="638175"/>
            <a:chOff x="5160264" y="3928871"/>
            <a:chExt cx="653415" cy="638175"/>
          </a:xfrm>
        </p:grpSpPr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0264" y="3928871"/>
              <a:ext cx="653034" cy="63474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6840" y="3995927"/>
              <a:ext cx="531113" cy="57073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0556" y="3960875"/>
              <a:ext cx="554736" cy="533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10556" y="3960875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89" h="533400">
                  <a:moveTo>
                    <a:pt x="0" y="266700"/>
                  </a:moveTo>
                  <a:lnTo>
                    <a:pt x="4469" y="218753"/>
                  </a:lnTo>
                  <a:lnTo>
                    <a:pt x="17355" y="173629"/>
                  </a:lnTo>
                  <a:lnTo>
                    <a:pt x="37874" y="132080"/>
                  </a:lnTo>
                  <a:lnTo>
                    <a:pt x="65241" y="94858"/>
                  </a:lnTo>
                  <a:lnTo>
                    <a:pt x="98673" y="62716"/>
                  </a:lnTo>
                  <a:lnTo>
                    <a:pt x="137385" y="36406"/>
                  </a:lnTo>
                  <a:lnTo>
                    <a:pt x="180595" y="16682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2"/>
                  </a:lnTo>
                  <a:lnTo>
                    <a:pt x="417350" y="36406"/>
                  </a:lnTo>
                  <a:lnTo>
                    <a:pt x="456062" y="62716"/>
                  </a:lnTo>
                  <a:lnTo>
                    <a:pt x="489494" y="94858"/>
                  </a:lnTo>
                  <a:lnTo>
                    <a:pt x="516861" y="132080"/>
                  </a:lnTo>
                  <a:lnTo>
                    <a:pt x="537380" y="173629"/>
                  </a:lnTo>
                  <a:lnTo>
                    <a:pt x="550266" y="218753"/>
                  </a:lnTo>
                  <a:lnTo>
                    <a:pt x="554736" y="266700"/>
                  </a:lnTo>
                  <a:lnTo>
                    <a:pt x="550266" y="314646"/>
                  </a:lnTo>
                  <a:lnTo>
                    <a:pt x="537380" y="359770"/>
                  </a:lnTo>
                  <a:lnTo>
                    <a:pt x="516861" y="401319"/>
                  </a:lnTo>
                  <a:lnTo>
                    <a:pt x="489494" y="438541"/>
                  </a:lnTo>
                  <a:lnTo>
                    <a:pt x="456062" y="470683"/>
                  </a:lnTo>
                  <a:lnTo>
                    <a:pt x="417350" y="496993"/>
                  </a:lnTo>
                  <a:lnTo>
                    <a:pt x="374140" y="516717"/>
                  </a:lnTo>
                  <a:lnTo>
                    <a:pt x="327218" y="529103"/>
                  </a:lnTo>
                  <a:lnTo>
                    <a:pt x="277368" y="533400"/>
                  </a:lnTo>
                  <a:lnTo>
                    <a:pt x="227517" y="529103"/>
                  </a:lnTo>
                  <a:lnTo>
                    <a:pt x="180595" y="516717"/>
                  </a:lnTo>
                  <a:lnTo>
                    <a:pt x="137385" y="496993"/>
                  </a:lnTo>
                  <a:lnTo>
                    <a:pt x="98673" y="470683"/>
                  </a:lnTo>
                  <a:lnTo>
                    <a:pt x="65241" y="438541"/>
                  </a:lnTo>
                  <a:lnTo>
                    <a:pt x="37874" y="401319"/>
                  </a:lnTo>
                  <a:lnTo>
                    <a:pt x="17355" y="359770"/>
                  </a:lnTo>
                  <a:lnTo>
                    <a:pt x="4469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343144" y="407339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190744" y="5629655"/>
            <a:ext cx="650240" cy="635000"/>
            <a:chOff x="5190744" y="5629655"/>
            <a:chExt cx="650240" cy="635000"/>
          </a:xfrm>
        </p:grpSpPr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0744" y="5629655"/>
              <a:ext cx="649986" cy="63474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24272" y="5696711"/>
              <a:ext cx="531113" cy="56769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41036" y="5661659"/>
              <a:ext cx="551688" cy="5334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241036" y="5661659"/>
              <a:ext cx="551815" cy="533400"/>
            </a:xfrm>
            <a:custGeom>
              <a:avLst/>
              <a:gdLst/>
              <a:ahLst/>
              <a:cxnLst/>
              <a:rect l="l" t="t" r="r" b="b"/>
              <a:pathLst>
                <a:path w="551814" h="533400">
                  <a:moveTo>
                    <a:pt x="0" y="266699"/>
                  </a:moveTo>
                  <a:lnTo>
                    <a:pt x="4442" y="218760"/>
                  </a:lnTo>
                  <a:lnTo>
                    <a:pt x="17251" y="173639"/>
                  </a:lnTo>
                  <a:lnTo>
                    <a:pt x="37648" y="132091"/>
                  </a:lnTo>
                  <a:lnTo>
                    <a:pt x="64856" y="94868"/>
                  </a:lnTo>
                  <a:lnTo>
                    <a:pt x="98098" y="62724"/>
                  </a:lnTo>
                  <a:lnTo>
                    <a:pt x="136595" y="36412"/>
                  </a:lnTo>
                  <a:lnTo>
                    <a:pt x="179570" y="16685"/>
                  </a:lnTo>
                  <a:lnTo>
                    <a:pt x="226246" y="4296"/>
                  </a:lnTo>
                  <a:lnTo>
                    <a:pt x="275843" y="0"/>
                  </a:lnTo>
                  <a:lnTo>
                    <a:pt x="325441" y="4296"/>
                  </a:lnTo>
                  <a:lnTo>
                    <a:pt x="372117" y="16685"/>
                  </a:lnTo>
                  <a:lnTo>
                    <a:pt x="415092" y="36412"/>
                  </a:lnTo>
                  <a:lnTo>
                    <a:pt x="453589" y="62724"/>
                  </a:lnTo>
                  <a:lnTo>
                    <a:pt x="486831" y="94868"/>
                  </a:lnTo>
                  <a:lnTo>
                    <a:pt x="514039" y="132091"/>
                  </a:lnTo>
                  <a:lnTo>
                    <a:pt x="534436" y="173639"/>
                  </a:lnTo>
                  <a:lnTo>
                    <a:pt x="547245" y="218760"/>
                  </a:lnTo>
                  <a:lnTo>
                    <a:pt x="551688" y="266699"/>
                  </a:lnTo>
                  <a:lnTo>
                    <a:pt x="547245" y="314639"/>
                  </a:lnTo>
                  <a:lnTo>
                    <a:pt x="534436" y="359760"/>
                  </a:lnTo>
                  <a:lnTo>
                    <a:pt x="514039" y="401308"/>
                  </a:lnTo>
                  <a:lnTo>
                    <a:pt x="486831" y="438531"/>
                  </a:lnTo>
                  <a:lnTo>
                    <a:pt x="453589" y="470675"/>
                  </a:lnTo>
                  <a:lnTo>
                    <a:pt x="415092" y="496987"/>
                  </a:lnTo>
                  <a:lnTo>
                    <a:pt x="372117" y="516714"/>
                  </a:lnTo>
                  <a:lnTo>
                    <a:pt x="325441" y="529103"/>
                  </a:lnTo>
                  <a:lnTo>
                    <a:pt x="275843" y="533399"/>
                  </a:lnTo>
                  <a:lnTo>
                    <a:pt x="226246" y="529103"/>
                  </a:lnTo>
                  <a:lnTo>
                    <a:pt x="179570" y="516714"/>
                  </a:lnTo>
                  <a:lnTo>
                    <a:pt x="136595" y="496987"/>
                  </a:lnTo>
                  <a:lnTo>
                    <a:pt x="98098" y="470675"/>
                  </a:lnTo>
                  <a:lnTo>
                    <a:pt x="64856" y="438531"/>
                  </a:lnTo>
                  <a:lnTo>
                    <a:pt x="37648" y="401308"/>
                  </a:lnTo>
                  <a:lnTo>
                    <a:pt x="17251" y="359760"/>
                  </a:lnTo>
                  <a:lnTo>
                    <a:pt x="4442" y="314639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397500" y="57742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25515" y="5905296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293864" y="3776471"/>
            <a:ext cx="653415" cy="638175"/>
            <a:chOff x="7293864" y="3776471"/>
            <a:chExt cx="653415" cy="638175"/>
          </a:xfrm>
        </p:grpSpPr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3864" y="3776471"/>
              <a:ext cx="653033" cy="63474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0440" y="3843527"/>
              <a:ext cx="531114" cy="57073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4156" y="3808475"/>
              <a:ext cx="554736" cy="5334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44156" y="3808475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90" h="533400">
                  <a:moveTo>
                    <a:pt x="0" y="266700"/>
                  </a:moveTo>
                  <a:lnTo>
                    <a:pt x="4469" y="218753"/>
                  </a:lnTo>
                  <a:lnTo>
                    <a:pt x="17355" y="173629"/>
                  </a:lnTo>
                  <a:lnTo>
                    <a:pt x="37874" y="132080"/>
                  </a:lnTo>
                  <a:lnTo>
                    <a:pt x="65241" y="94858"/>
                  </a:lnTo>
                  <a:lnTo>
                    <a:pt x="98673" y="62716"/>
                  </a:lnTo>
                  <a:lnTo>
                    <a:pt x="137385" y="36406"/>
                  </a:lnTo>
                  <a:lnTo>
                    <a:pt x="180595" y="16682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2"/>
                  </a:lnTo>
                  <a:lnTo>
                    <a:pt x="417350" y="36406"/>
                  </a:lnTo>
                  <a:lnTo>
                    <a:pt x="456062" y="62716"/>
                  </a:lnTo>
                  <a:lnTo>
                    <a:pt x="489494" y="94858"/>
                  </a:lnTo>
                  <a:lnTo>
                    <a:pt x="516861" y="132080"/>
                  </a:lnTo>
                  <a:lnTo>
                    <a:pt x="537380" y="173629"/>
                  </a:lnTo>
                  <a:lnTo>
                    <a:pt x="550266" y="218753"/>
                  </a:lnTo>
                  <a:lnTo>
                    <a:pt x="554736" y="266700"/>
                  </a:lnTo>
                  <a:lnTo>
                    <a:pt x="550266" y="314646"/>
                  </a:lnTo>
                  <a:lnTo>
                    <a:pt x="537380" y="359770"/>
                  </a:lnTo>
                  <a:lnTo>
                    <a:pt x="516861" y="401319"/>
                  </a:lnTo>
                  <a:lnTo>
                    <a:pt x="489494" y="438541"/>
                  </a:lnTo>
                  <a:lnTo>
                    <a:pt x="456062" y="470683"/>
                  </a:lnTo>
                  <a:lnTo>
                    <a:pt x="417350" y="496993"/>
                  </a:lnTo>
                  <a:lnTo>
                    <a:pt x="374140" y="516717"/>
                  </a:lnTo>
                  <a:lnTo>
                    <a:pt x="327218" y="529103"/>
                  </a:lnTo>
                  <a:lnTo>
                    <a:pt x="277368" y="533400"/>
                  </a:lnTo>
                  <a:lnTo>
                    <a:pt x="227517" y="529103"/>
                  </a:lnTo>
                  <a:lnTo>
                    <a:pt x="180595" y="516717"/>
                  </a:lnTo>
                  <a:lnTo>
                    <a:pt x="137385" y="496993"/>
                  </a:lnTo>
                  <a:lnTo>
                    <a:pt x="98673" y="470683"/>
                  </a:lnTo>
                  <a:lnTo>
                    <a:pt x="65241" y="438541"/>
                  </a:lnTo>
                  <a:lnTo>
                    <a:pt x="37874" y="401319"/>
                  </a:lnTo>
                  <a:lnTo>
                    <a:pt x="17355" y="359770"/>
                  </a:lnTo>
                  <a:lnTo>
                    <a:pt x="4469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477379" y="392099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2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446264" y="5452871"/>
            <a:ext cx="653415" cy="638175"/>
            <a:chOff x="7446264" y="5452871"/>
            <a:chExt cx="653415" cy="638175"/>
          </a:xfrm>
        </p:grpSpPr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6264" y="5452871"/>
              <a:ext cx="653033" cy="63474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82840" y="5519915"/>
              <a:ext cx="531114" cy="57073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96556" y="5484875"/>
              <a:ext cx="554736" cy="5334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496556" y="5484875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90" h="533400">
                  <a:moveTo>
                    <a:pt x="0" y="266700"/>
                  </a:moveTo>
                  <a:lnTo>
                    <a:pt x="4469" y="218760"/>
                  </a:lnTo>
                  <a:lnTo>
                    <a:pt x="17355" y="173639"/>
                  </a:lnTo>
                  <a:lnTo>
                    <a:pt x="37874" y="132091"/>
                  </a:lnTo>
                  <a:lnTo>
                    <a:pt x="65241" y="94868"/>
                  </a:lnTo>
                  <a:lnTo>
                    <a:pt x="98673" y="62724"/>
                  </a:lnTo>
                  <a:lnTo>
                    <a:pt x="137385" y="36412"/>
                  </a:lnTo>
                  <a:lnTo>
                    <a:pt x="180595" y="16685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5"/>
                  </a:lnTo>
                  <a:lnTo>
                    <a:pt x="417350" y="36412"/>
                  </a:lnTo>
                  <a:lnTo>
                    <a:pt x="456062" y="62724"/>
                  </a:lnTo>
                  <a:lnTo>
                    <a:pt x="489494" y="94868"/>
                  </a:lnTo>
                  <a:lnTo>
                    <a:pt x="516861" y="132091"/>
                  </a:lnTo>
                  <a:lnTo>
                    <a:pt x="537380" y="173639"/>
                  </a:lnTo>
                  <a:lnTo>
                    <a:pt x="550266" y="218760"/>
                  </a:lnTo>
                  <a:lnTo>
                    <a:pt x="554736" y="266700"/>
                  </a:lnTo>
                  <a:lnTo>
                    <a:pt x="550266" y="314639"/>
                  </a:lnTo>
                  <a:lnTo>
                    <a:pt x="537380" y="359760"/>
                  </a:lnTo>
                  <a:lnTo>
                    <a:pt x="516861" y="401308"/>
                  </a:lnTo>
                  <a:lnTo>
                    <a:pt x="489494" y="438531"/>
                  </a:lnTo>
                  <a:lnTo>
                    <a:pt x="456062" y="470675"/>
                  </a:lnTo>
                  <a:lnTo>
                    <a:pt x="417350" y="496987"/>
                  </a:lnTo>
                  <a:lnTo>
                    <a:pt x="374140" y="516714"/>
                  </a:lnTo>
                  <a:lnTo>
                    <a:pt x="327218" y="529103"/>
                  </a:lnTo>
                  <a:lnTo>
                    <a:pt x="277368" y="533400"/>
                  </a:lnTo>
                  <a:lnTo>
                    <a:pt x="227517" y="529103"/>
                  </a:lnTo>
                  <a:lnTo>
                    <a:pt x="180595" y="516714"/>
                  </a:lnTo>
                  <a:lnTo>
                    <a:pt x="137385" y="496987"/>
                  </a:lnTo>
                  <a:lnTo>
                    <a:pt x="98673" y="470675"/>
                  </a:lnTo>
                  <a:lnTo>
                    <a:pt x="65241" y="438531"/>
                  </a:lnTo>
                  <a:lnTo>
                    <a:pt x="37874" y="401308"/>
                  </a:lnTo>
                  <a:lnTo>
                    <a:pt x="17355" y="359760"/>
                  </a:lnTo>
                  <a:lnTo>
                    <a:pt x="4469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629779" y="5598058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4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765165" y="4192651"/>
            <a:ext cx="2088514" cy="2062480"/>
          </a:xfrm>
          <a:custGeom>
            <a:avLst/>
            <a:gdLst/>
            <a:ahLst/>
            <a:cxnLst/>
            <a:rect l="l" t="t" r="r" b="b"/>
            <a:pathLst>
              <a:path w="2088515" h="2062479">
                <a:moveTo>
                  <a:pt x="987171" y="448818"/>
                </a:moveTo>
                <a:lnTo>
                  <a:pt x="981329" y="408813"/>
                </a:lnTo>
                <a:lnTo>
                  <a:pt x="964438" y="369189"/>
                </a:lnTo>
                <a:lnTo>
                  <a:pt x="937260" y="330454"/>
                </a:lnTo>
                <a:lnTo>
                  <a:pt x="900938" y="292989"/>
                </a:lnTo>
                <a:lnTo>
                  <a:pt x="855980" y="256794"/>
                </a:lnTo>
                <a:lnTo>
                  <a:pt x="803148" y="222377"/>
                </a:lnTo>
                <a:lnTo>
                  <a:pt x="743204" y="189865"/>
                </a:lnTo>
                <a:lnTo>
                  <a:pt x="676910" y="159639"/>
                </a:lnTo>
                <a:lnTo>
                  <a:pt x="641477" y="145288"/>
                </a:lnTo>
                <a:lnTo>
                  <a:pt x="604774" y="131699"/>
                </a:lnTo>
                <a:lnTo>
                  <a:pt x="566928" y="118745"/>
                </a:lnTo>
                <a:lnTo>
                  <a:pt x="527812" y="106553"/>
                </a:lnTo>
                <a:lnTo>
                  <a:pt x="487553" y="95123"/>
                </a:lnTo>
                <a:lnTo>
                  <a:pt x="446405" y="84455"/>
                </a:lnTo>
                <a:lnTo>
                  <a:pt x="404368" y="74676"/>
                </a:lnTo>
                <a:lnTo>
                  <a:pt x="361442" y="65659"/>
                </a:lnTo>
                <a:lnTo>
                  <a:pt x="317881" y="57658"/>
                </a:lnTo>
                <a:lnTo>
                  <a:pt x="273685" y="50546"/>
                </a:lnTo>
                <a:lnTo>
                  <a:pt x="228981" y="44450"/>
                </a:lnTo>
                <a:lnTo>
                  <a:pt x="183769" y="39370"/>
                </a:lnTo>
                <a:lnTo>
                  <a:pt x="138176" y="35306"/>
                </a:lnTo>
                <a:lnTo>
                  <a:pt x="92202" y="32385"/>
                </a:lnTo>
                <a:lnTo>
                  <a:pt x="76339" y="31889"/>
                </a:lnTo>
                <a:lnTo>
                  <a:pt x="76352" y="31496"/>
                </a:lnTo>
                <a:lnTo>
                  <a:pt x="77089" y="0"/>
                </a:lnTo>
                <a:lnTo>
                  <a:pt x="0" y="36322"/>
                </a:lnTo>
                <a:lnTo>
                  <a:pt x="75311" y="76200"/>
                </a:lnTo>
                <a:lnTo>
                  <a:pt x="76047" y="44602"/>
                </a:lnTo>
                <a:lnTo>
                  <a:pt x="91440" y="45085"/>
                </a:lnTo>
                <a:lnTo>
                  <a:pt x="137033" y="48006"/>
                </a:lnTo>
                <a:lnTo>
                  <a:pt x="182245" y="51943"/>
                </a:lnTo>
                <a:lnTo>
                  <a:pt x="227203" y="57023"/>
                </a:lnTo>
                <a:lnTo>
                  <a:pt x="271653" y="63119"/>
                </a:lnTo>
                <a:lnTo>
                  <a:pt x="315595" y="70104"/>
                </a:lnTo>
                <a:lnTo>
                  <a:pt x="358902" y="78105"/>
                </a:lnTo>
                <a:lnTo>
                  <a:pt x="401447" y="86995"/>
                </a:lnTo>
                <a:lnTo>
                  <a:pt x="443230" y="96647"/>
                </a:lnTo>
                <a:lnTo>
                  <a:pt x="484124" y="107315"/>
                </a:lnTo>
                <a:lnTo>
                  <a:pt x="524002" y="118618"/>
                </a:lnTo>
                <a:lnTo>
                  <a:pt x="562864" y="130810"/>
                </a:lnTo>
                <a:lnTo>
                  <a:pt x="600329" y="143510"/>
                </a:lnTo>
                <a:lnTo>
                  <a:pt x="636778" y="157099"/>
                </a:lnTo>
                <a:lnTo>
                  <a:pt x="705358" y="185928"/>
                </a:lnTo>
                <a:lnTo>
                  <a:pt x="767715" y="216916"/>
                </a:lnTo>
                <a:lnTo>
                  <a:pt x="823341" y="249936"/>
                </a:lnTo>
                <a:lnTo>
                  <a:pt x="871207" y="284480"/>
                </a:lnTo>
                <a:lnTo>
                  <a:pt x="910971" y="320167"/>
                </a:lnTo>
                <a:lnTo>
                  <a:pt x="941578" y="356616"/>
                </a:lnTo>
                <a:lnTo>
                  <a:pt x="962406" y="393573"/>
                </a:lnTo>
                <a:lnTo>
                  <a:pt x="973074" y="430403"/>
                </a:lnTo>
                <a:lnTo>
                  <a:pt x="974471" y="449326"/>
                </a:lnTo>
                <a:lnTo>
                  <a:pt x="987171" y="448818"/>
                </a:lnTo>
                <a:close/>
              </a:path>
              <a:path w="2088515" h="2062479">
                <a:moveTo>
                  <a:pt x="1836166" y="1831314"/>
                </a:moveTo>
                <a:lnTo>
                  <a:pt x="1830362" y="1809038"/>
                </a:lnTo>
                <a:lnTo>
                  <a:pt x="1814703" y="1748853"/>
                </a:lnTo>
                <a:lnTo>
                  <a:pt x="1761617" y="1815439"/>
                </a:lnTo>
                <a:lnTo>
                  <a:pt x="1791411" y="1821789"/>
                </a:lnTo>
                <a:lnTo>
                  <a:pt x="1788350" y="1831543"/>
                </a:lnTo>
                <a:lnTo>
                  <a:pt x="1781556" y="1844649"/>
                </a:lnTo>
                <a:lnTo>
                  <a:pt x="1755140" y="1883867"/>
                </a:lnTo>
                <a:lnTo>
                  <a:pt x="1721358" y="1920735"/>
                </a:lnTo>
                <a:lnTo>
                  <a:pt x="1680845" y="1954555"/>
                </a:lnTo>
                <a:lnTo>
                  <a:pt x="1618615" y="1993303"/>
                </a:lnTo>
                <a:lnTo>
                  <a:pt x="1567053" y="2016633"/>
                </a:lnTo>
                <a:lnTo>
                  <a:pt x="1530985" y="2029053"/>
                </a:lnTo>
                <a:lnTo>
                  <a:pt x="1493774" y="2038667"/>
                </a:lnTo>
                <a:lnTo>
                  <a:pt x="1455928" y="2045347"/>
                </a:lnTo>
                <a:lnTo>
                  <a:pt x="1417574" y="2048738"/>
                </a:lnTo>
                <a:lnTo>
                  <a:pt x="1398397" y="2049208"/>
                </a:lnTo>
                <a:lnTo>
                  <a:pt x="1379347" y="2048573"/>
                </a:lnTo>
                <a:lnTo>
                  <a:pt x="1341120" y="2043455"/>
                </a:lnTo>
                <a:lnTo>
                  <a:pt x="1303528" y="2033676"/>
                </a:lnTo>
                <a:lnTo>
                  <a:pt x="1266444" y="2019363"/>
                </a:lnTo>
                <a:lnTo>
                  <a:pt x="1230376" y="2000796"/>
                </a:lnTo>
                <a:lnTo>
                  <a:pt x="1195578" y="1978456"/>
                </a:lnTo>
                <a:lnTo>
                  <a:pt x="1162558" y="1952726"/>
                </a:lnTo>
                <a:lnTo>
                  <a:pt x="1131316" y="1923643"/>
                </a:lnTo>
                <a:lnTo>
                  <a:pt x="1102360" y="1891855"/>
                </a:lnTo>
                <a:lnTo>
                  <a:pt x="1075944" y="1857502"/>
                </a:lnTo>
                <a:lnTo>
                  <a:pt x="1052449" y="1821014"/>
                </a:lnTo>
                <a:lnTo>
                  <a:pt x="1032129" y="1782724"/>
                </a:lnTo>
                <a:lnTo>
                  <a:pt x="1015238" y="1742960"/>
                </a:lnTo>
                <a:lnTo>
                  <a:pt x="1002284" y="1702104"/>
                </a:lnTo>
                <a:lnTo>
                  <a:pt x="993267" y="1660448"/>
                </a:lnTo>
                <a:lnTo>
                  <a:pt x="988441" y="1618386"/>
                </a:lnTo>
                <a:lnTo>
                  <a:pt x="987933" y="1596859"/>
                </a:lnTo>
                <a:lnTo>
                  <a:pt x="975233" y="1597190"/>
                </a:lnTo>
                <a:lnTo>
                  <a:pt x="977646" y="1640522"/>
                </a:lnTo>
                <a:lnTo>
                  <a:pt x="984631" y="1683740"/>
                </a:lnTo>
                <a:lnTo>
                  <a:pt x="996061" y="1726247"/>
                </a:lnTo>
                <a:lnTo>
                  <a:pt x="1011555" y="1767776"/>
                </a:lnTo>
                <a:lnTo>
                  <a:pt x="1030605" y="1807819"/>
                </a:lnTo>
                <a:lnTo>
                  <a:pt x="1053084" y="1846186"/>
                </a:lnTo>
                <a:lnTo>
                  <a:pt x="1078611" y="1882546"/>
                </a:lnTo>
                <a:lnTo>
                  <a:pt x="1107059" y="1916480"/>
                </a:lnTo>
                <a:lnTo>
                  <a:pt x="1137793" y="1947621"/>
                </a:lnTo>
                <a:lnTo>
                  <a:pt x="1170813" y="1975815"/>
                </a:lnTo>
                <a:lnTo>
                  <a:pt x="1205611" y="2000618"/>
                </a:lnTo>
                <a:lnTo>
                  <a:pt x="1242187" y="2021700"/>
                </a:lnTo>
                <a:lnTo>
                  <a:pt x="1279906" y="2038743"/>
                </a:lnTo>
                <a:lnTo>
                  <a:pt x="1318641" y="2051367"/>
                </a:lnTo>
                <a:lnTo>
                  <a:pt x="1358138" y="2059152"/>
                </a:lnTo>
                <a:lnTo>
                  <a:pt x="1398016" y="2061908"/>
                </a:lnTo>
                <a:lnTo>
                  <a:pt x="1417828" y="2061425"/>
                </a:lnTo>
                <a:lnTo>
                  <a:pt x="1457325" y="2057958"/>
                </a:lnTo>
                <a:lnTo>
                  <a:pt x="1496187" y="2051113"/>
                </a:lnTo>
                <a:lnTo>
                  <a:pt x="1504264" y="2049208"/>
                </a:lnTo>
                <a:lnTo>
                  <a:pt x="1515364" y="2046592"/>
                </a:lnTo>
                <a:lnTo>
                  <a:pt x="1553083" y="2035213"/>
                </a:lnTo>
                <a:lnTo>
                  <a:pt x="1589532" y="2021141"/>
                </a:lnTo>
                <a:lnTo>
                  <a:pt x="1624330" y="2004656"/>
                </a:lnTo>
                <a:lnTo>
                  <a:pt x="1672971" y="1975650"/>
                </a:lnTo>
                <a:lnTo>
                  <a:pt x="1716659" y="1942122"/>
                </a:lnTo>
                <a:lnTo>
                  <a:pt x="1753997" y="1905088"/>
                </a:lnTo>
                <a:lnTo>
                  <a:pt x="1784223" y="1864956"/>
                </a:lnTo>
                <a:lnTo>
                  <a:pt x="1801444" y="1832178"/>
                </a:lnTo>
                <a:lnTo>
                  <a:pt x="1801761" y="1831187"/>
                </a:lnTo>
                <a:lnTo>
                  <a:pt x="1803908" y="1824456"/>
                </a:lnTo>
                <a:lnTo>
                  <a:pt x="1836166" y="1831314"/>
                </a:lnTo>
                <a:close/>
              </a:path>
              <a:path w="2088515" h="2062479">
                <a:moveTo>
                  <a:pt x="2088134" y="149479"/>
                </a:moveTo>
                <a:lnTo>
                  <a:pt x="2081695" y="136017"/>
                </a:lnTo>
                <a:lnTo>
                  <a:pt x="2051431" y="72644"/>
                </a:lnTo>
                <a:lnTo>
                  <a:pt x="2012061" y="148209"/>
                </a:lnTo>
                <a:lnTo>
                  <a:pt x="2043645" y="148742"/>
                </a:lnTo>
                <a:lnTo>
                  <a:pt x="2043430" y="158242"/>
                </a:lnTo>
                <a:lnTo>
                  <a:pt x="2041398" y="200787"/>
                </a:lnTo>
                <a:lnTo>
                  <a:pt x="2038604" y="243205"/>
                </a:lnTo>
                <a:lnTo>
                  <a:pt x="2035048" y="285242"/>
                </a:lnTo>
                <a:lnTo>
                  <a:pt x="2030857" y="326771"/>
                </a:lnTo>
                <a:lnTo>
                  <a:pt x="2025904" y="367919"/>
                </a:lnTo>
                <a:lnTo>
                  <a:pt x="2020316" y="408305"/>
                </a:lnTo>
                <a:lnTo>
                  <a:pt x="2013966" y="448310"/>
                </a:lnTo>
                <a:lnTo>
                  <a:pt x="2007235" y="487299"/>
                </a:lnTo>
                <a:lnTo>
                  <a:pt x="1999742" y="525526"/>
                </a:lnTo>
                <a:lnTo>
                  <a:pt x="1983232" y="599186"/>
                </a:lnTo>
                <a:lnTo>
                  <a:pt x="1964817" y="668274"/>
                </a:lnTo>
                <a:lnTo>
                  <a:pt x="1944624" y="732409"/>
                </a:lnTo>
                <a:lnTo>
                  <a:pt x="1922780" y="790829"/>
                </a:lnTo>
                <a:lnTo>
                  <a:pt x="1899666" y="842645"/>
                </a:lnTo>
                <a:lnTo>
                  <a:pt x="1875536" y="887476"/>
                </a:lnTo>
                <a:lnTo>
                  <a:pt x="1850517" y="924433"/>
                </a:lnTo>
                <a:lnTo>
                  <a:pt x="1824990" y="952881"/>
                </a:lnTo>
                <a:lnTo>
                  <a:pt x="1793240" y="975360"/>
                </a:lnTo>
                <a:lnTo>
                  <a:pt x="1761490" y="983107"/>
                </a:lnTo>
                <a:lnTo>
                  <a:pt x="1762252" y="995807"/>
                </a:lnTo>
                <a:lnTo>
                  <a:pt x="1805432" y="983361"/>
                </a:lnTo>
                <a:lnTo>
                  <a:pt x="1846961" y="948563"/>
                </a:lnTo>
                <a:lnTo>
                  <a:pt x="1873377" y="914400"/>
                </a:lnTo>
                <a:lnTo>
                  <a:pt x="1898777" y="872236"/>
                </a:lnTo>
                <a:lnTo>
                  <a:pt x="1922907" y="822960"/>
                </a:lnTo>
                <a:lnTo>
                  <a:pt x="1945767" y="766953"/>
                </a:lnTo>
                <a:lnTo>
                  <a:pt x="1966976" y="704977"/>
                </a:lnTo>
                <a:lnTo>
                  <a:pt x="1986534" y="637667"/>
                </a:lnTo>
                <a:lnTo>
                  <a:pt x="2004187" y="565658"/>
                </a:lnTo>
                <a:lnTo>
                  <a:pt x="2012188" y="528193"/>
                </a:lnTo>
                <a:lnTo>
                  <a:pt x="2019681" y="489712"/>
                </a:lnTo>
                <a:lnTo>
                  <a:pt x="2026539" y="450469"/>
                </a:lnTo>
                <a:lnTo>
                  <a:pt x="2032889" y="410337"/>
                </a:lnTo>
                <a:lnTo>
                  <a:pt x="2038477" y="369697"/>
                </a:lnTo>
                <a:lnTo>
                  <a:pt x="2043430" y="328295"/>
                </a:lnTo>
                <a:lnTo>
                  <a:pt x="2047621" y="286512"/>
                </a:lnTo>
                <a:lnTo>
                  <a:pt x="2051304" y="244221"/>
                </a:lnTo>
                <a:lnTo>
                  <a:pt x="2054098" y="201676"/>
                </a:lnTo>
                <a:lnTo>
                  <a:pt x="2056130" y="158877"/>
                </a:lnTo>
                <a:lnTo>
                  <a:pt x="2056345" y="148958"/>
                </a:lnTo>
                <a:lnTo>
                  <a:pt x="2088134" y="149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036309" y="4065778"/>
            <a:ext cx="404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=3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45909" y="6200343"/>
            <a:ext cx="4051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=3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37144" y="4599559"/>
            <a:ext cx="404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dirty="0">
                <a:latin typeface="Arial MT"/>
                <a:cs typeface="Arial MT"/>
              </a:rPr>
              <a:t>=3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55691" y="5737859"/>
            <a:ext cx="646430" cy="304800"/>
          </a:xfrm>
          <a:custGeom>
            <a:avLst/>
            <a:gdLst/>
            <a:ahLst/>
            <a:cxnLst/>
            <a:rect l="l" t="t" r="r" b="b"/>
            <a:pathLst>
              <a:path w="646429" h="304800">
                <a:moveTo>
                  <a:pt x="0" y="0"/>
                </a:moveTo>
                <a:lnTo>
                  <a:pt x="646176" y="304799"/>
                </a:lnTo>
              </a:path>
              <a:path w="646429" h="304800">
                <a:moveTo>
                  <a:pt x="0" y="304799"/>
                </a:moveTo>
                <a:lnTo>
                  <a:pt x="646176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635753" y="6200343"/>
            <a:ext cx="17049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Proceso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Caído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3820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Consistencia</a:t>
            </a:r>
            <a:r>
              <a:rPr spc="25" dirty="0"/>
              <a:t> </a:t>
            </a:r>
            <a:r>
              <a:rPr spc="-25" dirty="0"/>
              <a:t>Interactiva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4516" y="1355802"/>
            <a:ext cx="1745614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Condiciones: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20" y="1752600"/>
            <a:ext cx="8171180" cy="1569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5"/>
              </a:spcBef>
              <a:buFont typeface="Arial MT"/>
              <a:buChar char="–"/>
              <a:tabLst>
                <a:tab pos="324485" algn="l"/>
                <a:tab pos="325120" algn="l"/>
              </a:tabLst>
            </a:pPr>
            <a:r>
              <a:rPr sz="2200" spc="-15" dirty="0">
                <a:latin typeface="Calibri"/>
                <a:cs typeface="Calibri"/>
              </a:rPr>
              <a:t>Terminación: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Cada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correcto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fija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vector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valores.</a:t>
            </a:r>
            <a:endParaRPr sz="2200">
              <a:latin typeface="Calibri"/>
              <a:cs typeface="Calibri"/>
            </a:endParaRPr>
          </a:p>
          <a:p>
            <a:pPr marL="324485" indent="-287020">
              <a:lnSpc>
                <a:spcPts val="2375"/>
              </a:lnSpc>
              <a:buFont typeface="Arial MT"/>
              <a:buChar char="–"/>
              <a:tabLst>
                <a:tab pos="324485" algn="l"/>
                <a:tab pos="325120" algn="l"/>
              </a:tabLst>
            </a:pPr>
            <a:r>
              <a:rPr sz="2200" dirty="0">
                <a:latin typeface="Calibri"/>
                <a:cs typeface="Calibri"/>
              </a:rPr>
              <a:t>Acuerdo: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vector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decidido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igual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todos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procesos</a:t>
            </a:r>
            <a:endParaRPr sz="2200">
              <a:latin typeface="Calibri"/>
              <a:cs typeface="Calibri"/>
            </a:endParaRPr>
          </a:p>
          <a:p>
            <a:pPr marL="32448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correctos</a:t>
            </a:r>
            <a:endParaRPr sz="2200">
              <a:latin typeface="Calibri"/>
              <a:cs typeface="Calibri"/>
            </a:endParaRPr>
          </a:p>
          <a:p>
            <a:pPr marL="324485" indent="-287020">
              <a:lnSpc>
                <a:spcPts val="2375"/>
              </a:lnSpc>
              <a:spcBef>
                <a:spcPts val="5"/>
              </a:spcBef>
              <a:buFont typeface="Arial MT"/>
              <a:buChar char="–"/>
              <a:tabLst>
                <a:tab pos="324485" algn="l"/>
                <a:tab pos="325120" algn="l"/>
              </a:tabLst>
            </a:pPr>
            <a:r>
              <a:rPr sz="2200" spc="-5" dirty="0">
                <a:latin typeface="Calibri"/>
                <a:cs typeface="Calibri"/>
              </a:rPr>
              <a:t>Integridad: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posición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-esima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vector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corresponde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 valor</a:t>
            </a:r>
            <a:endParaRPr sz="2200">
              <a:latin typeface="Calibri"/>
              <a:cs typeface="Calibri"/>
            </a:endParaRPr>
          </a:p>
          <a:p>
            <a:pPr marL="324485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propuesto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proceso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175" i="1" spc="-7" baseline="-21072" dirty="0">
                <a:latin typeface="Calibri"/>
                <a:cs typeface="Calibri"/>
              </a:rPr>
              <a:t>i</a:t>
            </a:r>
            <a:endParaRPr sz="2175" baseline="-21072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4063" y="4328159"/>
            <a:ext cx="1732280" cy="1317625"/>
            <a:chOff x="1274063" y="4328159"/>
            <a:chExt cx="1732280" cy="1317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071" y="4328159"/>
              <a:ext cx="1668017" cy="1317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063" y="4425695"/>
              <a:ext cx="1680210" cy="11193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7014" y="4355361"/>
              <a:ext cx="1571571" cy="12188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87014" y="4355361"/>
              <a:ext cx="1571625" cy="1219200"/>
            </a:xfrm>
            <a:custGeom>
              <a:avLst/>
              <a:gdLst/>
              <a:ahLst/>
              <a:cxnLst/>
              <a:rect l="l" t="t" r="r" b="b"/>
              <a:pathLst>
                <a:path w="1571625" h="1219200">
                  <a:moveTo>
                    <a:pt x="143081" y="401169"/>
                  </a:moveTo>
                  <a:lnTo>
                    <a:pt x="141049" y="354434"/>
                  </a:lnTo>
                  <a:lnTo>
                    <a:pt x="146748" y="309350"/>
                  </a:lnTo>
                  <a:lnTo>
                    <a:pt x="159582" y="266742"/>
                  </a:lnTo>
                  <a:lnTo>
                    <a:pt x="178958" y="227432"/>
                  </a:lnTo>
                  <a:lnTo>
                    <a:pt x="204280" y="192245"/>
                  </a:lnTo>
                  <a:lnTo>
                    <a:pt x="234954" y="162004"/>
                  </a:lnTo>
                  <a:lnTo>
                    <a:pt x="270385" y="137534"/>
                  </a:lnTo>
                  <a:lnTo>
                    <a:pt x="309979" y="119656"/>
                  </a:lnTo>
                  <a:lnTo>
                    <a:pt x="353139" y="109196"/>
                  </a:lnTo>
                  <a:lnTo>
                    <a:pt x="393956" y="107001"/>
                  </a:lnTo>
                  <a:lnTo>
                    <a:pt x="434308" y="111926"/>
                  </a:lnTo>
                  <a:lnTo>
                    <a:pt x="473351" y="123805"/>
                  </a:lnTo>
                  <a:lnTo>
                    <a:pt x="510238" y="142470"/>
                  </a:lnTo>
                  <a:lnTo>
                    <a:pt x="535588" y="103467"/>
                  </a:lnTo>
                  <a:lnTo>
                    <a:pt x="567590" y="72575"/>
                  </a:lnTo>
                  <a:lnTo>
                    <a:pt x="604668" y="50300"/>
                  </a:lnTo>
                  <a:lnTo>
                    <a:pt x="645246" y="37150"/>
                  </a:lnTo>
                  <a:lnTo>
                    <a:pt x="687752" y="33630"/>
                  </a:lnTo>
                  <a:lnTo>
                    <a:pt x="730608" y="40246"/>
                  </a:lnTo>
                  <a:lnTo>
                    <a:pt x="772239" y="57507"/>
                  </a:lnTo>
                  <a:lnTo>
                    <a:pt x="806976" y="82510"/>
                  </a:lnTo>
                  <a:lnTo>
                    <a:pt x="817324" y="92559"/>
                  </a:lnTo>
                  <a:lnTo>
                    <a:pt x="841222" y="55319"/>
                  </a:lnTo>
                  <a:lnTo>
                    <a:pt x="872447" y="27003"/>
                  </a:lnTo>
                  <a:lnTo>
                    <a:pt x="908971" y="8326"/>
                  </a:lnTo>
                  <a:lnTo>
                    <a:pt x="948765" y="0"/>
                  </a:lnTo>
                  <a:lnTo>
                    <a:pt x="989800" y="2736"/>
                  </a:lnTo>
                  <a:lnTo>
                    <a:pt x="1030049" y="17248"/>
                  </a:lnTo>
                  <a:lnTo>
                    <a:pt x="1073608" y="51109"/>
                  </a:lnTo>
                  <a:lnTo>
                    <a:pt x="1085421" y="65635"/>
                  </a:lnTo>
                  <a:lnTo>
                    <a:pt x="1120554" y="32215"/>
                  </a:lnTo>
                  <a:lnTo>
                    <a:pt x="1161377" y="10451"/>
                  </a:lnTo>
                  <a:lnTo>
                    <a:pt x="1205516" y="547"/>
                  </a:lnTo>
                  <a:lnTo>
                    <a:pt x="1250597" y="2709"/>
                  </a:lnTo>
                  <a:lnTo>
                    <a:pt x="1294245" y="17140"/>
                  </a:lnTo>
                  <a:lnTo>
                    <a:pt x="1334087" y="44045"/>
                  </a:lnTo>
                  <a:lnTo>
                    <a:pt x="1372870" y="93051"/>
                  </a:lnTo>
                  <a:lnTo>
                    <a:pt x="1393650" y="153011"/>
                  </a:lnTo>
                  <a:lnTo>
                    <a:pt x="1435175" y="170627"/>
                  </a:lnTo>
                  <a:lnTo>
                    <a:pt x="1470704" y="196888"/>
                  </a:lnTo>
                  <a:lnTo>
                    <a:pt x="1499420" y="230282"/>
                  </a:lnTo>
                  <a:lnTo>
                    <a:pt x="1520504" y="269299"/>
                  </a:lnTo>
                  <a:lnTo>
                    <a:pt x="1533139" y="312427"/>
                  </a:lnTo>
                  <a:lnTo>
                    <a:pt x="1536509" y="358158"/>
                  </a:lnTo>
                  <a:lnTo>
                    <a:pt x="1529794" y="404979"/>
                  </a:lnTo>
                  <a:lnTo>
                    <a:pt x="1527887" y="411883"/>
                  </a:lnTo>
                  <a:lnTo>
                    <a:pt x="1525778" y="418679"/>
                  </a:lnTo>
                  <a:lnTo>
                    <a:pt x="1523454" y="425357"/>
                  </a:lnTo>
                  <a:lnTo>
                    <a:pt x="1520904" y="431903"/>
                  </a:lnTo>
                  <a:lnTo>
                    <a:pt x="1544708" y="471572"/>
                  </a:lnTo>
                  <a:lnTo>
                    <a:pt x="1561001" y="513861"/>
                  </a:lnTo>
                  <a:lnTo>
                    <a:pt x="1569912" y="557741"/>
                  </a:lnTo>
                  <a:lnTo>
                    <a:pt x="1571571" y="602183"/>
                  </a:lnTo>
                  <a:lnTo>
                    <a:pt x="1566104" y="646156"/>
                  </a:lnTo>
                  <a:lnTo>
                    <a:pt x="1553642" y="688631"/>
                  </a:lnTo>
                  <a:lnTo>
                    <a:pt x="1534313" y="728579"/>
                  </a:lnTo>
                  <a:lnTo>
                    <a:pt x="1508244" y="764970"/>
                  </a:lnTo>
                  <a:lnTo>
                    <a:pt x="1475565" y="796774"/>
                  </a:lnTo>
                  <a:lnTo>
                    <a:pt x="1421178" y="830286"/>
                  </a:lnTo>
                  <a:lnTo>
                    <a:pt x="1360503" y="848082"/>
                  </a:lnTo>
                  <a:lnTo>
                    <a:pt x="1354540" y="898923"/>
                  </a:lnTo>
                  <a:lnTo>
                    <a:pt x="1338365" y="945514"/>
                  </a:lnTo>
                  <a:lnTo>
                    <a:pt x="1313241" y="986528"/>
                  </a:lnTo>
                  <a:lnTo>
                    <a:pt x="1280432" y="1020641"/>
                  </a:lnTo>
                  <a:lnTo>
                    <a:pt x="1241203" y="1046524"/>
                  </a:lnTo>
                  <a:lnTo>
                    <a:pt x="1196818" y="1062853"/>
                  </a:lnTo>
                  <a:lnTo>
                    <a:pt x="1148540" y="1068300"/>
                  </a:lnTo>
                  <a:lnTo>
                    <a:pt x="1119700" y="1065935"/>
                  </a:lnTo>
                  <a:lnTo>
                    <a:pt x="1091549" y="1059473"/>
                  </a:lnTo>
                  <a:lnTo>
                    <a:pt x="1064494" y="1049012"/>
                  </a:lnTo>
                  <a:lnTo>
                    <a:pt x="1038939" y="1034645"/>
                  </a:lnTo>
                  <a:lnTo>
                    <a:pt x="1022385" y="1078157"/>
                  </a:lnTo>
                  <a:lnTo>
                    <a:pt x="999459" y="1116756"/>
                  </a:lnTo>
                  <a:lnTo>
                    <a:pt x="971023" y="1149952"/>
                  </a:lnTo>
                  <a:lnTo>
                    <a:pt x="937939" y="1177252"/>
                  </a:lnTo>
                  <a:lnTo>
                    <a:pt x="901071" y="1198165"/>
                  </a:lnTo>
                  <a:lnTo>
                    <a:pt x="861281" y="1212200"/>
                  </a:lnTo>
                  <a:lnTo>
                    <a:pt x="819430" y="1218867"/>
                  </a:lnTo>
                  <a:lnTo>
                    <a:pt x="776381" y="1217673"/>
                  </a:lnTo>
                  <a:lnTo>
                    <a:pt x="732996" y="1208127"/>
                  </a:lnTo>
                  <a:lnTo>
                    <a:pt x="693755" y="1191512"/>
                  </a:lnTo>
                  <a:lnTo>
                    <a:pt x="658051" y="1168170"/>
                  </a:lnTo>
                  <a:lnTo>
                    <a:pt x="626608" y="1138708"/>
                  </a:lnTo>
                  <a:lnTo>
                    <a:pt x="600154" y="1103733"/>
                  </a:lnTo>
                  <a:lnTo>
                    <a:pt x="559283" y="1125272"/>
                  </a:lnTo>
                  <a:lnTo>
                    <a:pt x="516827" y="1139203"/>
                  </a:lnTo>
                  <a:lnTo>
                    <a:pt x="473579" y="1145736"/>
                  </a:lnTo>
                  <a:lnTo>
                    <a:pt x="430330" y="1145082"/>
                  </a:lnTo>
                  <a:lnTo>
                    <a:pt x="387874" y="1137451"/>
                  </a:lnTo>
                  <a:lnTo>
                    <a:pt x="347003" y="1123054"/>
                  </a:lnTo>
                  <a:lnTo>
                    <a:pt x="308509" y="1102101"/>
                  </a:lnTo>
                  <a:lnTo>
                    <a:pt x="273185" y="1074801"/>
                  </a:lnTo>
                  <a:lnTo>
                    <a:pt x="241824" y="1041366"/>
                  </a:lnTo>
                  <a:lnTo>
                    <a:pt x="215217" y="1002006"/>
                  </a:lnTo>
                  <a:lnTo>
                    <a:pt x="213312" y="998450"/>
                  </a:lnTo>
                  <a:lnTo>
                    <a:pt x="212296" y="996672"/>
                  </a:lnTo>
                  <a:lnTo>
                    <a:pt x="169820" y="995941"/>
                  </a:lnTo>
                  <a:lnTo>
                    <a:pt x="130377" y="983883"/>
                  </a:lnTo>
                  <a:lnTo>
                    <a:pt x="95647" y="961890"/>
                  </a:lnTo>
                  <a:lnTo>
                    <a:pt x="67309" y="931356"/>
                  </a:lnTo>
                  <a:lnTo>
                    <a:pt x="47044" y="893676"/>
                  </a:lnTo>
                  <a:lnTo>
                    <a:pt x="36528" y="850241"/>
                  </a:lnTo>
                  <a:lnTo>
                    <a:pt x="36251" y="813846"/>
                  </a:lnTo>
                  <a:lnTo>
                    <a:pt x="43355" y="778629"/>
                  </a:lnTo>
                  <a:lnTo>
                    <a:pt x="57460" y="745817"/>
                  </a:lnTo>
                  <a:lnTo>
                    <a:pt x="78184" y="716637"/>
                  </a:lnTo>
                  <a:lnTo>
                    <a:pt x="44788" y="688957"/>
                  </a:lnTo>
                  <a:lnTo>
                    <a:pt x="20268" y="654120"/>
                  </a:lnTo>
                  <a:lnTo>
                    <a:pt x="5159" y="614323"/>
                  </a:lnTo>
                  <a:lnTo>
                    <a:pt x="0" y="571763"/>
                  </a:lnTo>
                  <a:lnTo>
                    <a:pt x="5324" y="528639"/>
                  </a:lnTo>
                  <a:lnTo>
                    <a:pt x="21669" y="487148"/>
                  </a:lnTo>
                  <a:lnTo>
                    <a:pt x="44101" y="455628"/>
                  </a:lnTo>
                  <a:lnTo>
                    <a:pt x="105394" y="413639"/>
                  </a:lnTo>
                  <a:lnTo>
                    <a:pt x="141684" y="404979"/>
                  </a:lnTo>
                  <a:lnTo>
                    <a:pt x="143081" y="401169"/>
                  </a:lnTo>
                  <a:close/>
                </a:path>
                <a:path w="1571625" h="1219200">
                  <a:moveTo>
                    <a:pt x="375745" y="1068808"/>
                  </a:moveTo>
                  <a:lnTo>
                    <a:pt x="373073" y="1081982"/>
                  </a:lnTo>
                  <a:lnTo>
                    <a:pt x="365792" y="1092763"/>
                  </a:lnTo>
                  <a:lnTo>
                    <a:pt x="355011" y="1100044"/>
                  </a:lnTo>
                  <a:lnTo>
                    <a:pt x="341836" y="1102717"/>
                  </a:lnTo>
                  <a:lnTo>
                    <a:pt x="328662" y="1100044"/>
                  </a:lnTo>
                  <a:lnTo>
                    <a:pt x="317881" y="1092763"/>
                  </a:lnTo>
                  <a:lnTo>
                    <a:pt x="310600" y="1081982"/>
                  </a:lnTo>
                  <a:lnTo>
                    <a:pt x="307927" y="1068808"/>
                  </a:lnTo>
                  <a:lnTo>
                    <a:pt x="310600" y="1055654"/>
                  </a:lnTo>
                  <a:lnTo>
                    <a:pt x="317881" y="1044916"/>
                  </a:lnTo>
                  <a:lnTo>
                    <a:pt x="328662" y="1037679"/>
                  </a:lnTo>
                  <a:lnTo>
                    <a:pt x="341836" y="1035026"/>
                  </a:lnTo>
                  <a:lnTo>
                    <a:pt x="355011" y="1037679"/>
                  </a:lnTo>
                  <a:lnTo>
                    <a:pt x="365792" y="1044916"/>
                  </a:lnTo>
                  <a:lnTo>
                    <a:pt x="373073" y="1055654"/>
                  </a:lnTo>
                  <a:lnTo>
                    <a:pt x="375745" y="1068808"/>
                  </a:lnTo>
                  <a:close/>
                </a:path>
                <a:path w="1571625" h="1219200">
                  <a:moveTo>
                    <a:pt x="417020" y="1060934"/>
                  </a:moveTo>
                  <a:lnTo>
                    <a:pt x="411712" y="1087336"/>
                  </a:lnTo>
                  <a:lnTo>
                    <a:pt x="397224" y="1108892"/>
                  </a:lnTo>
                  <a:lnTo>
                    <a:pt x="375712" y="1123424"/>
                  </a:lnTo>
                  <a:lnTo>
                    <a:pt x="349329" y="1128752"/>
                  </a:lnTo>
                  <a:lnTo>
                    <a:pt x="323001" y="1123424"/>
                  </a:lnTo>
                  <a:lnTo>
                    <a:pt x="301482" y="1108892"/>
                  </a:lnTo>
                  <a:lnTo>
                    <a:pt x="286965" y="1087336"/>
                  </a:lnTo>
                  <a:lnTo>
                    <a:pt x="281638" y="1060934"/>
                  </a:lnTo>
                  <a:lnTo>
                    <a:pt x="286965" y="1034605"/>
                  </a:lnTo>
                  <a:lnTo>
                    <a:pt x="301482" y="1013087"/>
                  </a:lnTo>
                  <a:lnTo>
                    <a:pt x="323001" y="998569"/>
                  </a:lnTo>
                  <a:lnTo>
                    <a:pt x="349329" y="993243"/>
                  </a:lnTo>
                  <a:lnTo>
                    <a:pt x="375712" y="998569"/>
                  </a:lnTo>
                  <a:lnTo>
                    <a:pt x="397224" y="1013087"/>
                  </a:lnTo>
                  <a:lnTo>
                    <a:pt x="411712" y="1034605"/>
                  </a:lnTo>
                  <a:lnTo>
                    <a:pt x="417020" y="1060934"/>
                  </a:lnTo>
                  <a:close/>
                </a:path>
                <a:path w="1571625" h="1219200">
                  <a:moveTo>
                    <a:pt x="411559" y="1102082"/>
                  </a:moveTo>
                  <a:lnTo>
                    <a:pt x="403578" y="1141639"/>
                  </a:lnTo>
                  <a:lnTo>
                    <a:pt x="381810" y="1173932"/>
                  </a:lnTo>
                  <a:lnTo>
                    <a:pt x="349516" y="1195701"/>
                  </a:lnTo>
                  <a:lnTo>
                    <a:pt x="309959" y="1203682"/>
                  </a:lnTo>
                  <a:lnTo>
                    <a:pt x="270403" y="1195701"/>
                  </a:lnTo>
                  <a:lnTo>
                    <a:pt x="238109" y="1173932"/>
                  </a:lnTo>
                  <a:lnTo>
                    <a:pt x="216341" y="1141639"/>
                  </a:lnTo>
                  <a:lnTo>
                    <a:pt x="208359" y="1102082"/>
                  </a:lnTo>
                  <a:lnTo>
                    <a:pt x="216341" y="1062525"/>
                  </a:lnTo>
                  <a:lnTo>
                    <a:pt x="238109" y="1030232"/>
                  </a:lnTo>
                  <a:lnTo>
                    <a:pt x="270403" y="1008463"/>
                  </a:lnTo>
                  <a:lnTo>
                    <a:pt x="309959" y="1000482"/>
                  </a:lnTo>
                  <a:lnTo>
                    <a:pt x="349516" y="1008463"/>
                  </a:lnTo>
                  <a:lnTo>
                    <a:pt x="381810" y="1030232"/>
                  </a:lnTo>
                  <a:lnTo>
                    <a:pt x="403578" y="1062525"/>
                  </a:lnTo>
                  <a:lnTo>
                    <a:pt x="411559" y="1102082"/>
                  </a:lnTo>
                  <a:close/>
                </a:path>
                <a:path w="1571625" h="1219200">
                  <a:moveTo>
                    <a:pt x="171910" y="734417"/>
                  </a:moveTo>
                  <a:lnTo>
                    <a:pt x="147880" y="734459"/>
                  </a:lnTo>
                  <a:lnTo>
                    <a:pt x="124254" y="730655"/>
                  </a:lnTo>
                  <a:lnTo>
                    <a:pt x="101437" y="723112"/>
                  </a:lnTo>
                  <a:lnTo>
                    <a:pt x="79835" y="711938"/>
                  </a:lnTo>
                </a:path>
                <a:path w="1571625" h="1219200">
                  <a:moveTo>
                    <a:pt x="253063" y="980543"/>
                  </a:moveTo>
                  <a:lnTo>
                    <a:pt x="243255" y="984301"/>
                  </a:lnTo>
                  <a:lnTo>
                    <a:pt x="233267" y="987369"/>
                  </a:lnTo>
                  <a:lnTo>
                    <a:pt x="223113" y="989723"/>
                  </a:lnTo>
                  <a:lnTo>
                    <a:pt x="212804" y="991338"/>
                  </a:lnTo>
                </a:path>
                <a:path w="1571625" h="1219200">
                  <a:moveTo>
                    <a:pt x="600154" y="1098907"/>
                  </a:moveTo>
                  <a:lnTo>
                    <a:pt x="593130" y="1087120"/>
                  </a:lnTo>
                  <a:lnTo>
                    <a:pt x="586724" y="1074999"/>
                  </a:lnTo>
                  <a:lnTo>
                    <a:pt x="580938" y="1062545"/>
                  </a:lnTo>
                  <a:lnTo>
                    <a:pt x="575770" y="1049758"/>
                  </a:lnTo>
                </a:path>
                <a:path w="1571625" h="1219200">
                  <a:moveTo>
                    <a:pt x="1048845" y="976352"/>
                  </a:moveTo>
                  <a:lnTo>
                    <a:pt x="1047389" y="990036"/>
                  </a:lnTo>
                  <a:lnTo>
                    <a:pt x="1045289" y="1003625"/>
                  </a:lnTo>
                  <a:lnTo>
                    <a:pt x="1042523" y="1017071"/>
                  </a:lnTo>
                  <a:lnTo>
                    <a:pt x="1039066" y="1030327"/>
                  </a:lnTo>
                </a:path>
                <a:path w="1571625" h="1219200">
                  <a:moveTo>
                    <a:pt x="1241504" y="643485"/>
                  </a:moveTo>
                  <a:lnTo>
                    <a:pt x="1281793" y="670602"/>
                  </a:lnTo>
                  <a:lnTo>
                    <a:pt x="1314699" y="705918"/>
                  </a:lnTo>
                  <a:lnTo>
                    <a:pt x="1339272" y="747818"/>
                  </a:lnTo>
                  <a:lnTo>
                    <a:pt x="1354561" y="794686"/>
                  </a:lnTo>
                  <a:lnTo>
                    <a:pt x="1359614" y="844907"/>
                  </a:lnTo>
                </a:path>
                <a:path w="1571625" h="1219200">
                  <a:moveTo>
                    <a:pt x="1520142" y="428982"/>
                  </a:moveTo>
                  <a:lnTo>
                    <a:pt x="1510141" y="450165"/>
                  </a:lnTo>
                  <a:lnTo>
                    <a:pt x="1497949" y="469955"/>
                  </a:lnTo>
                  <a:lnTo>
                    <a:pt x="1483709" y="488150"/>
                  </a:lnTo>
                  <a:lnTo>
                    <a:pt x="1467564" y="504547"/>
                  </a:lnTo>
                </a:path>
                <a:path w="1571625" h="1219200">
                  <a:moveTo>
                    <a:pt x="1393904" y="148820"/>
                  </a:moveTo>
                  <a:lnTo>
                    <a:pt x="1395216" y="157629"/>
                  </a:lnTo>
                  <a:lnTo>
                    <a:pt x="1396111" y="166521"/>
                  </a:lnTo>
                  <a:lnTo>
                    <a:pt x="1396601" y="175484"/>
                  </a:lnTo>
                  <a:lnTo>
                    <a:pt x="1396698" y="184507"/>
                  </a:lnTo>
                </a:path>
                <a:path w="1571625" h="1219200">
                  <a:moveTo>
                    <a:pt x="1057989" y="107164"/>
                  </a:moveTo>
                  <a:lnTo>
                    <a:pt x="1063536" y="95077"/>
                  </a:lnTo>
                  <a:lnTo>
                    <a:pt x="1069880" y="83431"/>
                  </a:lnTo>
                  <a:lnTo>
                    <a:pt x="1077010" y="72285"/>
                  </a:lnTo>
                  <a:lnTo>
                    <a:pt x="1084913" y="61698"/>
                  </a:lnTo>
                </a:path>
                <a:path w="1571625" h="1219200">
                  <a:moveTo>
                    <a:pt x="805894" y="128881"/>
                  </a:moveTo>
                  <a:lnTo>
                    <a:pt x="808278" y="118767"/>
                  </a:lnTo>
                  <a:lnTo>
                    <a:pt x="811244" y="108831"/>
                  </a:lnTo>
                  <a:lnTo>
                    <a:pt x="814806" y="99109"/>
                  </a:lnTo>
                  <a:lnTo>
                    <a:pt x="818975" y="89638"/>
                  </a:lnTo>
                </a:path>
                <a:path w="1571625" h="1219200">
                  <a:moveTo>
                    <a:pt x="510111" y="142216"/>
                  </a:moveTo>
                  <a:lnTo>
                    <a:pt x="522706" y="150542"/>
                  </a:lnTo>
                  <a:lnTo>
                    <a:pt x="534765" y="159678"/>
                  </a:lnTo>
                  <a:lnTo>
                    <a:pt x="546277" y="169577"/>
                  </a:lnTo>
                  <a:lnTo>
                    <a:pt x="557228" y="180189"/>
                  </a:lnTo>
                </a:path>
                <a:path w="1571625" h="1219200">
                  <a:moveTo>
                    <a:pt x="151336" y="441301"/>
                  </a:moveTo>
                  <a:lnTo>
                    <a:pt x="148689" y="431423"/>
                  </a:lnTo>
                  <a:lnTo>
                    <a:pt x="146447" y="421425"/>
                  </a:lnTo>
                  <a:lnTo>
                    <a:pt x="144586" y="411333"/>
                  </a:lnTo>
                  <a:lnTo>
                    <a:pt x="143081" y="40116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46022" y="4501388"/>
            <a:ext cx="1343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20891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lgo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Consistencia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8263" y="3614928"/>
            <a:ext cx="653415" cy="635000"/>
            <a:chOff x="588263" y="3614928"/>
            <a:chExt cx="653415" cy="635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263" y="3614928"/>
              <a:ext cx="653034" cy="6347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39" y="3678936"/>
              <a:ext cx="531126" cy="5707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555" y="3646932"/>
              <a:ext cx="554735" cy="533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8555" y="3646932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90" h="533400">
                  <a:moveTo>
                    <a:pt x="0" y="266700"/>
                  </a:moveTo>
                  <a:lnTo>
                    <a:pt x="4468" y="218753"/>
                  </a:lnTo>
                  <a:lnTo>
                    <a:pt x="17352" y="173629"/>
                  </a:lnTo>
                  <a:lnTo>
                    <a:pt x="37868" y="132080"/>
                  </a:lnTo>
                  <a:lnTo>
                    <a:pt x="65233" y="94858"/>
                  </a:lnTo>
                  <a:lnTo>
                    <a:pt x="98662" y="62716"/>
                  </a:lnTo>
                  <a:lnTo>
                    <a:pt x="137374" y="36406"/>
                  </a:lnTo>
                  <a:lnTo>
                    <a:pt x="180584" y="16682"/>
                  </a:lnTo>
                  <a:lnTo>
                    <a:pt x="227510" y="4296"/>
                  </a:lnTo>
                  <a:lnTo>
                    <a:pt x="277368" y="0"/>
                  </a:lnTo>
                  <a:lnTo>
                    <a:pt x="327225" y="4296"/>
                  </a:lnTo>
                  <a:lnTo>
                    <a:pt x="374151" y="16682"/>
                  </a:lnTo>
                  <a:lnTo>
                    <a:pt x="417361" y="36406"/>
                  </a:lnTo>
                  <a:lnTo>
                    <a:pt x="456073" y="62716"/>
                  </a:lnTo>
                  <a:lnTo>
                    <a:pt x="489502" y="94858"/>
                  </a:lnTo>
                  <a:lnTo>
                    <a:pt x="516867" y="132080"/>
                  </a:lnTo>
                  <a:lnTo>
                    <a:pt x="537383" y="173629"/>
                  </a:lnTo>
                  <a:lnTo>
                    <a:pt x="550267" y="218753"/>
                  </a:lnTo>
                  <a:lnTo>
                    <a:pt x="554735" y="266700"/>
                  </a:lnTo>
                  <a:lnTo>
                    <a:pt x="550267" y="314646"/>
                  </a:lnTo>
                  <a:lnTo>
                    <a:pt x="537383" y="359770"/>
                  </a:lnTo>
                  <a:lnTo>
                    <a:pt x="516867" y="401319"/>
                  </a:lnTo>
                  <a:lnTo>
                    <a:pt x="489502" y="438541"/>
                  </a:lnTo>
                  <a:lnTo>
                    <a:pt x="456073" y="470683"/>
                  </a:lnTo>
                  <a:lnTo>
                    <a:pt x="417361" y="496993"/>
                  </a:lnTo>
                  <a:lnTo>
                    <a:pt x="374151" y="516717"/>
                  </a:lnTo>
                  <a:lnTo>
                    <a:pt x="327225" y="529103"/>
                  </a:lnTo>
                  <a:lnTo>
                    <a:pt x="277368" y="533400"/>
                  </a:lnTo>
                  <a:lnTo>
                    <a:pt x="227510" y="529103"/>
                  </a:lnTo>
                  <a:lnTo>
                    <a:pt x="180584" y="516717"/>
                  </a:lnTo>
                  <a:lnTo>
                    <a:pt x="137374" y="496993"/>
                  </a:lnTo>
                  <a:lnTo>
                    <a:pt x="98662" y="470683"/>
                  </a:lnTo>
                  <a:lnTo>
                    <a:pt x="65233" y="438541"/>
                  </a:lnTo>
                  <a:lnTo>
                    <a:pt x="37868" y="401319"/>
                  </a:lnTo>
                  <a:lnTo>
                    <a:pt x="17352" y="359770"/>
                  </a:lnTo>
                  <a:lnTo>
                    <a:pt x="4468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9619" y="3757117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0287" y="5462015"/>
            <a:ext cx="650240" cy="635000"/>
            <a:chOff x="780287" y="5462015"/>
            <a:chExt cx="650240" cy="63500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287" y="5462015"/>
              <a:ext cx="649986" cy="6347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15" y="5526011"/>
              <a:ext cx="531126" cy="5707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579" y="5494019"/>
              <a:ext cx="551688" cy="533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0579" y="5494019"/>
              <a:ext cx="551815" cy="533400"/>
            </a:xfrm>
            <a:custGeom>
              <a:avLst/>
              <a:gdLst/>
              <a:ahLst/>
              <a:cxnLst/>
              <a:rect l="l" t="t" r="r" b="b"/>
              <a:pathLst>
                <a:path w="551815" h="533400">
                  <a:moveTo>
                    <a:pt x="0" y="266699"/>
                  </a:moveTo>
                  <a:lnTo>
                    <a:pt x="4444" y="218760"/>
                  </a:lnTo>
                  <a:lnTo>
                    <a:pt x="17256" y="173639"/>
                  </a:lnTo>
                  <a:lnTo>
                    <a:pt x="37659" y="132091"/>
                  </a:lnTo>
                  <a:lnTo>
                    <a:pt x="64873" y="94868"/>
                  </a:lnTo>
                  <a:lnTo>
                    <a:pt x="98119" y="62724"/>
                  </a:lnTo>
                  <a:lnTo>
                    <a:pt x="136618" y="36412"/>
                  </a:lnTo>
                  <a:lnTo>
                    <a:pt x="179591" y="16685"/>
                  </a:lnTo>
                  <a:lnTo>
                    <a:pt x="226259" y="4296"/>
                  </a:lnTo>
                  <a:lnTo>
                    <a:pt x="275844" y="0"/>
                  </a:lnTo>
                  <a:lnTo>
                    <a:pt x="325428" y="4296"/>
                  </a:lnTo>
                  <a:lnTo>
                    <a:pt x="372096" y="16685"/>
                  </a:lnTo>
                  <a:lnTo>
                    <a:pt x="415069" y="36412"/>
                  </a:lnTo>
                  <a:lnTo>
                    <a:pt x="453568" y="62724"/>
                  </a:lnTo>
                  <a:lnTo>
                    <a:pt x="486814" y="94868"/>
                  </a:lnTo>
                  <a:lnTo>
                    <a:pt x="514028" y="132091"/>
                  </a:lnTo>
                  <a:lnTo>
                    <a:pt x="534431" y="173639"/>
                  </a:lnTo>
                  <a:lnTo>
                    <a:pt x="547243" y="218760"/>
                  </a:lnTo>
                  <a:lnTo>
                    <a:pt x="551688" y="266699"/>
                  </a:lnTo>
                  <a:lnTo>
                    <a:pt x="547243" y="314639"/>
                  </a:lnTo>
                  <a:lnTo>
                    <a:pt x="534431" y="359760"/>
                  </a:lnTo>
                  <a:lnTo>
                    <a:pt x="514028" y="401308"/>
                  </a:lnTo>
                  <a:lnTo>
                    <a:pt x="486814" y="438531"/>
                  </a:lnTo>
                  <a:lnTo>
                    <a:pt x="453568" y="470675"/>
                  </a:lnTo>
                  <a:lnTo>
                    <a:pt x="415069" y="496987"/>
                  </a:lnTo>
                  <a:lnTo>
                    <a:pt x="372096" y="516714"/>
                  </a:lnTo>
                  <a:lnTo>
                    <a:pt x="325428" y="529103"/>
                  </a:lnTo>
                  <a:lnTo>
                    <a:pt x="275844" y="533399"/>
                  </a:lnTo>
                  <a:lnTo>
                    <a:pt x="226259" y="529103"/>
                  </a:lnTo>
                  <a:lnTo>
                    <a:pt x="179591" y="516714"/>
                  </a:lnTo>
                  <a:lnTo>
                    <a:pt x="136618" y="496987"/>
                  </a:lnTo>
                  <a:lnTo>
                    <a:pt x="98119" y="470675"/>
                  </a:lnTo>
                  <a:lnTo>
                    <a:pt x="64873" y="438531"/>
                  </a:lnTo>
                  <a:lnTo>
                    <a:pt x="37659" y="401308"/>
                  </a:lnTo>
                  <a:lnTo>
                    <a:pt x="17256" y="359760"/>
                  </a:lnTo>
                  <a:lnTo>
                    <a:pt x="4444" y="314639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4910" y="560415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2926" y="573521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21864" y="3557015"/>
            <a:ext cx="653415" cy="635000"/>
            <a:chOff x="2721864" y="3557015"/>
            <a:chExt cx="653415" cy="63500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1864" y="3557015"/>
              <a:ext cx="653034" cy="6347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8440" y="3621023"/>
              <a:ext cx="531113" cy="5707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2156" y="3589019"/>
              <a:ext cx="554735" cy="5333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72156" y="3589019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89" h="533400">
                  <a:moveTo>
                    <a:pt x="0" y="266699"/>
                  </a:moveTo>
                  <a:lnTo>
                    <a:pt x="4469" y="218753"/>
                  </a:lnTo>
                  <a:lnTo>
                    <a:pt x="17355" y="173629"/>
                  </a:lnTo>
                  <a:lnTo>
                    <a:pt x="37874" y="132080"/>
                  </a:lnTo>
                  <a:lnTo>
                    <a:pt x="65241" y="94858"/>
                  </a:lnTo>
                  <a:lnTo>
                    <a:pt x="98673" y="62716"/>
                  </a:lnTo>
                  <a:lnTo>
                    <a:pt x="137385" y="36406"/>
                  </a:lnTo>
                  <a:lnTo>
                    <a:pt x="180595" y="16682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2"/>
                  </a:lnTo>
                  <a:lnTo>
                    <a:pt x="417350" y="36406"/>
                  </a:lnTo>
                  <a:lnTo>
                    <a:pt x="456062" y="62716"/>
                  </a:lnTo>
                  <a:lnTo>
                    <a:pt x="489494" y="94858"/>
                  </a:lnTo>
                  <a:lnTo>
                    <a:pt x="516861" y="132079"/>
                  </a:lnTo>
                  <a:lnTo>
                    <a:pt x="537380" y="173629"/>
                  </a:lnTo>
                  <a:lnTo>
                    <a:pt x="550266" y="218753"/>
                  </a:lnTo>
                  <a:lnTo>
                    <a:pt x="554735" y="266699"/>
                  </a:lnTo>
                  <a:lnTo>
                    <a:pt x="550266" y="314646"/>
                  </a:lnTo>
                  <a:lnTo>
                    <a:pt x="537380" y="359770"/>
                  </a:lnTo>
                  <a:lnTo>
                    <a:pt x="516861" y="401319"/>
                  </a:lnTo>
                  <a:lnTo>
                    <a:pt x="489494" y="438541"/>
                  </a:lnTo>
                  <a:lnTo>
                    <a:pt x="456062" y="470683"/>
                  </a:lnTo>
                  <a:lnTo>
                    <a:pt x="417350" y="496993"/>
                  </a:lnTo>
                  <a:lnTo>
                    <a:pt x="374140" y="516717"/>
                  </a:lnTo>
                  <a:lnTo>
                    <a:pt x="327218" y="529103"/>
                  </a:lnTo>
                  <a:lnTo>
                    <a:pt x="277368" y="533399"/>
                  </a:lnTo>
                  <a:lnTo>
                    <a:pt x="227517" y="529103"/>
                  </a:lnTo>
                  <a:lnTo>
                    <a:pt x="180595" y="516717"/>
                  </a:lnTo>
                  <a:lnTo>
                    <a:pt x="137385" y="496993"/>
                  </a:lnTo>
                  <a:lnTo>
                    <a:pt x="98673" y="470683"/>
                  </a:lnTo>
                  <a:lnTo>
                    <a:pt x="65241" y="438541"/>
                  </a:lnTo>
                  <a:lnTo>
                    <a:pt x="37874" y="401319"/>
                  </a:lnTo>
                  <a:lnTo>
                    <a:pt x="17355" y="359770"/>
                  </a:lnTo>
                  <a:lnTo>
                    <a:pt x="4469" y="314646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03854" y="3698875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2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49167" y="5285232"/>
            <a:ext cx="653415" cy="635000"/>
            <a:chOff x="3249167" y="5285232"/>
            <a:chExt cx="653415" cy="63500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9167" y="5285232"/>
              <a:ext cx="653033" cy="6347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85743" y="5352288"/>
              <a:ext cx="531113" cy="5676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9459" y="5317236"/>
              <a:ext cx="554736" cy="5334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299459" y="5317236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89" h="533400">
                  <a:moveTo>
                    <a:pt x="0" y="266700"/>
                  </a:moveTo>
                  <a:lnTo>
                    <a:pt x="4469" y="218753"/>
                  </a:lnTo>
                  <a:lnTo>
                    <a:pt x="17355" y="173629"/>
                  </a:lnTo>
                  <a:lnTo>
                    <a:pt x="37874" y="132079"/>
                  </a:lnTo>
                  <a:lnTo>
                    <a:pt x="65241" y="94858"/>
                  </a:lnTo>
                  <a:lnTo>
                    <a:pt x="98673" y="62716"/>
                  </a:lnTo>
                  <a:lnTo>
                    <a:pt x="137385" y="36406"/>
                  </a:lnTo>
                  <a:lnTo>
                    <a:pt x="180595" y="16682"/>
                  </a:lnTo>
                  <a:lnTo>
                    <a:pt x="227517" y="4296"/>
                  </a:lnTo>
                  <a:lnTo>
                    <a:pt x="277367" y="0"/>
                  </a:lnTo>
                  <a:lnTo>
                    <a:pt x="327218" y="4296"/>
                  </a:lnTo>
                  <a:lnTo>
                    <a:pt x="374140" y="16682"/>
                  </a:lnTo>
                  <a:lnTo>
                    <a:pt x="417350" y="36406"/>
                  </a:lnTo>
                  <a:lnTo>
                    <a:pt x="456062" y="62716"/>
                  </a:lnTo>
                  <a:lnTo>
                    <a:pt x="489494" y="94858"/>
                  </a:lnTo>
                  <a:lnTo>
                    <a:pt x="516861" y="132079"/>
                  </a:lnTo>
                  <a:lnTo>
                    <a:pt x="537380" y="173629"/>
                  </a:lnTo>
                  <a:lnTo>
                    <a:pt x="550266" y="218753"/>
                  </a:lnTo>
                  <a:lnTo>
                    <a:pt x="554736" y="266700"/>
                  </a:lnTo>
                  <a:lnTo>
                    <a:pt x="550266" y="314639"/>
                  </a:lnTo>
                  <a:lnTo>
                    <a:pt x="537380" y="359760"/>
                  </a:lnTo>
                  <a:lnTo>
                    <a:pt x="516861" y="401308"/>
                  </a:lnTo>
                  <a:lnTo>
                    <a:pt x="489494" y="438531"/>
                  </a:lnTo>
                  <a:lnTo>
                    <a:pt x="456062" y="470675"/>
                  </a:lnTo>
                  <a:lnTo>
                    <a:pt x="417350" y="496987"/>
                  </a:lnTo>
                  <a:lnTo>
                    <a:pt x="374140" y="516714"/>
                  </a:lnTo>
                  <a:lnTo>
                    <a:pt x="327218" y="529103"/>
                  </a:lnTo>
                  <a:lnTo>
                    <a:pt x="277367" y="533400"/>
                  </a:lnTo>
                  <a:lnTo>
                    <a:pt x="227517" y="529103"/>
                  </a:lnTo>
                  <a:lnTo>
                    <a:pt x="180595" y="516714"/>
                  </a:lnTo>
                  <a:lnTo>
                    <a:pt x="137385" y="496987"/>
                  </a:lnTo>
                  <a:lnTo>
                    <a:pt x="98673" y="470675"/>
                  </a:lnTo>
                  <a:lnTo>
                    <a:pt x="65241" y="438531"/>
                  </a:lnTo>
                  <a:lnTo>
                    <a:pt x="37874" y="401308"/>
                  </a:lnTo>
                  <a:lnTo>
                    <a:pt x="17355" y="359760"/>
                  </a:lnTo>
                  <a:lnTo>
                    <a:pt x="4469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31413" y="5428894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4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09574" y="3847845"/>
            <a:ext cx="2673350" cy="2032000"/>
          </a:xfrm>
          <a:custGeom>
            <a:avLst/>
            <a:gdLst/>
            <a:ahLst/>
            <a:cxnLst/>
            <a:rect l="l" t="t" r="r" b="b"/>
            <a:pathLst>
              <a:path w="2673350" h="2032000">
                <a:moveTo>
                  <a:pt x="484886" y="1112901"/>
                </a:moveTo>
                <a:lnTo>
                  <a:pt x="479259" y="1108837"/>
                </a:lnTo>
                <a:lnTo>
                  <a:pt x="415925" y="1062990"/>
                </a:lnTo>
                <a:lnTo>
                  <a:pt x="410908" y="1093266"/>
                </a:lnTo>
                <a:lnTo>
                  <a:pt x="397129" y="1089787"/>
                </a:lnTo>
                <a:lnTo>
                  <a:pt x="398145" y="1090041"/>
                </a:lnTo>
                <a:lnTo>
                  <a:pt x="397535" y="1089787"/>
                </a:lnTo>
                <a:lnTo>
                  <a:pt x="355168" y="1070102"/>
                </a:lnTo>
                <a:lnTo>
                  <a:pt x="313067" y="1043051"/>
                </a:lnTo>
                <a:lnTo>
                  <a:pt x="272326" y="1009142"/>
                </a:lnTo>
                <a:lnTo>
                  <a:pt x="233121" y="969264"/>
                </a:lnTo>
                <a:lnTo>
                  <a:pt x="196011" y="923798"/>
                </a:lnTo>
                <a:lnTo>
                  <a:pt x="161315" y="873379"/>
                </a:lnTo>
                <a:lnTo>
                  <a:pt x="129349" y="818515"/>
                </a:lnTo>
                <a:lnTo>
                  <a:pt x="100482" y="759714"/>
                </a:lnTo>
                <a:lnTo>
                  <a:pt x="75107" y="697611"/>
                </a:lnTo>
                <a:lnTo>
                  <a:pt x="53619" y="632841"/>
                </a:lnTo>
                <a:lnTo>
                  <a:pt x="36195" y="565658"/>
                </a:lnTo>
                <a:lnTo>
                  <a:pt x="23406" y="497078"/>
                </a:lnTo>
                <a:lnTo>
                  <a:pt x="15455" y="427228"/>
                </a:lnTo>
                <a:lnTo>
                  <a:pt x="12700" y="356743"/>
                </a:lnTo>
                <a:lnTo>
                  <a:pt x="0" y="356997"/>
                </a:lnTo>
                <a:lnTo>
                  <a:pt x="2768" y="427990"/>
                </a:lnTo>
                <a:lnTo>
                  <a:pt x="10820" y="498729"/>
                </a:lnTo>
                <a:lnTo>
                  <a:pt x="23749" y="568325"/>
                </a:lnTo>
                <a:lnTo>
                  <a:pt x="41376" y="636270"/>
                </a:lnTo>
                <a:lnTo>
                  <a:pt x="63131" y="701929"/>
                </a:lnTo>
                <a:lnTo>
                  <a:pt x="88811" y="764794"/>
                </a:lnTo>
                <a:lnTo>
                  <a:pt x="118046" y="824357"/>
                </a:lnTo>
                <a:lnTo>
                  <a:pt x="150469" y="879983"/>
                </a:lnTo>
                <a:lnTo>
                  <a:pt x="185686" y="931164"/>
                </a:lnTo>
                <a:lnTo>
                  <a:pt x="223443" y="977519"/>
                </a:lnTo>
                <a:lnTo>
                  <a:pt x="263486" y="1018286"/>
                </a:lnTo>
                <a:lnTo>
                  <a:pt x="305231" y="1052957"/>
                </a:lnTo>
                <a:lnTo>
                  <a:pt x="348665" y="1081024"/>
                </a:lnTo>
                <a:lnTo>
                  <a:pt x="393192" y="1101725"/>
                </a:lnTo>
                <a:lnTo>
                  <a:pt x="393446" y="1101852"/>
                </a:lnTo>
                <a:lnTo>
                  <a:pt x="393827" y="1101979"/>
                </a:lnTo>
                <a:lnTo>
                  <a:pt x="394081" y="1102106"/>
                </a:lnTo>
                <a:lnTo>
                  <a:pt x="408825" y="1105852"/>
                </a:lnTo>
                <a:lnTo>
                  <a:pt x="403479" y="1138174"/>
                </a:lnTo>
                <a:lnTo>
                  <a:pt x="484886" y="1112901"/>
                </a:lnTo>
                <a:close/>
              </a:path>
              <a:path w="2673350" h="2032000">
                <a:moveTo>
                  <a:pt x="1272540" y="1804149"/>
                </a:moveTo>
                <a:lnTo>
                  <a:pt x="1269936" y="1776183"/>
                </a:lnTo>
                <a:lnTo>
                  <a:pt x="1264666" y="1719326"/>
                </a:lnTo>
                <a:lnTo>
                  <a:pt x="1231099" y="1749755"/>
                </a:lnTo>
                <a:lnTo>
                  <a:pt x="1231099" y="1787931"/>
                </a:lnTo>
                <a:lnTo>
                  <a:pt x="1231011" y="1788160"/>
                </a:lnTo>
                <a:lnTo>
                  <a:pt x="1231061" y="1788020"/>
                </a:lnTo>
                <a:lnTo>
                  <a:pt x="1231099" y="1749755"/>
                </a:lnTo>
                <a:lnTo>
                  <a:pt x="1201547" y="1776526"/>
                </a:lnTo>
                <a:lnTo>
                  <a:pt x="1230845" y="1787931"/>
                </a:lnTo>
                <a:lnTo>
                  <a:pt x="1220724" y="1799907"/>
                </a:lnTo>
                <a:lnTo>
                  <a:pt x="1192276" y="1826704"/>
                </a:lnTo>
                <a:lnTo>
                  <a:pt x="1156589" y="1852726"/>
                </a:lnTo>
                <a:lnTo>
                  <a:pt x="1114552" y="1877809"/>
                </a:lnTo>
                <a:lnTo>
                  <a:pt x="1066419" y="1901621"/>
                </a:lnTo>
                <a:lnTo>
                  <a:pt x="1013206" y="1923859"/>
                </a:lnTo>
                <a:lnTo>
                  <a:pt x="955040" y="1944331"/>
                </a:lnTo>
                <a:lnTo>
                  <a:pt x="892810" y="1962835"/>
                </a:lnTo>
                <a:lnTo>
                  <a:pt x="827278" y="1979053"/>
                </a:lnTo>
                <a:lnTo>
                  <a:pt x="758698" y="1992909"/>
                </a:lnTo>
                <a:lnTo>
                  <a:pt x="687705" y="2004009"/>
                </a:lnTo>
                <a:lnTo>
                  <a:pt x="614934" y="2012276"/>
                </a:lnTo>
                <a:lnTo>
                  <a:pt x="541147" y="2017395"/>
                </a:lnTo>
                <a:lnTo>
                  <a:pt x="466471" y="2019109"/>
                </a:lnTo>
                <a:lnTo>
                  <a:pt x="466725" y="2031809"/>
                </a:lnTo>
                <a:lnTo>
                  <a:pt x="541528" y="2030095"/>
                </a:lnTo>
                <a:lnTo>
                  <a:pt x="615950" y="2024926"/>
                </a:lnTo>
                <a:lnTo>
                  <a:pt x="689229" y="2016620"/>
                </a:lnTo>
                <a:lnTo>
                  <a:pt x="760730" y="2005431"/>
                </a:lnTo>
                <a:lnTo>
                  <a:pt x="829818" y="1991474"/>
                </a:lnTo>
                <a:lnTo>
                  <a:pt x="896112" y="1975116"/>
                </a:lnTo>
                <a:lnTo>
                  <a:pt x="958850" y="1956473"/>
                </a:lnTo>
                <a:lnTo>
                  <a:pt x="1017524" y="1935797"/>
                </a:lnTo>
                <a:lnTo>
                  <a:pt x="1071499" y="1913267"/>
                </a:lnTo>
                <a:lnTo>
                  <a:pt x="1120394" y="1889074"/>
                </a:lnTo>
                <a:lnTo>
                  <a:pt x="1163320" y="1863496"/>
                </a:lnTo>
                <a:lnTo>
                  <a:pt x="1200023" y="1836750"/>
                </a:lnTo>
                <a:lnTo>
                  <a:pt x="1229741" y="1808861"/>
                </a:lnTo>
                <a:lnTo>
                  <a:pt x="1241806" y="1794573"/>
                </a:lnTo>
                <a:lnTo>
                  <a:pt x="1242314" y="1794040"/>
                </a:lnTo>
                <a:lnTo>
                  <a:pt x="1242695" y="1793443"/>
                </a:lnTo>
                <a:lnTo>
                  <a:pt x="1242999" y="1792668"/>
                </a:lnTo>
                <a:lnTo>
                  <a:pt x="1272540" y="1804149"/>
                </a:lnTo>
                <a:close/>
              </a:path>
              <a:path w="2673350" h="2032000">
                <a:moveTo>
                  <a:pt x="1865122" y="12700"/>
                </a:moveTo>
                <a:lnTo>
                  <a:pt x="1864614" y="0"/>
                </a:lnTo>
                <a:lnTo>
                  <a:pt x="1836547" y="889"/>
                </a:lnTo>
                <a:lnTo>
                  <a:pt x="1808226" y="3302"/>
                </a:lnTo>
                <a:lnTo>
                  <a:pt x="1751838" y="12827"/>
                </a:lnTo>
                <a:lnTo>
                  <a:pt x="1696339" y="28194"/>
                </a:lnTo>
                <a:lnTo>
                  <a:pt x="1642237" y="49022"/>
                </a:lnTo>
                <a:lnTo>
                  <a:pt x="1590040" y="74803"/>
                </a:lnTo>
                <a:lnTo>
                  <a:pt x="1540002" y="105283"/>
                </a:lnTo>
                <a:lnTo>
                  <a:pt x="1492631" y="139954"/>
                </a:lnTo>
                <a:lnTo>
                  <a:pt x="1448308" y="178181"/>
                </a:lnTo>
                <a:lnTo>
                  <a:pt x="1407668" y="219837"/>
                </a:lnTo>
                <a:lnTo>
                  <a:pt x="1370838" y="264541"/>
                </a:lnTo>
                <a:lnTo>
                  <a:pt x="1338580" y="311658"/>
                </a:lnTo>
                <a:lnTo>
                  <a:pt x="1311021" y="360934"/>
                </a:lnTo>
                <a:lnTo>
                  <a:pt x="1288923" y="411861"/>
                </a:lnTo>
                <a:lnTo>
                  <a:pt x="1272540" y="464312"/>
                </a:lnTo>
                <a:lnTo>
                  <a:pt x="1266113" y="494931"/>
                </a:lnTo>
                <a:lnTo>
                  <a:pt x="1234313" y="491998"/>
                </a:lnTo>
                <a:lnTo>
                  <a:pt x="1265174" y="571373"/>
                </a:lnTo>
                <a:lnTo>
                  <a:pt x="1304048" y="508762"/>
                </a:lnTo>
                <a:lnTo>
                  <a:pt x="1310132" y="498983"/>
                </a:lnTo>
                <a:lnTo>
                  <a:pt x="1278737" y="496100"/>
                </a:lnTo>
                <a:lnTo>
                  <a:pt x="1279017" y="493522"/>
                </a:lnTo>
                <a:lnTo>
                  <a:pt x="1284732" y="467741"/>
                </a:lnTo>
                <a:lnTo>
                  <a:pt x="1300734" y="416687"/>
                </a:lnTo>
                <a:lnTo>
                  <a:pt x="1322324" y="366903"/>
                </a:lnTo>
                <a:lnTo>
                  <a:pt x="1349121" y="318643"/>
                </a:lnTo>
                <a:lnTo>
                  <a:pt x="1380871" y="272415"/>
                </a:lnTo>
                <a:lnTo>
                  <a:pt x="1416812" y="228600"/>
                </a:lnTo>
                <a:lnTo>
                  <a:pt x="1456817" y="187706"/>
                </a:lnTo>
                <a:lnTo>
                  <a:pt x="1500251" y="149987"/>
                </a:lnTo>
                <a:lnTo>
                  <a:pt x="1546860" y="115951"/>
                </a:lnTo>
                <a:lnTo>
                  <a:pt x="1595882" y="86106"/>
                </a:lnTo>
                <a:lnTo>
                  <a:pt x="1647063" y="60833"/>
                </a:lnTo>
                <a:lnTo>
                  <a:pt x="1700022" y="40386"/>
                </a:lnTo>
                <a:lnTo>
                  <a:pt x="1754251" y="25273"/>
                </a:lnTo>
                <a:lnTo>
                  <a:pt x="1809242" y="15875"/>
                </a:lnTo>
                <a:lnTo>
                  <a:pt x="1836928" y="13589"/>
                </a:lnTo>
                <a:lnTo>
                  <a:pt x="1865122" y="12700"/>
                </a:lnTo>
                <a:close/>
              </a:path>
              <a:path w="2673350" h="2032000">
                <a:moveTo>
                  <a:pt x="2673223" y="1470152"/>
                </a:moveTo>
                <a:lnTo>
                  <a:pt x="2665095" y="1418717"/>
                </a:lnTo>
                <a:lnTo>
                  <a:pt x="2641600" y="1367917"/>
                </a:lnTo>
                <a:lnTo>
                  <a:pt x="2618486" y="1335278"/>
                </a:lnTo>
                <a:lnTo>
                  <a:pt x="2589911" y="1303909"/>
                </a:lnTo>
                <a:lnTo>
                  <a:pt x="2556383" y="1273937"/>
                </a:lnTo>
                <a:lnTo>
                  <a:pt x="2518156" y="1245489"/>
                </a:lnTo>
                <a:lnTo>
                  <a:pt x="2475865" y="1219200"/>
                </a:lnTo>
                <a:lnTo>
                  <a:pt x="2430145" y="1194816"/>
                </a:lnTo>
                <a:lnTo>
                  <a:pt x="2381123" y="1172972"/>
                </a:lnTo>
                <a:lnTo>
                  <a:pt x="2329434" y="1153795"/>
                </a:lnTo>
                <a:lnTo>
                  <a:pt x="2275459" y="1137412"/>
                </a:lnTo>
                <a:lnTo>
                  <a:pt x="2219452" y="1124331"/>
                </a:lnTo>
                <a:lnTo>
                  <a:pt x="2162302" y="1114552"/>
                </a:lnTo>
                <a:lnTo>
                  <a:pt x="2121890" y="1110272"/>
                </a:lnTo>
                <a:lnTo>
                  <a:pt x="2121928" y="1109472"/>
                </a:lnTo>
                <a:lnTo>
                  <a:pt x="2123440" y="1078357"/>
                </a:lnTo>
                <a:lnTo>
                  <a:pt x="2045462" y="1112774"/>
                </a:lnTo>
                <a:lnTo>
                  <a:pt x="2119757" y="1154430"/>
                </a:lnTo>
                <a:lnTo>
                  <a:pt x="2121268" y="1123010"/>
                </a:lnTo>
                <a:lnTo>
                  <a:pt x="2131822" y="1123696"/>
                </a:lnTo>
                <a:lnTo>
                  <a:pt x="2188718" y="1131443"/>
                </a:lnTo>
                <a:lnTo>
                  <a:pt x="2244598" y="1142746"/>
                </a:lnTo>
                <a:lnTo>
                  <a:pt x="2298827" y="1157351"/>
                </a:lnTo>
                <a:lnTo>
                  <a:pt x="2350897" y="1174750"/>
                </a:lnTo>
                <a:lnTo>
                  <a:pt x="2400668" y="1195070"/>
                </a:lnTo>
                <a:lnTo>
                  <a:pt x="2447290" y="1217930"/>
                </a:lnTo>
                <a:lnTo>
                  <a:pt x="2490597" y="1242695"/>
                </a:lnTo>
                <a:lnTo>
                  <a:pt x="2529967" y="1269492"/>
                </a:lnTo>
                <a:lnTo>
                  <a:pt x="2565019" y="1298067"/>
                </a:lnTo>
                <a:lnTo>
                  <a:pt x="2595245" y="1327658"/>
                </a:lnTo>
                <a:lnTo>
                  <a:pt x="2620264" y="1358519"/>
                </a:lnTo>
                <a:lnTo>
                  <a:pt x="2646934" y="1406017"/>
                </a:lnTo>
                <a:lnTo>
                  <a:pt x="2659634" y="1454150"/>
                </a:lnTo>
                <a:lnTo>
                  <a:pt x="2660523" y="1470914"/>
                </a:lnTo>
                <a:lnTo>
                  <a:pt x="2673223" y="1470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04238" y="3759454"/>
            <a:ext cx="395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=3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1627" y="4605909"/>
            <a:ext cx="395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=3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8986" y="5825744"/>
            <a:ext cx="395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=5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87167" y="4834204"/>
            <a:ext cx="39560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Arial MT"/>
                <a:cs typeface="Arial MT"/>
              </a:rPr>
              <a:t>V=2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46064" y="4328159"/>
            <a:ext cx="1732280" cy="1317625"/>
            <a:chOff x="5846064" y="4328159"/>
            <a:chExt cx="1732280" cy="1317625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10072" y="4328159"/>
              <a:ext cx="1668018" cy="131749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064" y="4425695"/>
              <a:ext cx="1680210" cy="111937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9014" y="4355361"/>
              <a:ext cx="1571571" cy="121886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959014" y="4355361"/>
              <a:ext cx="1571625" cy="1219200"/>
            </a:xfrm>
            <a:custGeom>
              <a:avLst/>
              <a:gdLst/>
              <a:ahLst/>
              <a:cxnLst/>
              <a:rect l="l" t="t" r="r" b="b"/>
              <a:pathLst>
                <a:path w="1571625" h="1219200">
                  <a:moveTo>
                    <a:pt x="143081" y="401169"/>
                  </a:moveTo>
                  <a:lnTo>
                    <a:pt x="141049" y="354434"/>
                  </a:lnTo>
                  <a:lnTo>
                    <a:pt x="146748" y="309350"/>
                  </a:lnTo>
                  <a:lnTo>
                    <a:pt x="159582" y="266742"/>
                  </a:lnTo>
                  <a:lnTo>
                    <a:pt x="178958" y="227432"/>
                  </a:lnTo>
                  <a:lnTo>
                    <a:pt x="204280" y="192245"/>
                  </a:lnTo>
                  <a:lnTo>
                    <a:pt x="234954" y="162004"/>
                  </a:lnTo>
                  <a:lnTo>
                    <a:pt x="270385" y="137534"/>
                  </a:lnTo>
                  <a:lnTo>
                    <a:pt x="309979" y="119656"/>
                  </a:lnTo>
                  <a:lnTo>
                    <a:pt x="353139" y="109196"/>
                  </a:lnTo>
                  <a:lnTo>
                    <a:pt x="393956" y="107001"/>
                  </a:lnTo>
                  <a:lnTo>
                    <a:pt x="434308" y="111926"/>
                  </a:lnTo>
                  <a:lnTo>
                    <a:pt x="473351" y="123805"/>
                  </a:lnTo>
                  <a:lnTo>
                    <a:pt x="510238" y="142470"/>
                  </a:lnTo>
                  <a:lnTo>
                    <a:pt x="535588" y="103467"/>
                  </a:lnTo>
                  <a:lnTo>
                    <a:pt x="567590" y="72575"/>
                  </a:lnTo>
                  <a:lnTo>
                    <a:pt x="604668" y="50300"/>
                  </a:lnTo>
                  <a:lnTo>
                    <a:pt x="645246" y="37150"/>
                  </a:lnTo>
                  <a:lnTo>
                    <a:pt x="687752" y="33630"/>
                  </a:lnTo>
                  <a:lnTo>
                    <a:pt x="730608" y="40246"/>
                  </a:lnTo>
                  <a:lnTo>
                    <a:pt x="772239" y="57507"/>
                  </a:lnTo>
                  <a:lnTo>
                    <a:pt x="806976" y="82510"/>
                  </a:lnTo>
                  <a:lnTo>
                    <a:pt x="817324" y="92559"/>
                  </a:lnTo>
                  <a:lnTo>
                    <a:pt x="841222" y="55319"/>
                  </a:lnTo>
                  <a:lnTo>
                    <a:pt x="872447" y="27003"/>
                  </a:lnTo>
                  <a:lnTo>
                    <a:pt x="908971" y="8326"/>
                  </a:lnTo>
                  <a:lnTo>
                    <a:pt x="948765" y="0"/>
                  </a:lnTo>
                  <a:lnTo>
                    <a:pt x="989800" y="2736"/>
                  </a:lnTo>
                  <a:lnTo>
                    <a:pt x="1030049" y="17248"/>
                  </a:lnTo>
                  <a:lnTo>
                    <a:pt x="1073608" y="51109"/>
                  </a:lnTo>
                  <a:lnTo>
                    <a:pt x="1085421" y="65635"/>
                  </a:lnTo>
                  <a:lnTo>
                    <a:pt x="1120554" y="32215"/>
                  </a:lnTo>
                  <a:lnTo>
                    <a:pt x="1161377" y="10451"/>
                  </a:lnTo>
                  <a:lnTo>
                    <a:pt x="1205516" y="547"/>
                  </a:lnTo>
                  <a:lnTo>
                    <a:pt x="1250597" y="2709"/>
                  </a:lnTo>
                  <a:lnTo>
                    <a:pt x="1294245" y="17140"/>
                  </a:lnTo>
                  <a:lnTo>
                    <a:pt x="1334087" y="44045"/>
                  </a:lnTo>
                  <a:lnTo>
                    <a:pt x="1372870" y="93051"/>
                  </a:lnTo>
                  <a:lnTo>
                    <a:pt x="1393650" y="153011"/>
                  </a:lnTo>
                  <a:lnTo>
                    <a:pt x="1435175" y="170627"/>
                  </a:lnTo>
                  <a:lnTo>
                    <a:pt x="1470704" y="196888"/>
                  </a:lnTo>
                  <a:lnTo>
                    <a:pt x="1499420" y="230282"/>
                  </a:lnTo>
                  <a:lnTo>
                    <a:pt x="1520504" y="269299"/>
                  </a:lnTo>
                  <a:lnTo>
                    <a:pt x="1533139" y="312427"/>
                  </a:lnTo>
                  <a:lnTo>
                    <a:pt x="1536509" y="358158"/>
                  </a:lnTo>
                  <a:lnTo>
                    <a:pt x="1529794" y="404979"/>
                  </a:lnTo>
                  <a:lnTo>
                    <a:pt x="1527887" y="411883"/>
                  </a:lnTo>
                  <a:lnTo>
                    <a:pt x="1525778" y="418679"/>
                  </a:lnTo>
                  <a:lnTo>
                    <a:pt x="1523454" y="425357"/>
                  </a:lnTo>
                  <a:lnTo>
                    <a:pt x="1520904" y="431903"/>
                  </a:lnTo>
                  <a:lnTo>
                    <a:pt x="1544708" y="471572"/>
                  </a:lnTo>
                  <a:lnTo>
                    <a:pt x="1561001" y="513861"/>
                  </a:lnTo>
                  <a:lnTo>
                    <a:pt x="1569912" y="557741"/>
                  </a:lnTo>
                  <a:lnTo>
                    <a:pt x="1571571" y="602183"/>
                  </a:lnTo>
                  <a:lnTo>
                    <a:pt x="1566104" y="646156"/>
                  </a:lnTo>
                  <a:lnTo>
                    <a:pt x="1553642" y="688631"/>
                  </a:lnTo>
                  <a:lnTo>
                    <a:pt x="1534313" y="728579"/>
                  </a:lnTo>
                  <a:lnTo>
                    <a:pt x="1508244" y="764970"/>
                  </a:lnTo>
                  <a:lnTo>
                    <a:pt x="1475565" y="796774"/>
                  </a:lnTo>
                  <a:lnTo>
                    <a:pt x="1421178" y="830286"/>
                  </a:lnTo>
                  <a:lnTo>
                    <a:pt x="1360503" y="848082"/>
                  </a:lnTo>
                  <a:lnTo>
                    <a:pt x="1354540" y="898923"/>
                  </a:lnTo>
                  <a:lnTo>
                    <a:pt x="1338365" y="945514"/>
                  </a:lnTo>
                  <a:lnTo>
                    <a:pt x="1313241" y="986528"/>
                  </a:lnTo>
                  <a:lnTo>
                    <a:pt x="1280432" y="1020641"/>
                  </a:lnTo>
                  <a:lnTo>
                    <a:pt x="1241203" y="1046524"/>
                  </a:lnTo>
                  <a:lnTo>
                    <a:pt x="1196818" y="1062853"/>
                  </a:lnTo>
                  <a:lnTo>
                    <a:pt x="1148540" y="1068300"/>
                  </a:lnTo>
                  <a:lnTo>
                    <a:pt x="1119700" y="1065935"/>
                  </a:lnTo>
                  <a:lnTo>
                    <a:pt x="1091549" y="1059473"/>
                  </a:lnTo>
                  <a:lnTo>
                    <a:pt x="1064494" y="1049012"/>
                  </a:lnTo>
                  <a:lnTo>
                    <a:pt x="1038939" y="1034645"/>
                  </a:lnTo>
                  <a:lnTo>
                    <a:pt x="1022385" y="1078157"/>
                  </a:lnTo>
                  <a:lnTo>
                    <a:pt x="999459" y="1116756"/>
                  </a:lnTo>
                  <a:lnTo>
                    <a:pt x="971023" y="1149952"/>
                  </a:lnTo>
                  <a:lnTo>
                    <a:pt x="937939" y="1177252"/>
                  </a:lnTo>
                  <a:lnTo>
                    <a:pt x="901071" y="1198165"/>
                  </a:lnTo>
                  <a:lnTo>
                    <a:pt x="861281" y="1212200"/>
                  </a:lnTo>
                  <a:lnTo>
                    <a:pt x="819430" y="1218867"/>
                  </a:lnTo>
                  <a:lnTo>
                    <a:pt x="776381" y="1217673"/>
                  </a:lnTo>
                  <a:lnTo>
                    <a:pt x="732996" y="1208127"/>
                  </a:lnTo>
                  <a:lnTo>
                    <a:pt x="693755" y="1191512"/>
                  </a:lnTo>
                  <a:lnTo>
                    <a:pt x="658051" y="1168170"/>
                  </a:lnTo>
                  <a:lnTo>
                    <a:pt x="626608" y="1138708"/>
                  </a:lnTo>
                  <a:lnTo>
                    <a:pt x="600154" y="1103733"/>
                  </a:lnTo>
                  <a:lnTo>
                    <a:pt x="559283" y="1125272"/>
                  </a:lnTo>
                  <a:lnTo>
                    <a:pt x="516827" y="1139203"/>
                  </a:lnTo>
                  <a:lnTo>
                    <a:pt x="473579" y="1145736"/>
                  </a:lnTo>
                  <a:lnTo>
                    <a:pt x="430330" y="1145082"/>
                  </a:lnTo>
                  <a:lnTo>
                    <a:pt x="387874" y="1137451"/>
                  </a:lnTo>
                  <a:lnTo>
                    <a:pt x="347003" y="1123054"/>
                  </a:lnTo>
                  <a:lnTo>
                    <a:pt x="308509" y="1102101"/>
                  </a:lnTo>
                  <a:lnTo>
                    <a:pt x="273185" y="1074801"/>
                  </a:lnTo>
                  <a:lnTo>
                    <a:pt x="241824" y="1041366"/>
                  </a:lnTo>
                  <a:lnTo>
                    <a:pt x="215217" y="1002006"/>
                  </a:lnTo>
                  <a:lnTo>
                    <a:pt x="213312" y="998450"/>
                  </a:lnTo>
                  <a:lnTo>
                    <a:pt x="212296" y="996672"/>
                  </a:lnTo>
                  <a:lnTo>
                    <a:pt x="169820" y="995941"/>
                  </a:lnTo>
                  <a:lnTo>
                    <a:pt x="130377" y="983883"/>
                  </a:lnTo>
                  <a:lnTo>
                    <a:pt x="95647" y="961890"/>
                  </a:lnTo>
                  <a:lnTo>
                    <a:pt x="67309" y="931356"/>
                  </a:lnTo>
                  <a:lnTo>
                    <a:pt x="47044" y="893676"/>
                  </a:lnTo>
                  <a:lnTo>
                    <a:pt x="36528" y="850241"/>
                  </a:lnTo>
                  <a:lnTo>
                    <a:pt x="36251" y="813846"/>
                  </a:lnTo>
                  <a:lnTo>
                    <a:pt x="43355" y="778629"/>
                  </a:lnTo>
                  <a:lnTo>
                    <a:pt x="57460" y="745817"/>
                  </a:lnTo>
                  <a:lnTo>
                    <a:pt x="78184" y="716637"/>
                  </a:lnTo>
                  <a:lnTo>
                    <a:pt x="44788" y="688957"/>
                  </a:lnTo>
                  <a:lnTo>
                    <a:pt x="20268" y="654120"/>
                  </a:lnTo>
                  <a:lnTo>
                    <a:pt x="5159" y="614323"/>
                  </a:lnTo>
                  <a:lnTo>
                    <a:pt x="0" y="571763"/>
                  </a:lnTo>
                  <a:lnTo>
                    <a:pt x="5324" y="528639"/>
                  </a:lnTo>
                  <a:lnTo>
                    <a:pt x="21669" y="487148"/>
                  </a:lnTo>
                  <a:lnTo>
                    <a:pt x="44101" y="455628"/>
                  </a:lnTo>
                  <a:lnTo>
                    <a:pt x="105394" y="413639"/>
                  </a:lnTo>
                  <a:lnTo>
                    <a:pt x="141684" y="404979"/>
                  </a:lnTo>
                  <a:lnTo>
                    <a:pt x="143081" y="401169"/>
                  </a:lnTo>
                  <a:close/>
                </a:path>
                <a:path w="1571625" h="1219200">
                  <a:moveTo>
                    <a:pt x="375745" y="1068808"/>
                  </a:moveTo>
                  <a:lnTo>
                    <a:pt x="373073" y="1081982"/>
                  </a:lnTo>
                  <a:lnTo>
                    <a:pt x="365792" y="1092763"/>
                  </a:lnTo>
                  <a:lnTo>
                    <a:pt x="355011" y="1100044"/>
                  </a:lnTo>
                  <a:lnTo>
                    <a:pt x="341836" y="1102717"/>
                  </a:lnTo>
                  <a:lnTo>
                    <a:pt x="328662" y="1100044"/>
                  </a:lnTo>
                  <a:lnTo>
                    <a:pt x="317881" y="1092763"/>
                  </a:lnTo>
                  <a:lnTo>
                    <a:pt x="310600" y="1081982"/>
                  </a:lnTo>
                  <a:lnTo>
                    <a:pt x="307927" y="1068808"/>
                  </a:lnTo>
                  <a:lnTo>
                    <a:pt x="310600" y="1055654"/>
                  </a:lnTo>
                  <a:lnTo>
                    <a:pt x="317881" y="1044916"/>
                  </a:lnTo>
                  <a:lnTo>
                    <a:pt x="328662" y="1037679"/>
                  </a:lnTo>
                  <a:lnTo>
                    <a:pt x="341836" y="1035026"/>
                  </a:lnTo>
                  <a:lnTo>
                    <a:pt x="355011" y="1037679"/>
                  </a:lnTo>
                  <a:lnTo>
                    <a:pt x="365792" y="1044916"/>
                  </a:lnTo>
                  <a:lnTo>
                    <a:pt x="373073" y="1055654"/>
                  </a:lnTo>
                  <a:lnTo>
                    <a:pt x="375745" y="1068808"/>
                  </a:lnTo>
                  <a:close/>
                </a:path>
                <a:path w="1571625" h="1219200">
                  <a:moveTo>
                    <a:pt x="417020" y="1060934"/>
                  </a:moveTo>
                  <a:lnTo>
                    <a:pt x="411712" y="1087336"/>
                  </a:lnTo>
                  <a:lnTo>
                    <a:pt x="397224" y="1108892"/>
                  </a:lnTo>
                  <a:lnTo>
                    <a:pt x="375712" y="1123424"/>
                  </a:lnTo>
                  <a:lnTo>
                    <a:pt x="349329" y="1128752"/>
                  </a:lnTo>
                  <a:lnTo>
                    <a:pt x="323001" y="1123424"/>
                  </a:lnTo>
                  <a:lnTo>
                    <a:pt x="301482" y="1108892"/>
                  </a:lnTo>
                  <a:lnTo>
                    <a:pt x="286965" y="1087336"/>
                  </a:lnTo>
                  <a:lnTo>
                    <a:pt x="281638" y="1060934"/>
                  </a:lnTo>
                  <a:lnTo>
                    <a:pt x="286965" y="1034605"/>
                  </a:lnTo>
                  <a:lnTo>
                    <a:pt x="301482" y="1013087"/>
                  </a:lnTo>
                  <a:lnTo>
                    <a:pt x="323001" y="998569"/>
                  </a:lnTo>
                  <a:lnTo>
                    <a:pt x="349329" y="993243"/>
                  </a:lnTo>
                  <a:lnTo>
                    <a:pt x="375712" y="998569"/>
                  </a:lnTo>
                  <a:lnTo>
                    <a:pt x="397224" y="1013087"/>
                  </a:lnTo>
                  <a:lnTo>
                    <a:pt x="411712" y="1034605"/>
                  </a:lnTo>
                  <a:lnTo>
                    <a:pt x="417020" y="1060934"/>
                  </a:lnTo>
                  <a:close/>
                </a:path>
                <a:path w="1571625" h="1219200">
                  <a:moveTo>
                    <a:pt x="411559" y="1102082"/>
                  </a:moveTo>
                  <a:lnTo>
                    <a:pt x="403578" y="1141639"/>
                  </a:lnTo>
                  <a:lnTo>
                    <a:pt x="381810" y="1173932"/>
                  </a:lnTo>
                  <a:lnTo>
                    <a:pt x="349516" y="1195701"/>
                  </a:lnTo>
                  <a:lnTo>
                    <a:pt x="309959" y="1203682"/>
                  </a:lnTo>
                  <a:lnTo>
                    <a:pt x="270403" y="1195701"/>
                  </a:lnTo>
                  <a:lnTo>
                    <a:pt x="238109" y="1173932"/>
                  </a:lnTo>
                  <a:lnTo>
                    <a:pt x="216341" y="1141639"/>
                  </a:lnTo>
                  <a:lnTo>
                    <a:pt x="208359" y="1102082"/>
                  </a:lnTo>
                  <a:lnTo>
                    <a:pt x="216341" y="1062525"/>
                  </a:lnTo>
                  <a:lnTo>
                    <a:pt x="238109" y="1030232"/>
                  </a:lnTo>
                  <a:lnTo>
                    <a:pt x="270403" y="1008463"/>
                  </a:lnTo>
                  <a:lnTo>
                    <a:pt x="309959" y="1000482"/>
                  </a:lnTo>
                  <a:lnTo>
                    <a:pt x="349516" y="1008463"/>
                  </a:lnTo>
                  <a:lnTo>
                    <a:pt x="381810" y="1030232"/>
                  </a:lnTo>
                  <a:lnTo>
                    <a:pt x="403578" y="1062525"/>
                  </a:lnTo>
                  <a:lnTo>
                    <a:pt x="411559" y="1102082"/>
                  </a:lnTo>
                  <a:close/>
                </a:path>
                <a:path w="1571625" h="1219200">
                  <a:moveTo>
                    <a:pt x="171910" y="734417"/>
                  </a:moveTo>
                  <a:lnTo>
                    <a:pt x="147880" y="734459"/>
                  </a:lnTo>
                  <a:lnTo>
                    <a:pt x="124254" y="730655"/>
                  </a:lnTo>
                  <a:lnTo>
                    <a:pt x="101437" y="723112"/>
                  </a:lnTo>
                  <a:lnTo>
                    <a:pt x="79835" y="711938"/>
                  </a:lnTo>
                </a:path>
                <a:path w="1571625" h="1219200">
                  <a:moveTo>
                    <a:pt x="253063" y="980543"/>
                  </a:moveTo>
                  <a:lnTo>
                    <a:pt x="243255" y="984301"/>
                  </a:lnTo>
                  <a:lnTo>
                    <a:pt x="233267" y="987369"/>
                  </a:lnTo>
                  <a:lnTo>
                    <a:pt x="223113" y="989723"/>
                  </a:lnTo>
                  <a:lnTo>
                    <a:pt x="212804" y="991338"/>
                  </a:lnTo>
                </a:path>
                <a:path w="1571625" h="1219200">
                  <a:moveTo>
                    <a:pt x="600154" y="1098907"/>
                  </a:moveTo>
                  <a:lnTo>
                    <a:pt x="593130" y="1087120"/>
                  </a:lnTo>
                  <a:lnTo>
                    <a:pt x="586724" y="1074999"/>
                  </a:lnTo>
                  <a:lnTo>
                    <a:pt x="580938" y="1062545"/>
                  </a:lnTo>
                  <a:lnTo>
                    <a:pt x="575770" y="1049758"/>
                  </a:lnTo>
                </a:path>
                <a:path w="1571625" h="1219200">
                  <a:moveTo>
                    <a:pt x="1048845" y="976352"/>
                  </a:moveTo>
                  <a:lnTo>
                    <a:pt x="1047389" y="990036"/>
                  </a:lnTo>
                  <a:lnTo>
                    <a:pt x="1045289" y="1003625"/>
                  </a:lnTo>
                  <a:lnTo>
                    <a:pt x="1042523" y="1017071"/>
                  </a:lnTo>
                  <a:lnTo>
                    <a:pt x="1039066" y="1030327"/>
                  </a:lnTo>
                </a:path>
                <a:path w="1571625" h="1219200">
                  <a:moveTo>
                    <a:pt x="1241504" y="643485"/>
                  </a:moveTo>
                  <a:lnTo>
                    <a:pt x="1281793" y="670602"/>
                  </a:lnTo>
                  <a:lnTo>
                    <a:pt x="1314699" y="705918"/>
                  </a:lnTo>
                  <a:lnTo>
                    <a:pt x="1339272" y="747818"/>
                  </a:lnTo>
                  <a:lnTo>
                    <a:pt x="1354561" y="794686"/>
                  </a:lnTo>
                  <a:lnTo>
                    <a:pt x="1359614" y="844907"/>
                  </a:lnTo>
                </a:path>
                <a:path w="1571625" h="1219200">
                  <a:moveTo>
                    <a:pt x="1520142" y="428982"/>
                  </a:moveTo>
                  <a:lnTo>
                    <a:pt x="1510141" y="450165"/>
                  </a:lnTo>
                  <a:lnTo>
                    <a:pt x="1497949" y="469955"/>
                  </a:lnTo>
                  <a:lnTo>
                    <a:pt x="1483709" y="488150"/>
                  </a:lnTo>
                  <a:lnTo>
                    <a:pt x="1467564" y="504547"/>
                  </a:lnTo>
                </a:path>
                <a:path w="1571625" h="1219200">
                  <a:moveTo>
                    <a:pt x="1393904" y="148820"/>
                  </a:moveTo>
                  <a:lnTo>
                    <a:pt x="1395216" y="157629"/>
                  </a:lnTo>
                  <a:lnTo>
                    <a:pt x="1396111" y="166521"/>
                  </a:lnTo>
                  <a:lnTo>
                    <a:pt x="1396601" y="175484"/>
                  </a:lnTo>
                  <a:lnTo>
                    <a:pt x="1396698" y="184507"/>
                  </a:lnTo>
                </a:path>
                <a:path w="1571625" h="1219200">
                  <a:moveTo>
                    <a:pt x="1057989" y="107164"/>
                  </a:moveTo>
                  <a:lnTo>
                    <a:pt x="1063536" y="95077"/>
                  </a:lnTo>
                  <a:lnTo>
                    <a:pt x="1069880" y="83431"/>
                  </a:lnTo>
                  <a:lnTo>
                    <a:pt x="1077010" y="72285"/>
                  </a:lnTo>
                  <a:lnTo>
                    <a:pt x="1084913" y="61698"/>
                  </a:lnTo>
                </a:path>
                <a:path w="1571625" h="1219200">
                  <a:moveTo>
                    <a:pt x="805894" y="128881"/>
                  </a:moveTo>
                  <a:lnTo>
                    <a:pt x="808278" y="118767"/>
                  </a:lnTo>
                  <a:lnTo>
                    <a:pt x="811244" y="108831"/>
                  </a:lnTo>
                  <a:lnTo>
                    <a:pt x="814806" y="99109"/>
                  </a:lnTo>
                  <a:lnTo>
                    <a:pt x="818975" y="89638"/>
                  </a:lnTo>
                </a:path>
                <a:path w="1571625" h="1219200">
                  <a:moveTo>
                    <a:pt x="510111" y="142216"/>
                  </a:moveTo>
                  <a:lnTo>
                    <a:pt x="522706" y="150542"/>
                  </a:lnTo>
                  <a:lnTo>
                    <a:pt x="534765" y="159678"/>
                  </a:lnTo>
                  <a:lnTo>
                    <a:pt x="546277" y="169577"/>
                  </a:lnTo>
                  <a:lnTo>
                    <a:pt x="557228" y="180189"/>
                  </a:lnTo>
                </a:path>
                <a:path w="1571625" h="1219200">
                  <a:moveTo>
                    <a:pt x="151336" y="441301"/>
                  </a:moveTo>
                  <a:lnTo>
                    <a:pt x="148689" y="431423"/>
                  </a:lnTo>
                  <a:lnTo>
                    <a:pt x="146447" y="421425"/>
                  </a:lnTo>
                  <a:lnTo>
                    <a:pt x="144586" y="411333"/>
                  </a:lnTo>
                  <a:lnTo>
                    <a:pt x="143081" y="40116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19546" y="4501388"/>
            <a:ext cx="1343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20764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lgo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Consistencia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160264" y="3709415"/>
            <a:ext cx="653415" cy="635000"/>
            <a:chOff x="5160264" y="3709415"/>
            <a:chExt cx="653415" cy="635000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0264" y="3709415"/>
              <a:ext cx="653034" cy="63474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6840" y="3773423"/>
              <a:ext cx="531113" cy="57073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0556" y="3741419"/>
              <a:ext cx="554736" cy="5334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210556" y="3741419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89" h="533400">
                  <a:moveTo>
                    <a:pt x="0" y="266699"/>
                  </a:moveTo>
                  <a:lnTo>
                    <a:pt x="4469" y="218753"/>
                  </a:lnTo>
                  <a:lnTo>
                    <a:pt x="17355" y="173629"/>
                  </a:lnTo>
                  <a:lnTo>
                    <a:pt x="37874" y="132080"/>
                  </a:lnTo>
                  <a:lnTo>
                    <a:pt x="65241" y="94858"/>
                  </a:lnTo>
                  <a:lnTo>
                    <a:pt x="98673" y="62716"/>
                  </a:lnTo>
                  <a:lnTo>
                    <a:pt x="137385" y="36406"/>
                  </a:lnTo>
                  <a:lnTo>
                    <a:pt x="180595" y="16682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2"/>
                  </a:lnTo>
                  <a:lnTo>
                    <a:pt x="417350" y="36406"/>
                  </a:lnTo>
                  <a:lnTo>
                    <a:pt x="456062" y="62716"/>
                  </a:lnTo>
                  <a:lnTo>
                    <a:pt x="489494" y="94858"/>
                  </a:lnTo>
                  <a:lnTo>
                    <a:pt x="516861" y="132080"/>
                  </a:lnTo>
                  <a:lnTo>
                    <a:pt x="537380" y="173629"/>
                  </a:lnTo>
                  <a:lnTo>
                    <a:pt x="550266" y="218753"/>
                  </a:lnTo>
                  <a:lnTo>
                    <a:pt x="554736" y="266699"/>
                  </a:lnTo>
                  <a:lnTo>
                    <a:pt x="550266" y="314646"/>
                  </a:lnTo>
                  <a:lnTo>
                    <a:pt x="537380" y="359770"/>
                  </a:lnTo>
                  <a:lnTo>
                    <a:pt x="516861" y="401319"/>
                  </a:lnTo>
                  <a:lnTo>
                    <a:pt x="489494" y="438541"/>
                  </a:lnTo>
                  <a:lnTo>
                    <a:pt x="456062" y="470683"/>
                  </a:lnTo>
                  <a:lnTo>
                    <a:pt x="417350" y="496993"/>
                  </a:lnTo>
                  <a:lnTo>
                    <a:pt x="374140" y="516717"/>
                  </a:lnTo>
                  <a:lnTo>
                    <a:pt x="327218" y="529103"/>
                  </a:lnTo>
                  <a:lnTo>
                    <a:pt x="277368" y="533399"/>
                  </a:lnTo>
                  <a:lnTo>
                    <a:pt x="227517" y="529103"/>
                  </a:lnTo>
                  <a:lnTo>
                    <a:pt x="180595" y="516717"/>
                  </a:lnTo>
                  <a:lnTo>
                    <a:pt x="137385" y="496993"/>
                  </a:lnTo>
                  <a:lnTo>
                    <a:pt x="98673" y="470683"/>
                  </a:lnTo>
                  <a:lnTo>
                    <a:pt x="65241" y="438541"/>
                  </a:lnTo>
                  <a:lnTo>
                    <a:pt x="37874" y="401319"/>
                  </a:lnTo>
                  <a:lnTo>
                    <a:pt x="17355" y="359770"/>
                  </a:lnTo>
                  <a:lnTo>
                    <a:pt x="4469" y="314646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43144" y="3851275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465064" y="5462015"/>
            <a:ext cx="653415" cy="635000"/>
            <a:chOff x="5465064" y="5462015"/>
            <a:chExt cx="653415" cy="635000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5064" y="5462015"/>
              <a:ext cx="653034" cy="63474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01640" y="5526011"/>
              <a:ext cx="531113" cy="57073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5356" y="5494019"/>
              <a:ext cx="554736" cy="533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515356" y="5494019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89" h="533400">
                  <a:moveTo>
                    <a:pt x="0" y="266699"/>
                  </a:moveTo>
                  <a:lnTo>
                    <a:pt x="4469" y="218760"/>
                  </a:lnTo>
                  <a:lnTo>
                    <a:pt x="17355" y="173639"/>
                  </a:lnTo>
                  <a:lnTo>
                    <a:pt x="37874" y="132091"/>
                  </a:lnTo>
                  <a:lnTo>
                    <a:pt x="65241" y="94868"/>
                  </a:lnTo>
                  <a:lnTo>
                    <a:pt x="98673" y="62724"/>
                  </a:lnTo>
                  <a:lnTo>
                    <a:pt x="137385" y="36412"/>
                  </a:lnTo>
                  <a:lnTo>
                    <a:pt x="180595" y="16685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5"/>
                  </a:lnTo>
                  <a:lnTo>
                    <a:pt x="417350" y="36412"/>
                  </a:lnTo>
                  <a:lnTo>
                    <a:pt x="456062" y="62724"/>
                  </a:lnTo>
                  <a:lnTo>
                    <a:pt x="489494" y="94868"/>
                  </a:lnTo>
                  <a:lnTo>
                    <a:pt x="516861" y="132091"/>
                  </a:lnTo>
                  <a:lnTo>
                    <a:pt x="537380" y="173639"/>
                  </a:lnTo>
                  <a:lnTo>
                    <a:pt x="550266" y="218760"/>
                  </a:lnTo>
                  <a:lnTo>
                    <a:pt x="554736" y="266699"/>
                  </a:lnTo>
                  <a:lnTo>
                    <a:pt x="550266" y="314639"/>
                  </a:lnTo>
                  <a:lnTo>
                    <a:pt x="537380" y="359760"/>
                  </a:lnTo>
                  <a:lnTo>
                    <a:pt x="516861" y="401308"/>
                  </a:lnTo>
                  <a:lnTo>
                    <a:pt x="489494" y="438531"/>
                  </a:lnTo>
                  <a:lnTo>
                    <a:pt x="456062" y="470675"/>
                  </a:lnTo>
                  <a:lnTo>
                    <a:pt x="417350" y="496987"/>
                  </a:lnTo>
                  <a:lnTo>
                    <a:pt x="374140" y="516714"/>
                  </a:lnTo>
                  <a:lnTo>
                    <a:pt x="327218" y="529103"/>
                  </a:lnTo>
                  <a:lnTo>
                    <a:pt x="277368" y="533399"/>
                  </a:lnTo>
                  <a:lnTo>
                    <a:pt x="227517" y="529103"/>
                  </a:lnTo>
                  <a:lnTo>
                    <a:pt x="180595" y="516714"/>
                  </a:lnTo>
                  <a:lnTo>
                    <a:pt x="137385" y="496987"/>
                  </a:lnTo>
                  <a:lnTo>
                    <a:pt x="98673" y="470675"/>
                  </a:lnTo>
                  <a:lnTo>
                    <a:pt x="65241" y="438531"/>
                  </a:lnTo>
                  <a:lnTo>
                    <a:pt x="37874" y="401308"/>
                  </a:lnTo>
                  <a:lnTo>
                    <a:pt x="17355" y="359760"/>
                  </a:lnTo>
                  <a:lnTo>
                    <a:pt x="4469" y="314639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673344" y="560415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01359" y="573521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293864" y="3557015"/>
            <a:ext cx="653415" cy="635000"/>
            <a:chOff x="7293864" y="3557015"/>
            <a:chExt cx="653415" cy="635000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3864" y="3557015"/>
              <a:ext cx="653033" cy="63474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0440" y="3621023"/>
              <a:ext cx="531114" cy="57073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4156" y="3589019"/>
              <a:ext cx="554736" cy="5333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344156" y="3589019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90" h="533400">
                  <a:moveTo>
                    <a:pt x="0" y="266699"/>
                  </a:moveTo>
                  <a:lnTo>
                    <a:pt x="4469" y="218753"/>
                  </a:lnTo>
                  <a:lnTo>
                    <a:pt x="17355" y="173629"/>
                  </a:lnTo>
                  <a:lnTo>
                    <a:pt x="37874" y="132080"/>
                  </a:lnTo>
                  <a:lnTo>
                    <a:pt x="65241" y="94858"/>
                  </a:lnTo>
                  <a:lnTo>
                    <a:pt x="98673" y="62716"/>
                  </a:lnTo>
                  <a:lnTo>
                    <a:pt x="137385" y="36406"/>
                  </a:lnTo>
                  <a:lnTo>
                    <a:pt x="180595" y="16682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2"/>
                  </a:lnTo>
                  <a:lnTo>
                    <a:pt x="417350" y="36406"/>
                  </a:lnTo>
                  <a:lnTo>
                    <a:pt x="456062" y="62716"/>
                  </a:lnTo>
                  <a:lnTo>
                    <a:pt x="489494" y="94858"/>
                  </a:lnTo>
                  <a:lnTo>
                    <a:pt x="516861" y="132079"/>
                  </a:lnTo>
                  <a:lnTo>
                    <a:pt x="537380" y="173629"/>
                  </a:lnTo>
                  <a:lnTo>
                    <a:pt x="550266" y="218753"/>
                  </a:lnTo>
                  <a:lnTo>
                    <a:pt x="554736" y="266699"/>
                  </a:lnTo>
                  <a:lnTo>
                    <a:pt x="550266" y="314646"/>
                  </a:lnTo>
                  <a:lnTo>
                    <a:pt x="537380" y="359770"/>
                  </a:lnTo>
                  <a:lnTo>
                    <a:pt x="516861" y="401319"/>
                  </a:lnTo>
                  <a:lnTo>
                    <a:pt x="489494" y="438541"/>
                  </a:lnTo>
                  <a:lnTo>
                    <a:pt x="456062" y="470683"/>
                  </a:lnTo>
                  <a:lnTo>
                    <a:pt x="417350" y="496993"/>
                  </a:lnTo>
                  <a:lnTo>
                    <a:pt x="374140" y="516717"/>
                  </a:lnTo>
                  <a:lnTo>
                    <a:pt x="327218" y="529103"/>
                  </a:lnTo>
                  <a:lnTo>
                    <a:pt x="277368" y="533399"/>
                  </a:lnTo>
                  <a:lnTo>
                    <a:pt x="227517" y="529103"/>
                  </a:lnTo>
                  <a:lnTo>
                    <a:pt x="180595" y="516717"/>
                  </a:lnTo>
                  <a:lnTo>
                    <a:pt x="137385" y="496993"/>
                  </a:lnTo>
                  <a:lnTo>
                    <a:pt x="98673" y="470683"/>
                  </a:lnTo>
                  <a:lnTo>
                    <a:pt x="65241" y="438541"/>
                  </a:lnTo>
                  <a:lnTo>
                    <a:pt x="37874" y="401319"/>
                  </a:lnTo>
                  <a:lnTo>
                    <a:pt x="17355" y="359770"/>
                  </a:lnTo>
                  <a:lnTo>
                    <a:pt x="4469" y="314646"/>
                  </a:lnTo>
                  <a:lnTo>
                    <a:pt x="0" y="266699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477379" y="3698875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2</a:t>
            </a:r>
            <a:endParaRPr sz="1800" baseline="-20833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446264" y="5233415"/>
            <a:ext cx="653415" cy="635000"/>
            <a:chOff x="7446264" y="5233415"/>
            <a:chExt cx="653415" cy="635000"/>
          </a:xfrm>
        </p:grpSpPr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6264" y="5233415"/>
              <a:ext cx="653033" cy="63474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2840" y="5297411"/>
              <a:ext cx="531114" cy="57073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96556" y="5265419"/>
              <a:ext cx="554736" cy="5334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496556" y="5265419"/>
              <a:ext cx="554990" cy="533400"/>
            </a:xfrm>
            <a:custGeom>
              <a:avLst/>
              <a:gdLst/>
              <a:ahLst/>
              <a:cxnLst/>
              <a:rect l="l" t="t" r="r" b="b"/>
              <a:pathLst>
                <a:path w="554990" h="533400">
                  <a:moveTo>
                    <a:pt x="0" y="266699"/>
                  </a:moveTo>
                  <a:lnTo>
                    <a:pt x="4469" y="218753"/>
                  </a:lnTo>
                  <a:lnTo>
                    <a:pt x="17355" y="173629"/>
                  </a:lnTo>
                  <a:lnTo>
                    <a:pt x="37874" y="132079"/>
                  </a:lnTo>
                  <a:lnTo>
                    <a:pt x="65241" y="94858"/>
                  </a:lnTo>
                  <a:lnTo>
                    <a:pt x="98673" y="62716"/>
                  </a:lnTo>
                  <a:lnTo>
                    <a:pt x="137385" y="36406"/>
                  </a:lnTo>
                  <a:lnTo>
                    <a:pt x="180595" y="16682"/>
                  </a:lnTo>
                  <a:lnTo>
                    <a:pt x="227517" y="4296"/>
                  </a:lnTo>
                  <a:lnTo>
                    <a:pt x="277368" y="0"/>
                  </a:lnTo>
                  <a:lnTo>
                    <a:pt x="327218" y="4296"/>
                  </a:lnTo>
                  <a:lnTo>
                    <a:pt x="374140" y="16682"/>
                  </a:lnTo>
                  <a:lnTo>
                    <a:pt x="417350" y="36406"/>
                  </a:lnTo>
                  <a:lnTo>
                    <a:pt x="456062" y="62716"/>
                  </a:lnTo>
                  <a:lnTo>
                    <a:pt x="489494" y="94858"/>
                  </a:lnTo>
                  <a:lnTo>
                    <a:pt x="516861" y="132079"/>
                  </a:lnTo>
                  <a:lnTo>
                    <a:pt x="537380" y="173629"/>
                  </a:lnTo>
                  <a:lnTo>
                    <a:pt x="550266" y="218753"/>
                  </a:lnTo>
                  <a:lnTo>
                    <a:pt x="554736" y="266699"/>
                  </a:lnTo>
                  <a:lnTo>
                    <a:pt x="550266" y="314639"/>
                  </a:lnTo>
                  <a:lnTo>
                    <a:pt x="537380" y="359760"/>
                  </a:lnTo>
                  <a:lnTo>
                    <a:pt x="516861" y="401308"/>
                  </a:lnTo>
                  <a:lnTo>
                    <a:pt x="489494" y="438531"/>
                  </a:lnTo>
                  <a:lnTo>
                    <a:pt x="456062" y="470675"/>
                  </a:lnTo>
                  <a:lnTo>
                    <a:pt x="417350" y="496987"/>
                  </a:lnTo>
                  <a:lnTo>
                    <a:pt x="374140" y="516714"/>
                  </a:lnTo>
                  <a:lnTo>
                    <a:pt x="327218" y="529103"/>
                  </a:lnTo>
                  <a:lnTo>
                    <a:pt x="277368" y="533399"/>
                  </a:lnTo>
                  <a:lnTo>
                    <a:pt x="227517" y="529103"/>
                  </a:lnTo>
                  <a:lnTo>
                    <a:pt x="180595" y="516714"/>
                  </a:lnTo>
                  <a:lnTo>
                    <a:pt x="137385" y="496987"/>
                  </a:lnTo>
                  <a:lnTo>
                    <a:pt x="98673" y="470675"/>
                  </a:lnTo>
                  <a:lnTo>
                    <a:pt x="65241" y="438531"/>
                  </a:lnTo>
                  <a:lnTo>
                    <a:pt x="37874" y="401308"/>
                  </a:lnTo>
                  <a:lnTo>
                    <a:pt x="17355" y="359760"/>
                  </a:lnTo>
                  <a:lnTo>
                    <a:pt x="4469" y="314639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629779" y="5375859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20833" dirty="0">
                <a:latin typeface="Arial MT"/>
                <a:cs typeface="Arial MT"/>
              </a:rPr>
              <a:t>4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765165" y="3970146"/>
            <a:ext cx="2088514" cy="2062480"/>
          </a:xfrm>
          <a:custGeom>
            <a:avLst/>
            <a:gdLst/>
            <a:ahLst/>
            <a:cxnLst/>
            <a:rect l="l" t="t" r="r" b="b"/>
            <a:pathLst>
              <a:path w="2088515" h="2062479">
                <a:moveTo>
                  <a:pt x="987171" y="448818"/>
                </a:moveTo>
                <a:lnTo>
                  <a:pt x="981329" y="408813"/>
                </a:lnTo>
                <a:lnTo>
                  <a:pt x="964438" y="369189"/>
                </a:lnTo>
                <a:lnTo>
                  <a:pt x="937260" y="330454"/>
                </a:lnTo>
                <a:lnTo>
                  <a:pt x="900938" y="292989"/>
                </a:lnTo>
                <a:lnTo>
                  <a:pt x="855980" y="256794"/>
                </a:lnTo>
                <a:lnTo>
                  <a:pt x="803148" y="222377"/>
                </a:lnTo>
                <a:lnTo>
                  <a:pt x="743204" y="189865"/>
                </a:lnTo>
                <a:lnTo>
                  <a:pt x="676910" y="159639"/>
                </a:lnTo>
                <a:lnTo>
                  <a:pt x="641477" y="145288"/>
                </a:lnTo>
                <a:lnTo>
                  <a:pt x="604774" y="131699"/>
                </a:lnTo>
                <a:lnTo>
                  <a:pt x="566928" y="118745"/>
                </a:lnTo>
                <a:lnTo>
                  <a:pt x="527812" y="106553"/>
                </a:lnTo>
                <a:lnTo>
                  <a:pt x="487553" y="95123"/>
                </a:lnTo>
                <a:lnTo>
                  <a:pt x="446405" y="84455"/>
                </a:lnTo>
                <a:lnTo>
                  <a:pt x="404368" y="74676"/>
                </a:lnTo>
                <a:lnTo>
                  <a:pt x="361442" y="65659"/>
                </a:lnTo>
                <a:lnTo>
                  <a:pt x="317881" y="57658"/>
                </a:lnTo>
                <a:lnTo>
                  <a:pt x="273685" y="50546"/>
                </a:lnTo>
                <a:lnTo>
                  <a:pt x="228981" y="44450"/>
                </a:lnTo>
                <a:lnTo>
                  <a:pt x="183769" y="39370"/>
                </a:lnTo>
                <a:lnTo>
                  <a:pt x="138176" y="35306"/>
                </a:lnTo>
                <a:lnTo>
                  <a:pt x="92202" y="32385"/>
                </a:lnTo>
                <a:lnTo>
                  <a:pt x="76339" y="31889"/>
                </a:lnTo>
                <a:lnTo>
                  <a:pt x="76352" y="31496"/>
                </a:lnTo>
                <a:lnTo>
                  <a:pt x="77089" y="0"/>
                </a:lnTo>
                <a:lnTo>
                  <a:pt x="0" y="36322"/>
                </a:lnTo>
                <a:lnTo>
                  <a:pt x="75311" y="76200"/>
                </a:lnTo>
                <a:lnTo>
                  <a:pt x="76047" y="44602"/>
                </a:lnTo>
                <a:lnTo>
                  <a:pt x="91440" y="45085"/>
                </a:lnTo>
                <a:lnTo>
                  <a:pt x="137033" y="48006"/>
                </a:lnTo>
                <a:lnTo>
                  <a:pt x="182245" y="51943"/>
                </a:lnTo>
                <a:lnTo>
                  <a:pt x="227203" y="57023"/>
                </a:lnTo>
                <a:lnTo>
                  <a:pt x="271653" y="63119"/>
                </a:lnTo>
                <a:lnTo>
                  <a:pt x="315595" y="70104"/>
                </a:lnTo>
                <a:lnTo>
                  <a:pt x="358902" y="78105"/>
                </a:lnTo>
                <a:lnTo>
                  <a:pt x="401447" y="86995"/>
                </a:lnTo>
                <a:lnTo>
                  <a:pt x="443230" y="96647"/>
                </a:lnTo>
                <a:lnTo>
                  <a:pt x="484124" y="107315"/>
                </a:lnTo>
                <a:lnTo>
                  <a:pt x="524002" y="118618"/>
                </a:lnTo>
                <a:lnTo>
                  <a:pt x="562864" y="130810"/>
                </a:lnTo>
                <a:lnTo>
                  <a:pt x="600329" y="143510"/>
                </a:lnTo>
                <a:lnTo>
                  <a:pt x="636778" y="157099"/>
                </a:lnTo>
                <a:lnTo>
                  <a:pt x="705358" y="185928"/>
                </a:lnTo>
                <a:lnTo>
                  <a:pt x="767715" y="216916"/>
                </a:lnTo>
                <a:lnTo>
                  <a:pt x="823341" y="249936"/>
                </a:lnTo>
                <a:lnTo>
                  <a:pt x="871207" y="284480"/>
                </a:lnTo>
                <a:lnTo>
                  <a:pt x="910971" y="320167"/>
                </a:lnTo>
                <a:lnTo>
                  <a:pt x="941578" y="356616"/>
                </a:lnTo>
                <a:lnTo>
                  <a:pt x="962406" y="393573"/>
                </a:lnTo>
                <a:lnTo>
                  <a:pt x="973074" y="430403"/>
                </a:lnTo>
                <a:lnTo>
                  <a:pt x="974471" y="449326"/>
                </a:lnTo>
                <a:lnTo>
                  <a:pt x="987171" y="448818"/>
                </a:lnTo>
                <a:close/>
              </a:path>
              <a:path w="2088515" h="2062479">
                <a:moveTo>
                  <a:pt x="1836166" y="1831314"/>
                </a:moveTo>
                <a:lnTo>
                  <a:pt x="1830362" y="1809038"/>
                </a:lnTo>
                <a:lnTo>
                  <a:pt x="1814703" y="1748853"/>
                </a:lnTo>
                <a:lnTo>
                  <a:pt x="1761617" y="1815439"/>
                </a:lnTo>
                <a:lnTo>
                  <a:pt x="1791411" y="1821789"/>
                </a:lnTo>
                <a:lnTo>
                  <a:pt x="1788350" y="1831543"/>
                </a:lnTo>
                <a:lnTo>
                  <a:pt x="1781556" y="1844649"/>
                </a:lnTo>
                <a:lnTo>
                  <a:pt x="1755140" y="1883867"/>
                </a:lnTo>
                <a:lnTo>
                  <a:pt x="1721358" y="1920735"/>
                </a:lnTo>
                <a:lnTo>
                  <a:pt x="1680845" y="1954555"/>
                </a:lnTo>
                <a:lnTo>
                  <a:pt x="1618615" y="1993303"/>
                </a:lnTo>
                <a:lnTo>
                  <a:pt x="1567053" y="2016633"/>
                </a:lnTo>
                <a:lnTo>
                  <a:pt x="1530985" y="2029053"/>
                </a:lnTo>
                <a:lnTo>
                  <a:pt x="1493774" y="2038667"/>
                </a:lnTo>
                <a:lnTo>
                  <a:pt x="1455928" y="2045347"/>
                </a:lnTo>
                <a:lnTo>
                  <a:pt x="1417574" y="2048738"/>
                </a:lnTo>
                <a:lnTo>
                  <a:pt x="1398397" y="2049208"/>
                </a:lnTo>
                <a:lnTo>
                  <a:pt x="1379347" y="2048573"/>
                </a:lnTo>
                <a:lnTo>
                  <a:pt x="1341120" y="2043455"/>
                </a:lnTo>
                <a:lnTo>
                  <a:pt x="1303528" y="2033676"/>
                </a:lnTo>
                <a:lnTo>
                  <a:pt x="1266444" y="2019363"/>
                </a:lnTo>
                <a:lnTo>
                  <a:pt x="1230376" y="2000796"/>
                </a:lnTo>
                <a:lnTo>
                  <a:pt x="1195578" y="1978456"/>
                </a:lnTo>
                <a:lnTo>
                  <a:pt x="1162558" y="1952726"/>
                </a:lnTo>
                <a:lnTo>
                  <a:pt x="1131316" y="1923643"/>
                </a:lnTo>
                <a:lnTo>
                  <a:pt x="1102360" y="1891855"/>
                </a:lnTo>
                <a:lnTo>
                  <a:pt x="1075944" y="1857502"/>
                </a:lnTo>
                <a:lnTo>
                  <a:pt x="1052449" y="1821014"/>
                </a:lnTo>
                <a:lnTo>
                  <a:pt x="1032129" y="1782724"/>
                </a:lnTo>
                <a:lnTo>
                  <a:pt x="1015238" y="1742960"/>
                </a:lnTo>
                <a:lnTo>
                  <a:pt x="1002284" y="1702104"/>
                </a:lnTo>
                <a:lnTo>
                  <a:pt x="993267" y="1660448"/>
                </a:lnTo>
                <a:lnTo>
                  <a:pt x="988441" y="1618386"/>
                </a:lnTo>
                <a:lnTo>
                  <a:pt x="987933" y="1596898"/>
                </a:lnTo>
                <a:lnTo>
                  <a:pt x="975233" y="1597152"/>
                </a:lnTo>
                <a:lnTo>
                  <a:pt x="977646" y="1640522"/>
                </a:lnTo>
                <a:lnTo>
                  <a:pt x="984631" y="1683727"/>
                </a:lnTo>
                <a:lnTo>
                  <a:pt x="996061" y="1726247"/>
                </a:lnTo>
                <a:lnTo>
                  <a:pt x="1011555" y="1767776"/>
                </a:lnTo>
                <a:lnTo>
                  <a:pt x="1030605" y="1807819"/>
                </a:lnTo>
                <a:lnTo>
                  <a:pt x="1053084" y="1846186"/>
                </a:lnTo>
                <a:lnTo>
                  <a:pt x="1078611" y="1882533"/>
                </a:lnTo>
                <a:lnTo>
                  <a:pt x="1107059" y="1916480"/>
                </a:lnTo>
                <a:lnTo>
                  <a:pt x="1137793" y="1947621"/>
                </a:lnTo>
                <a:lnTo>
                  <a:pt x="1170813" y="1975815"/>
                </a:lnTo>
                <a:lnTo>
                  <a:pt x="1205611" y="2000618"/>
                </a:lnTo>
                <a:lnTo>
                  <a:pt x="1242187" y="2021700"/>
                </a:lnTo>
                <a:lnTo>
                  <a:pt x="1279906" y="2038743"/>
                </a:lnTo>
                <a:lnTo>
                  <a:pt x="1318641" y="2051367"/>
                </a:lnTo>
                <a:lnTo>
                  <a:pt x="1358138" y="2059165"/>
                </a:lnTo>
                <a:lnTo>
                  <a:pt x="1398016" y="2061908"/>
                </a:lnTo>
                <a:lnTo>
                  <a:pt x="1417828" y="2061438"/>
                </a:lnTo>
                <a:lnTo>
                  <a:pt x="1457325" y="2057958"/>
                </a:lnTo>
                <a:lnTo>
                  <a:pt x="1496187" y="2051113"/>
                </a:lnTo>
                <a:lnTo>
                  <a:pt x="1504264" y="2049208"/>
                </a:lnTo>
                <a:lnTo>
                  <a:pt x="1515364" y="2046592"/>
                </a:lnTo>
                <a:lnTo>
                  <a:pt x="1553083" y="2035213"/>
                </a:lnTo>
                <a:lnTo>
                  <a:pt x="1589532" y="2021141"/>
                </a:lnTo>
                <a:lnTo>
                  <a:pt x="1624330" y="2004656"/>
                </a:lnTo>
                <a:lnTo>
                  <a:pt x="1672971" y="1975650"/>
                </a:lnTo>
                <a:lnTo>
                  <a:pt x="1716659" y="1942122"/>
                </a:lnTo>
                <a:lnTo>
                  <a:pt x="1753997" y="1905088"/>
                </a:lnTo>
                <a:lnTo>
                  <a:pt x="1784223" y="1864956"/>
                </a:lnTo>
                <a:lnTo>
                  <a:pt x="1801444" y="1832178"/>
                </a:lnTo>
                <a:lnTo>
                  <a:pt x="1801761" y="1831187"/>
                </a:lnTo>
                <a:lnTo>
                  <a:pt x="1803908" y="1824456"/>
                </a:lnTo>
                <a:lnTo>
                  <a:pt x="1836166" y="1831314"/>
                </a:lnTo>
                <a:close/>
              </a:path>
              <a:path w="2088515" h="2062479">
                <a:moveTo>
                  <a:pt x="2088134" y="149479"/>
                </a:moveTo>
                <a:lnTo>
                  <a:pt x="2081695" y="136017"/>
                </a:lnTo>
                <a:lnTo>
                  <a:pt x="2051431" y="72644"/>
                </a:lnTo>
                <a:lnTo>
                  <a:pt x="2012061" y="148209"/>
                </a:lnTo>
                <a:lnTo>
                  <a:pt x="2043645" y="148742"/>
                </a:lnTo>
                <a:lnTo>
                  <a:pt x="2043430" y="158242"/>
                </a:lnTo>
                <a:lnTo>
                  <a:pt x="2041398" y="200787"/>
                </a:lnTo>
                <a:lnTo>
                  <a:pt x="2038604" y="243205"/>
                </a:lnTo>
                <a:lnTo>
                  <a:pt x="2035048" y="285242"/>
                </a:lnTo>
                <a:lnTo>
                  <a:pt x="2030857" y="326771"/>
                </a:lnTo>
                <a:lnTo>
                  <a:pt x="2025904" y="367919"/>
                </a:lnTo>
                <a:lnTo>
                  <a:pt x="2020316" y="408305"/>
                </a:lnTo>
                <a:lnTo>
                  <a:pt x="2013966" y="448310"/>
                </a:lnTo>
                <a:lnTo>
                  <a:pt x="2007235" y="487299"/>
                </a:lnTo>
                <a:lnTo>
                  <a:pt x="1999742" y="525526"/>
                </a:lnTo>
                <a:lnTo>
                  <a:pt x="1983232" y="599186"/>
                </a:lnTo>
                <a:lnTo>
                  <a:pt x="1964817" y="668274"/>
                </a:lnTo>
                <a:lnTo>
                  <a:pt x="1944624" y="732409"/>
                </a:lnTo>
                <a:lnTo>
                  <a:pt x="1922780" y="790829"/>
                </a:lnTo>
                <a:lnTo>
                  <a:pt x="1899666" y="842645"/>
                </a:lnTo>
                <a:lnTo>
                  <a:pt x="1875536" y="887476"/>
                </a:lnTo>
                <a:lnTo>
                  <a:pt x="1850517" y="924433"/>
                </a:lnTo>
                <a:lnTo>
                  <a:pt x="1824990" y="952881"/>
                </a:lnTo>
                <a:lnTo>
                  <a:pt x="1793240" y="975360"/>
                </a:lnTo>
                <a:lnTo>
                  <a:pt x="1761490" y="983107"/>
                </a:lnTo>
                <a:lnTo>
                  <a:pt x="1762252" y="995807"/>
                </a:lnTo>
                <a:lnTo>
                  <a:pt x="1805432" y="983361"/>
                </a:lnTo>
                <a:lnTo>
                  <a:pt x="1846961" y="948563"/>
                </a:lnTo>
                <a:lnTo>
                  <a:pt x="1873377" y="914400"/>
                </a:lnTo>
                <a:lnTo>
                  <a:pt x="1898777" y="872236"/>
                </a:lnTo>
                <a:lnTo>
                  <a:pt x="1922907" y="822960"/>
                </a:lnTo>
                <a:lnTo>
                  <a:pt x="1945767" y="766953"/>
                </a:lnTo>
                <a:lnTo>
                  <a:pt x="1966976" y="704977"/>
                </a:lnTo>
                <a:lnTo>
                  <a:pt x="1986534" y="637667"/>
                </a:lnTo>
                <a:lnTo>
                  <a:pt x="2004187" y="565658"/>
                </a:lnTo>
                <a:lnTo>
                  <a:pt x="2012188" y="528193"/>
                </a:lnTo>
                <a:lnTo>
                  <a:pt x="2019681" y="489712"/>
                </a:lnTo>
                <a:lnTo>
                  <a:pt x="2026539" y="450469"/>
                </a:lnTo>
                <a:lnTo>
                  <a:pt x="2032889" y="410337"/>
                </a:lnTo>
                <a:lnTo>
                  <a:pt x="2038477" y="369697"/>
                </a:lnTo>
                <a:lnTo>
                  <a:pt x="2043430" y="328295"/>
                </a:lnTo>
                <a:lnTo>
                  <a:pt x="2047621" y="286512"/>
                </a:lnTo>
                <a:lnTo>
                  <a:pt x="2051304" y="244221"/>
                </a:lnTo>
                <a:lnTo>
                  <a:pt x="2054098" y="201676"/>
                </a:lnTo>
                <a:lnTo>
                  <a:pt x="2056130" y="158877"/>
                </a:lnTo>
                <a:lnTo>
                  <a:pt x="2056345" y="148958"/>
                </a:lnTo>
                <a:lnTo>
                  <a:pt x="2088134" y="149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955538" y="3843654"/>
            <a:ext cx="10502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D=(3,3,5,2)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58153" y="5978144"/>
            <a:ext cx="11080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MT"/>
                <a:cs typeface="Arial MT"/>
              </a:rPr>
              <a:t>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=(3,3,5,2)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549133" y="4377309"/>
            <a:ext cx="11080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MT"/>
                <a:cs typeface="Arial MT"/>
              </a:rPr>
              <a:t>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=(3,3,5,2)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433059" y="5570220"/>
            <a:ext cx="643255" cy="304800"/>
          </a:xfrm>
          <a:custGeom>
            <a:avLst/>
            <a:gdLst/>
            <a:ahLst/>
            <a:cxnLst/>
            <a:rect l="l" t="t" r="r" b="b"/>
            <a:pathLst>
              <a:path w="643254" h="304800">
                <a:moveTo>
                  <a:pt x="0" y="0"/>
                </a:moveTo>
                <a:lnTo>
                  <a:pt x="643127" y="304799"/>
                </a:lnTo>
              </a:path>
              <a:path w="643254" h="304800">
                <a:moveTo>
                  <a:pt x="0" y="304799"/>
                </a:moveTo>
                <a:lnTo>
                  <a:pt x="643127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535170" y="6082995"/>
            <a:ext cx="170116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Proceso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Caído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3057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Generales</a:t>
            </a:r>
            <a:r>
              <a:rPr spc="-25" dirty="0"/>
              <a:t> </a:t>
            </a:r>
            <a:r>
              <a:rPr spc="-10" dirty="0"/>
              <a:t>Bizantinos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61" y="1749361"/>
            <a:ext cx="8315325" cy="4581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65323" y="2769565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975" y="2542793"/>
            <a:ext cx="6394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35" dirty="0">
                <a:latin typeface="Arial"/>
                <a:cs typeface="Arial"/>
              </a:rPr>
              <a:t>retirada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975" y="3000248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024259"/>
            <a:ext cx="8446135" cy="87820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600" spc="-15" dirty="0">
                <a:latin typeface="Calibri"/>
                <a:cs typeface="Calibri"/>
              </a:rPr>
              <a:t>Error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bizantino: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proceso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valores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forma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arbitraria.</a:t>
            </a:r>
            <a:endParaRPr sz="2600">
              <a:latin typeface="Calibri"/>
              <a:cs typeface="Calibri"/>
            </a:endParaRPr>
          </a:p>
          <a:p>
            <a:pPr marL="1613535">
              <a:lnSpc>
                <a:spcPct val="100000"/>
              </a:lnSpc>
              <a:spcBef>
                <a:spcPts val="645"/>
              </a:spcBef>
            </a:pPr>
            <a:r>
              <a:rPr sz="1600" dirty="0">
                <a:latin typeface="Arial Black"/>
                <a:cs typeface="Arial Black"/>
              </a:rPr>
              <a:t>TRAIDOR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877" y="1855089"/>
            <a:ext cx="5081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sz="1800" dirty="0">
                <a:latin typeface="Arial Black"/>
                <a:cs typeface="Arial Black"/>
              </a:rPr>
              <a:t>C	C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3194" y="2769565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1932812"/>
            <a:ext cx="54476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9100" algn="l"/>
                <a:tab pos="4890770" algn="l"/>
              </a:tabLst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d</a:t>
            </a:r>
            <a:r>
              <a:rPr sz="1600" b="1" spc="-160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9298" y="2542793"/>
            <a:ext cx="6394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35" dirty="0">
                <a:latin typeface="Arial"/>
                <a:cs typeface="Arial"/>
              </a:rPr>
              <a:t>retirada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9298" y="3000248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3953" y="1932812"/>
            <a:ext cx="1590040" cy="1137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0" dirty="0">
                <a:latin typeface="Arial"/>
                <a:cs typeface="Arial"/>
              </a:rPr>
              <a:t>ataque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1600" spc="-5" dirty="0">
                <a:latin typeface="Arial Black"/>
                <a:cs typeface="Arial Black"/>
              </a:rPr>
              <a:t>T</a:t>
            </a:r>
            <a:r>
              <a:rPr sz="1600" spc="5" dirty="0">
                <a:latin typeface="Arial Black"/>
                <a:cs typeface="Arial Black"/>
              </a:rPr>
              <a:t>R</a:t>
            </a:r>
            <a:r>
              <a:rPr sz="1600" spc="-5" dirty="0">
                <a:latin typeface="Arial Black"/>
                <a:cs typeface="Arial Black"/>
              </a:rPr>
              <a:t>A</a:t>
            </a:r>
            <a:r>
              <a:rPr sz="1600" dirty="0">
                <a:latin typeface="Arial Black"/>
                <a:cs typeface="Arial Black"/>
              </a:rPr>
              <a:t>IDOR</a:t>
            </a:r>
            <a:endParaRPr sz="1600">
              <a:latin typeface="Arial Black"/>
              <a:cs typeface="Arial Black"/>
            </a:endParaRPr>
          </a:p>
          <a:p>
            <a:pPr marL="112395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166" y="2769565"/>
            <a:ext cx="870585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  <a:p>
            <a:pPr marL="42545">
              <a:lnSpc>
                <a:spcPct val="100000"/>
              </a:lnSpc>
              <a:spcBef>
                <a:spcPts val="1935"/>
              </a:spcBef>
            </a:pPr>
            <a:r>
              <a:rPr sz="1800" spc="-180" dirty="0">
                <a:latin typeface="Arial MT"/>
                <a:cs typeface="Arial MT"/>
              </a:rPr>
              <a:t>ataque=1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55" dirty="0">
                <a:latin typeface="Arial MT"/>
                <a:cs typeface="Arial MT"/>
              </a:rPr>
              <a:t>retirada=1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4465" y="3289808"/>
            <a:ext cx="870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al MT"/>
                <a:cs typeface="Arial MT"/>
              </a:rPr>
              <a:t>ataque=1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55" dirty="0">
                <a:latin typeface="Arial MT"/>
                <a:cs typeface="Arial MT"/>
              </a:rPr>
              <a:t>retirada=1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0877" y="429475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C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314" y="520941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1975" y="4601083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3375" y="6201867"/>
            <a:ext cx="6394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35" dirty="0">
                <a:latin typeface="Arial"/>
                <a:cs typeface="Arial"/>
              </a:rPr>
              <a:t>retirada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3375" y="5744667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4375" y="4070426"/>
            <a:ext cx="105600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Arial Black"/>
                <a:cs typeface="Arial Black"/>
              </a:rPr>
              <a:t>T</a:t>
            </a:r>
            <a:r>
              <a:rPr sz="1600" dirty="0">
                <a:latin typeface="Arial Black"/>
                <a:cs typeface="Arial Black"/>
              </a:rPr>
              <a:t>RAI</a:t>
            </a:r>
            <a:r>
              <a:rPr sz="1600" spc="-5" dirty="0">
                <a:latin typeface="Arial Black"/>
                <a:cs typeface="Arial Black"/>
              </a:rPr>
              <a:t>D</a:t>
            </a:r>
            <a:r>
              <a:rPr sz="1600" spc="5" dirty="0">
                <a:latin typeface="Arial Black"/>
                <a:cs typeface="Arial Black"/>
              </a:rPr>
              <a:t>OR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7577" y="5209413"/>
            <a:ext cx="906144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  <a:p>
            <a:pPr marL="47625" marR="5080" indent="30480">
              <a:lnSpc>
                <a:spcPct val="100000"/>
              </a:lnSpc>
              <a:spcBef>
                <a:spcPts val="1935"/>
              </a:spcBef>
            </a:pPr>
            <a:r>
              <a:rPr sz="1800" spc="-180" dirty="0">
                <a:solidFill>
                  <a:srgbClr val="FFFFFF"/>
                </a:solidFill>
                <a:latin typeface="Arial MT"/>
                <a:cs typeface="Arial MT"/>
              </a:rPr>
              <a:t>ataque=2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r</a:t>
            </a:r>
            <a:r>
              <a:rPr sz="1800" spc="-185" dirty="0">
                <a:latin typeface="Arial MT"/>
                <a:cs typeface="Arial MT"/>
              </a:rPr>
              <a:t>e</a:t>
            </a:r>
            <a:r>
              <a:rPr sz="1800" spc="-100" dirty="0">
                <a:latin typeface="Arial MT"/>
                <a:cs typeface="Arial MT"/>
              </a:rPr>
              <a:t>t</a:t>
            </a:r>
            <a:r>
              <a:rPr sz="1800" spc="-70" dirty="0">
                <a:latin typeface="Arial MT"/>
                <a:cs typeface="Arial MT"/>
              </a:rPr>
              <a:t>i</a:t>
            </a:r>
            <a:r>
              <a:rPr sz="1800" spc="-125" dirty="0">
                <a:latin typeface="Arial MT"/>
                <a:cs typeface="Arial MT"/>
              </a:rPr>
              <a:t>r</a:t>
            </a:r>
            <a:r>
              <a:rPr sz="1800" spc="-190" dirty="0">
                <a:latin typeface="Arial MT"/>
                <a:cs typeface="Arial MT"/>
              </a:rPr>
              <a:t>a</a:t>
            </a:r>
            <a:r>
              <a:rPr sz="1800" spc="-195" dirty="0">
                <a:latin typeface="Arial MT"/>
                <a:cs typeface="Arial MT"/>
              </a:rPr>
              <a:t>d</a:t>
            </a:r>
            <a:r>
              <a:rPr sz="1800" spc="-190" dirty="0">
                <a:latin typeface="Arial MT"/>
                <a:cs typeface="Arial MT"/>
              </a:rPr>
              <a:t>a=1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3070" y="513321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444" y="4159132"/>
            <a:ext cx="645160" cy="78867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600" b="1" spc="-150" dirty="0">
                <a:latin typeface="Arial"/>
                <a:cs typeface="Arial"/>
              </a:rPr>
              <a:t>ataque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8029" y="4236542"/>
            <a:ext cx="86804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0">
              <a:lnSpc>
                <a:spcPct val="156300"/>
              </a:lnSpc>
              <a:spcBef>
                <a:spcPts val="95"/>
              </a:spcBef>
            </a:pP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55" dirty="0">
                <a:latin typeface="Arial"/>
                <a:cs typeface="Arial"/>
              </a:rPr>
              <a:t>e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120" dirty="0">
                <a:latin typeface="Arial"/>
                <a:cs typeface="Arial"/>
              </a:rPr>
              <a:t>r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d</a:t>
            </a:r>
            <a:r>
              <a:rPr sz="1600" b="1" spc="-105" dirty="0">
                <a:latin typeface="Arial"/>
                <a:cs typeface="Arial"/>
              </a:rPr>
              <a:t>a  </a:t>
            </a:r>
            <a:r>
              <a:rPr sz="1600" b="1" spc="-135" dirty="0">
                <a:latin typeface="Arial"/>
                <a:cs typeface="Arial"/>
              </a:rPr>
              <a:t>retirada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1044" y="5363336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0575" y="5363336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35802" y="4258933"/>
            <a:ext cx="709930" cy="6127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Arial Black"/>
                <a:cs typeface="Arial Black"/>
              </a:rPr>
              <a:t>C</a:t>
            </a:r>
            <a:endParaRPr sz="1800">
              <a:latin typeface="Arial Black"/>
              <a:cs typeface="Arial Black"/>
            </a:endParaRPr>
          </a:p>
          <a:p>
            <a:pPr marL="153670">
              <a:lnSpc>
                <a:spcPct val="100000"/>
              </a:lnSpc>
              <a:spcBef>
                <a:spcPts val="260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8298" y="6201867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48298" y="5744667"/>
            <a:ext cx="6394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35" dirty="0">
                <a:latin typeface="Arial"/>
                <a:cs typeface="Arial"/>
              </a:rPr>
              <a:t>retirada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13809" y="4594986"/>
            <a:ext cx="10560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 Black"/>
                <a:cs typeface="Arial Black"/>
              </a:rPr>
              <a:t>T</a:t>
            </a:r>
            <a:r>
              <a:rPr sz="1600" spc="5" dirty="0">
                <a:latin typeface="Arial Black"/>
                <a:cs typeface="Arial Black"/>
              </a:rPr>
              <a:t>R</a:t>
            </a:r>
            <a:r>
              <a:rPr sz="1600" spc="-5" dirty="0">
                <a:latin typeface="Arial Black"/>
                <a:cs typeface="Arial Black"/>
              </a:rPr>
              <a:t>A</a:t>
            </a:r>
            <a:r>
              <a:rPr sz="1600" dirty="0">
                <a:latin typeface="Arial Black"/>
                <a:cs typeface="Arial Black"/>
              </a:rPr>
              <a:t>IDOR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72502" y="5209413"/>
            <a:ext cx="906144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  <a:p>
            <a:pPr marL="47625" marR="5080" indent="30480">
              <a:lnSpc>
                <a:spcPct val="100000"/>
              </a:lnSpc>
              <a:spcBef>
                <a:spcPts val="1935"/>
              </a:spcBef>
            </a:pPr>
            <a:r>
              <a:rPr sz="1800" spc="-180" dirty="0">
                <a:solidFill>
                  <a:srgbClr val="FFFFFF"/>
                </a:solidFill>
                <a:latin typeface="Arial MT"/>
                <a:cs typeface="Arial MT"/>
              </a:rPr>
              <a:t>ataque=2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r</a:t>
            </a:r>
            <a:r>
              <a:rPr sz="1800" spc="-185" dirty="0">
                <a:latin typeface="Arial MT"/>
                <a:cs typeface="Arial MT"/>
              </a:rPr>
              <a:t>e</a:t>
            </a:r>
            <a:r>
              <a:rPr sz="1800" spc="-100" dirty="0">
                <a:latin typeface="Arial MT"/>
                <a:cs typeface="Arial MT"/>
              </a:rPr>
              <a:t>t</a:t>
            </a:r>
            <a:r>
              <a:rPr sz="1800" spc="-70" dirty="0">
                <a:latin typeface="Arial MT"/>
                <a:cs typeface="Arial MT"/>
              </a:rPr>
              <a:t>i</a:t>
            </a:r>
            <a:r>
              <a:rPr sz="1800" spc="-125" dirty="0">
                <a:latin typeface="Arial MT"/>
                <a:cs typeface="Arial MT"/>
              </a:rPr>
              <a:t>r</a:t>
            </a:r>
            <a:r>
              <a:rPr sz="1800" spc="-190" dirty="0">
                <a:latin typeface="Arial MT"/>
                <a:cs typeface="Arial MT"/>
              </a:rPr>
              <a:t>a</a:t>
            </a:r>
            <a:r>
              <a:rPr sz="1800" spc="-195" dirty="0">
                <a:latin typeface="Arial MT"/>
                <a:cs typeface="Arial MT"/>
              </a:rPr>
              <a:t>d</a:t>
            </a:r>
            <a:r>
              <a:rPr sz="1800" spc="-190" dirty="0">
                <a:latin typeface="Arial MT"/>
                <a:cs typeface="Arial MT"/>
              </a:rPr>
              <a:t>a=1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47994" y="513321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7317" y="4159132"/>
            <a:ext cx="645160" cy="78867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600" b="1" spc="-150" dirty="0">
                <a:latin typeface="Arial"/>
                <a:cs typeface="Arial"/>
              </a:rPr>
              <a:t>ataque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62953" y="4236542"/>
            <a:ext cx="7975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0">
              <a:lnSpc>
                <a:spcPct val="156300"/>
              </a:lnSpc>
              <a:spcBef>
                <a:spcPts val="9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05" dirty="0">
                <a:latin typeface="Arial"/>
                <a:cs typeface="Arial"/>
              </a:rPr>
              <a:t>e  </a:t>
            </a:r>
            <a:r>
              <a:rPr sz="1600" b="1" spc="-150" dirty="0">
                <a:latin typeface="Arial"/>
                <a:cs typeface="Arial"/>
              </a:rPr>
              <a:t>ataque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5917" y="5363336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05498" y="5363336"/>
            <a:ext cx="5689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05" dirty="0">
                <a:latin typeface="Arial"/>
                <a:cs typeface="Arial"/>
              </a:rPr>
              <a:t>t</a:t>
            </a:r>
            <a:r>
              <a:rPr sz="1600" b="1" spc="-155" dirty="0">
                <a:latin typeface="Arial"/>
                <a:cs typeface="Arial"/>
              </a:rPr>
              <a:t>a</a:t>
            </a:r>
            <a:r>
              <a:rPr sz="1600" b="1" spc="-170" dirty="0">
                <a:latin typeface="Arial"/>
                <a:cs typeface="Arial"/>
              </a:rPr>
              <a:t>qu</a:t>
            </a:r>
            <a:r>
              <a:rPr sz="1600" b="1" spc="-1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2213" y="520941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11982" y="3486099"/>
            <a:ext cx="11518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/>
                <a:cs typeface="Arial Black"/>
              </a:rPr>
              <a:t>G</a:t>
            </a:r>
            <a:r>
              <a:rPr sz="3200" spc="-10" dirty="0">
                <a:latin typeface="Symbol"/>
                <a:cs typeface="Symbol"/>
              </a:rPr>
              <a:t></a:t>
            </a:r>
            <a:r>
              <a:rPr sz="3200" dirty="0">
                <a:latin typeface="Arial Black"/>
                <a:cs typeface="Arial Black"/>
              </a:rPr>
              <a:t>3T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3322" y="2484831"/>
            <a:ext cx="62814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35" dirty="0">
                <a:latin typeface="Calibri"/>
                <a:cs typeface="Calibri"/>
              </a:rPr>
              <a:t>Transacciones</a:t>
            </a:r>
            <a:r>
              <a:rPr sz="4400" b="0" spc="35" dirty="0">
                <a:latin typeface="Calibri"/>
                <a:cs typeface="Calibri"/>
              </a:rPr>
              <a:t> </a:t>
            </a:r>
            <a:r>
              <a:rPr sz="4400" b="0" spc="-25" dirty="0">
                <a:latin typeface="Calibri"/>
                <a:cs typeface="Calibri"/>
              </a:rPr>
              <a:t>concurrentes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646" y="808481"/>
            <a:ext cx="23628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Transacciones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817877"/>
            <a:ext cx="7944484" cy="43383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24765">
              <a:lnSpc>
                <a:spcPts val="2810"/>
              </a:lnSpc>
              <a:spcBef>
                <a:spcPts val="440"/>
              </a:spcBef>
            </a:pPr>
            <a:r>
              <a:rPr sz="2600" spc="-10" dirty="0">
                <a:latin typeface="Calibri"/>
                <a:cs typeface="Calibri"/>
              </a:rPr>
              <a:t>Conjuntos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operaciones </a:t>
            </a:r>
            <a:r>
              <a:rPr sz="2600" spc="-5" dirty="0">
                <a:latin typeface="Calibri"/>
                <a:cs typeface="Calibri"/>
              </a:rPr>
              <a:t>englobadas</a:t>
            </a:r>
            <a:r>
              <a:rPr sz="2600" spc="-15" dirty="0">
                <a:latin typeface="Calibri"/>
                <a:cs typeface="Calibri"/>
              </a:rPr>
              <a:t> dentro</a:t>
            </a:r>
            <a:r>
              <a:rPr sz="2600" spc="-10" dirty="0">
                <a:latin typeface="Calibri"/>
                <a:cs typeface="Calibri"/>
              </a:rPr>
              <a:t> 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bloque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cuya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ejecución es</a:t>
            </a:r>
            <a:r>
              <a:rPr sz="2600" spc="-15" dirty="0">
                <a:latin typeface="Calibri"/>
                <a:cs typeface="Calibri"/>
              </a:rPr>
              <a:t> completa.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Cumplen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propiedades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ACID</a:t>
            </a:r>
            <a:r>
              <a:rPr sz="2600" spc="-1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777875" indent="-287655">
              <a:lnSpc>
                <a:spcPts val="2510"/>
              </a:lnSpc>
              <a:spcBef>
                <a:spcPts val="305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b="1" i="1" spc="-5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tomicity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(Atomicidad):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transacción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realiza </a:t>
            </a:r>
            <a:r>
              <a:rPr sz="2200" spc="-5" dirty="0">
                <a:latin typeface="Calibri"/>
                <a:cs typeface="Calibri"/>
              </a:rPr>
              <a:t>completa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 no</a:t>
            </a:r>
            <a:endParaRPr sz="2200">
              <a:latin typeface="Calibri"/>
              <a:cs typeface="Calibri"/>
            </a:endParaRPr>
          </a:p>
          <a:p>
            <a:pPr marL="777875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realiza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nada.</a:t>
            </a:r>
            <a:endParaRPr sz="2200">
              <a:latin typeface="Calibri"/>
              <a:cs typeface="Calibri"/>
            </a:endParaRPr>
          </a:p>
          <a:p>
            <a:pPr marL="777875" indent="-287655">
              <a:lnSpc>
                <a:spcPts val="2510"/>
              </a:lnSpc>
              <a:spcBef>
                <a:spcPts val="265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b="1" i="1" spc="-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onsistency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(Consistencia):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estados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anterior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posterior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endParaRPr sz="2200">
              <a:latin typeface="Calibri"/>
              <a:cs typeface="Calibri"/>
            </a:endParaRPr>
          </a:p>
          <a:p>
            <a:pPr marL="77787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transacción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estados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estables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(consistentes).</a:t>
            </a:r>
            <a:endParaRPr sz="2200">
              <a:latin typeface="Calibri"/>
              <a:cs typeface="Calibri"/>
            </a:endParaRPr>
          </a:p>
          <a:p>
            <a:pPr marL="777875" indent="-287655">
              <a:lnSpc>
                <a:spcPts val="2510"/>
              </a:lnSpc>
              <a:spcBef>
                <a:spcPts val="265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b="1" i="1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solation</a:t>
            </a:r>
            <a:r>
              <a:rPr sz="2200" i="1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(Aislamiento):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estados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intermedios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endParaRPr sz="2200">
              <a:latin typeface="Calibri"/>
              <a:cs typeface="Calibri"/>
            </a:endParaRPr>
          </a:p>
          <a:p>
            <a:pPr marL="77787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transacción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sólo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visibles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dentro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propia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transacción.</a:t>
            </a:r>
            <a:endParaRPr sz="2200">
              <a:latin typeface="Calibri"/>
              <a:cs typeface="Calibri"/>
            </a:endParaRPr>
          </a:p>
          <a:p>
            <a:pPr marL="777875" indent="-287655">
              <a:lnSpc>
                <a:spcPts val="2510"/>
              </a:lnSpc>
              <a:spcBef>
                <a:spcPts val="270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b="1" i="1" spc="-5" dirty="0">
                <a:latin typeface="Calibri"/>
                <a:cs typeface="Calibri"/>
              </a:rPr>
              <a:t>D</a:t>
            </a:r>
            <a:r>
              <a:rPr sz="2200" i="1" spc="-5" dirty="0">
                <a:latin typeface="Calibri"/>
                <a:cs typeface="Calibri"/>
              </a:rPr>
              <a:t>urability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(Durabilidad):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modificaciones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realizadas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una</a:t>
            </a:r>
            <a:endParaRPr sz="2200">
              <a:latin typeface="Calibri"/>
              <a:cs typeface="Calibri"/>
            </a:endParaRPr>
          </a:p>
          <a:p>
            <a:pPr marL="77787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transacción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completada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mantienen.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646" y="808481"/>
            <a:ext cx="23628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Transacciones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767249"/>
            <a:ext cx="8049259" cy="44913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R="393700" algn="ctr">
              <a:lnSpc>
                <a:spcPct val="100000"/>
              </a:lnSpc>
              <a:spcBef>
                <a:spcPts val="455"/>
              </a:spcBef>
            </a:pPr>
            <a:r>
              <a:rPr sz="2800" dirty="0">
                <a:latin typeface="Calibri"/>
                <a:cs typeface="Calibri"/>
              </a:rPr>
              <a:t>La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gestión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transacciones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admite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operaciones:</a:t>
            </a:r>
            <a:endParaRPr sz="2800">
              <a:latin typeface="Calibri"/>
              <a:cs typeface="Calibri"/>
            </a:endParaRPr>
          </a:p>
          <a:p>
            <a:pPr marL="756285" marR="467995" indent="-756920">
              <a:lnSpc>
                <a:spcPts val="2750"/>
              </a:lnSpc>
              <a:spcBef>
                <a:spcPts val="3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beginTransaction()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Comienza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 </a:t>
            </a:r>
            <a:r>
              <a:rPr sz="2400" spc="5" dirty="0">
                <a:latin typeface="Calibri"/>
                <a:cs typeface="Calibri"/>
              </a:rPr>
              <a:t>bloque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750"/>
              </a:lnSpc>
            </a:pPr>
            <a:r>
              <a:rPr sz="2400" spc="-5" dirty="0">
                <a:latin typeface="Calibri"/>
                <a:cs typeface="Calibri"/>
              </a:rPr>
              <a:t>operaciones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corresponden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una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transacción.</a:t>
            </a:r>
            <a:endParaRPr sz="2400">
              <a:latin typeface="Calibri"/>
              <a:cs typeface="Calibri"/>
            </a:endParaRPr>
          </a:p>
          <a:p>
            <a:pPr marL="756285" marR="774065" indent="-287020">
              <a:lnSpc>
                <a:spcPct val="90500"/>
              </a:lnSpc>
              <a:spcBef>
                <a:spcPts val="5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endTransaction()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Concluye </a:t>
            </a:r>
            <a:r>
              <a:rPr sz="2400" dirty="0">
                <a:latin typeface="Calibri"/>
                <a:cs typeface="Calibri"/>
              </a:rPr>
              <a:t>el </a:t>
            </a:r>
            <a:r>
              <a:rPr sz="2400" spc="5" dirty="0">
                <a:latin typeface="Calibri"/>
                <a:cs typeface="Calibri"/>
              </a:rPr>
              <a:t>bloque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operaciones </a:t>
            </a:r>
            <a:r>
              <a:rPr sz="2400" spc="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conforman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" dirty="0">
                <a:latin typeface="Calibri"/>
                <a:cs typeface="Calibri"/>
              </a:rPr>
              <a:t>transacción. </a:t>
            </a:r>
            <a:r>
              <a:rPr sz="2400" spc="-40" dirty="0">
                <a:latin typeface="Calibri"/>
                <a:cs typeface="Calibri"/>
              </a:rPr>
              <a:t>Todas </a:t>
            </a:r>
            <a:r>
              <a:rPr sz="2400" dirty="0">
                <a:latin typeface="Calibri"/>
                <a:cs typeface="Calibri"/>
              </a:rPr>
              <a:t>las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operaciones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completan.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90500"/>
              </a:lnSpc>
              <a:spcBef>
                <a:spcPts val="5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Courier New"/>
                <a:cs typeface="Courier New"/>
              </a:rPr>
              <a:t>abortTransaction()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 </a:t>
            </a:r>
            <a:r>
              <a:rPr sz="2400" dirty="0">
                <a:latin typeface="Calibri"/>
                <a:cs typeface="Calibri"/>
              </a:rPr>
              <a:t>cualquier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aborta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transacción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se regresa </a:t>
            </a:r>
            <a:r>
              <a:rPr sz="2400" dirty="0">
                <a:latin typeface="Calibri"/>
                <a:cs typeface="Calibri"/>
              </a:rPr>
              <a:t>al </a:t>
            </a:r>
            <a:r>
              <a:rPr sz="2400" spc="-5" dirty="0">
                <a:latin typeface="Calibri"/>
                <a:cs typeface="Calibri"/>
              </a:rPr>
              <a:t>estado anterior </a:t>
            </a:r>
            <a:r>
              <a:rPr sz="2400" dirty="0">
                <a:latin typeface="Calibri"/>
                <a:cs typeface="Calibri"/>
              </a:rPr>
              <a:t>al </a:t>
            </a:r>
            <a:r>
              <a:rPr sz="2400" spc="-10" dirty="0">
                <a:latin typeface="Calibri"/>
                <a:cs typeface="Calibri"/>
              </a:rPr>
              <a:t>comienzo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transacción.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3100">
              <a:latin typeface="Calibri"/>
              <a:cs typeface="Calibri"/>
            </a:endParaRPr>
          </a:p>
          <a:p>
            <a:pPr marL="756285" marR="588010" indent="-287020">
              <a:lnSpc>
                <a:spcPts val="259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Otra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condición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abortar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transacción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debido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Transacciones</a:t>
            </a:r>
            <a:r>
              <a:rPr spc="5" dirty="0"/>
              <a:t> </a:t>
            </a:r>
            <a:r>
              <a:rPr spc="-25" dirty="0"/>
              <a:t>Concurrentes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854454"/>
            <a:ext cx="7661275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dispone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cuentas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corrientes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A,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 </a:t>
            </a:r>
            <a:r>
              <a:rPr sz="2800" spc="-15" dirty="0">
                <a:latin typeface="Calibri"/>
                <a:cs typeface="Calibri"/>
              </a:rPr>
              <a:t>con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saldos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€100,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€200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€300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respectivamente.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Las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operaciones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sobre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cuenta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son:</a:t>
            </a:r>
            <a:endParaRPr sz="2800">
              <a:latin typeface="Calibri"/>
              <a:cs typeface="Calibri"/>
            </a:endParaRPr>
          </a:p>
          <a:p>
            <a:pPr marL="781050" indent="-28765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b="1" spc="-5" dirty="0">
                <a:latin typeface="Courier New"/>
                <a:cs typeface="Courier New"/>
              </a:rPr>
              <a:t>balance=A.getBalance()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Obtener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saldo.</a:t>
            </a:r>
            <a:endParaRPr sz="2400">
              <a:latin typeface="Calibri"/>
              <a:cs typeface="Calibri"/>
            </a:endParaRPr>
          </a:p>
          <a:p>
            <a:pPr marL="781050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b="1" spc="-5" dirty="0">
                <a:latin typeface="Courier New"/>
                <a:cs typeface="Courier New"/>
              </a:rPr>
              <a:t>A.setBalance(balance)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saldo.</a:t>
            </a:r>
            <a:endParaRPr sz="2400">
              <a:latin typeface="Calibri"/>
              <a:cs typeface="Calibri"/>
            </a:endParaRPr>
          </a:p>
          <a:p>
            <a:pPr marL="781050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b="1" spc="-5" dirty="0">
                <a:latin typeface="Courier New"/>
                <a:cs typeface="Courier New"/>
              </a:rPr>
              <a:t>A.withdraw(amount)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Retirar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cierta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cantidad.</a:t>
            </a:r>
            <a:endParaRPr sz="2400">
              <a:latin typeface="Calibri"/>
              <a:cs typeface="Calibri"/>
            </a:endParaRPr>
          </a:p>
          <a:p>
            <a:pPr marL="781050" indent="-28765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81685" algn="l"/>
              </a:tabLst>
            </a:pPr>
            <a:r>
              <a:rPr sz="2400" b="1" spc="-5" dirty="0">
                <a:latin typeface="Courier New"/>
                <a:cs typeface="Courier New"/>
              </a:rPr>
              <a:t>A.deposit(amount)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Deposita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cierta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cantidad.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Transacciones</a:t>
            </a:r>
            <a:r>
              <a:rPr spc="5" dirty="0"/>
              <a:t> </a:t>
            </a:r>
            <a:r>
              <a:rPr spc="-25" dirty="0"/>
              <a:t>Concurrentes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124200" y="6433274"/>
            <a:ext cx="2895600" cy="211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51966"/>
            <a:ext cx="32232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Calibri"/>
                <a:cs typeface="Calibri"/>
              </a:rPr>
              <a:t>Actualización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perdida: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723" y="1906523"/>
            <a:ext cx="8305800" cy="4419600"/>
          </a:xfrm>
          <a:custGeom>
            <a:avLst/>
            <a:gdLst/>
            <a:ahLst/>
            <a:cxnLst/>
            <a:rect l="l" t="t" r="r" b="b"/>
            <a:pathLst>
              <a:path w="8305800" h="4419600">
                <a:moveTo>
                  <a:pt x="4191000" y="0"/>
                </a:moveTo>
                <a:lnTo>
                  <a:pt x="4191000" y="4419600"/>
                </a:lnTo>
              </a:path>
              <a:path w="8305800" h="4419600">
                <a:moveTo>
                  <a:pt x="0" y="1219200"/>
                </a:moveTo>
                <a:lnTo>
                  <a:pt x="8305800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1243" y="1605076"/>
            <a:ext cx="376364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29590">
              <a:lnSpc>
                <a:spcPct val="1501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bal=B.getBalance() 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B.setBalance(bal*1.1)  A.withdraw(bal*0.1)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3286760" algn="l"/>
              </a:tabLst>
            </a:pPr>
            <a:r>
              <a:rPr sz="2000" b="1" spc="-5" dirty="0">
                <a:latin typeface="Courier New"/>
                <a:cs typeface="Courier New"/>
              </a:rPr>
              <a:t>bal=B.getBalance()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4" dirty="0">
                <a:latin typeface="Arial"/>
                <a:cs typeface="Arial"/>
              </a:rPr>
              <a:t>€200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243" y="4428921"/>
            <a:ext cx="422084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744595" algn="l"/>
              </a:tabLst>
            </a:pPr>
            <a:r>
              <a:rPr sz="2000" b="1" spc="-5" dirty="0">
                <a:latin typeface="Courier New"/>
                <a:cs typeface="Courier New"/>
              </a:rPr>
              <a:t>B.setBalance(bal*1.1)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4" dirty="0">
                <a:solidFill>
                  <a:srgbClr val="FF0000"/>
                </a:solidFill>
                <a:latin typeface="Arial"/>
                <a:cs typeface="Arial"/>
              </a:rPr>
              <a:t>€220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3439160" algn="l"/>
              </a:tabLst>
            </a:pPr>
            <a:r>
              <a:rPr sz="2000" b="1" spc="-5" dirty="0">
                <a:latin typeface="Courier New"/>
                <a:cs typeface="Courier New"/>
              </a:rPr>
              <a:t>A.withdraw(bal*0.1)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0" dirty="0">
                <a:latin typeface="Arial"/>
                <a:cs typeface="Arial"/>
              </a:rPr>
              <a:t>€80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8567" y="1605076"/>
            <a:ext cx="4220845" cy="284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 marR="916940">
              <a:lnSpc>
                <a:spcPct val="1501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bal=B.getBalance()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B.setBalance(bal*1.1)  C.withdraw(bal*0.1)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86760" algn="l"/>
              </a:tabLst>
            </a:pPr>
            <a:r>
              <a:rPr sz="2000" b="1" spc="-5" dirty="0">
                <a:latin typeface="Courier New"/>
                <a:cs typeface="Courier New"/>
              </a:rPr>
              <a:t>bal=B.getBalance()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4" dirty="0">
                <a:latin typeface="Arial"/>
                <a:cs typeface="Arial"/>
              </a:rPr>
              <a:t>€200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744595" algn="l"/>
              </a:tabLst>
            </a:pPr>
            <a:r>
              <a:rPr sz="2000" b="1" spc="-5" dirty="0">
                <a:latin typeface="Courier New"/>
                <a:cs typeface="Courier New"/>
              </a:rPr>
              <a:t>B.setBalance(bal*1.1)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4" dirty="0">
                <a:solidFill>
                  <a:srgbClr val="FF0000"/>
                </a:solidFill>
                <a:latin typeface="Arial"/>
                <a:cs typeface="Arial"/>
              </a:rPr>
              <a:t>€220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8567" y="5497169"/>
            <a:ext cx="39173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9160" algn="l"/>
              </a:tabLst>
            </a:pPr>
            <a:r>
              <a:rPr sz="2000" b="1" spc="-5" dirty="0">
                <a:latin typeface="Courier New"/>
                <a:cs typeface="Courier New"/>
              </a:rPr>
              <a:t>C.withdraw(bal*0.1)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4" dirty="0">
                <a:latin typeface="Arial"/>
                <a:cs typeface="Arial"/>
              </a:rPr>
              <a:t>€280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Transacciones</a:t>
            </a:r>
            <a:r>
              <a:rPr spc="5" dirty="0"/>
              <a:t> </a:t>
            </a:r>
            <a:r>
              <a:rPr spc="-25" dirty="0"/>
              <a:t>Concurrentes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8723" y="2247900"/>
            <a:ext cx="8305800" cy="4419600"/>
          </a:xfrm>
          <a:custGeom>
            <a:avLst/>
            <a:gdLst/>
            <a:ahLst/>
            <a:cxnLst/>
            <a:rect l="l" t="t" r="r" b="b"/>
            <a:pathLst>
              <a:path w="8305800" h="4419600">
                <a:moveTo>
                  <a:pt x="4191000" y="0"/>
                </a:moveTo>
                <a:lnTo>
                  <a:pt x="4191000" y="4419600"/>
                </a:lnTo>
              </a:path>
              <a:path w="8305800" h="4419600">
                <a:moveTo>
                  <a:pt x="0" y="1219200"/>
                </a:moveTo>
                <a:lnTo>
                  <a:pt x="8305800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243" y="1241710"/>
            <a:ext cx="8414385" cy="446976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095"/>
              </a:spcBef>
            </a:pPr>
            <a:r>
              <a:rPr sz="2800" spc="-10" dirty="0">
                <a:latin typeface="Calibri"/>
                <a:cs typeface="Calibri"/>
              </a:rPr>
              <a:t>Recuperaciones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inconsistentes:</a:t>
            </a:r>
            <a:endParaRPr sz="28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1400"/>
              </a:spcBef>
              <a:tabLst>
                <a:tab pos="4592320" algn="l"/>
              </a:tabLst>
            </a:pPr>
            <a:r>
              <a:rPr sz="2000" b="1" spc="-5" dirty="0">
                <a:latin typeface="Courier New"/>
                <a:cs typeface="Courier New"/>
              </a:rPr>
              <a:t>A.withdraw(100)	&lt;suma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saldos&gt;</a:t>
            </a:r>
            <a:endParaRPr sz="20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ourier New"/>
                <a:cs typeface="Courier New"/>
              </a:rPr>
              <a:t>B.deposit(100)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829560" algn="l"/>
              </a:tabLst>
            </a:pPr>
            <a:r>
              <a:rPr sz="2000" b="1" spc="-5" dirty="0">
                <a:latin typeface="Courier New"/>
                <a:cs typeface="Courier New"/>
              </a:rPr>
              <a:t>A.withdraw(100)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4" dirty="0">
                <a:latin typeface="Arial"/>
                <a:cs typeface="Arial"/>
              </a:rPr>
              <a:t>€0</a:t>
            </a:r>
            <a:endParaRPr sz="2000">
              <a:latin typeface="Arial"/>
              <a:cs typeface="Arial"/>
            </a:endParaRPr>
          </a:p>
          <a:p>
            <a:pPr marL="4509770" marR="5080">
              <a:lnSpc>
                <a:spcPts val="3600"/>
              </a:lnSpc>
              <a:spcBef>
                <a:spcPts val="320"/>
              </a:spcBef>
              <a:tabLst>
                <a:tab pos="7783830" algn="l"/>
                <a:tab pos="7936230" algn="l"/>
              </a:tabLst>
            </a:pPr>
            <a:r>
              <a:rPr sz="2000" b="1" spc="-5" dirty="0">
                <a:latin typeface="Courier New"/>
                <a:cs typeface="Courier New"/>
              </a:rPr>
              <a:t>tot=A.getBalance()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4" dirty="0">
                <a:latin typeface="Arial"/>
                <a:cs typeface="Arial"/>
              </a:rPr>
              <a:t>€0 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tot+=B.getBalance()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0" dirty="0">
                <a:solidFill>
                  <a:srgbClr val="FF0000"/>
                </a:solidFill>
                <a:latin typeface="Arial"/>
                <a:cs typeface="Arial"/>
              </a:rPr>
              <a:t>€300 </a:t>
            </a:r>
            <a:r>
              <a:rPr sz="2000"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tot+=C.getBalance()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0" dirty="0">
                <a:latin typeface="Arial"/>
                <a:cs typeface="Arial"/>
              </a:rPr>
              <a:t>€500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2677160" algn="l"/>
              </a:tabLst>
            </a:pPr>
            <a:r>
              <a:rPr sz="2000" b="1" spc="-5" dirty="0">
                <a:latin typeface="Courier New"/>
                <a:cs typeface="Courier New"/>
              </a:rPr>
              <a:t>B.deposit(100)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000" b="1" spc="-204" dirty="0">
                <a:latin typeface="Arial"/>
                <a:cs typeface="Arial"/>
              </a:rPr>
              <a:t>€400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085" y="808481"/>
            <a:ext cx="21856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Deriva</a:t>
            </a:r>
            <a:r>
              <a:rPr spc="-65" dirty="0"/>
              <a:t> </a:t>
            </a:r>
            <a:r>
              <a:rPr spc="-5" dirty="0"/>
              <a:t>(</a:t>
            </a:r>
            <a:r>
              <a:rPr i="1" spc="-5" dirty="0">
                <a:latin typeface="Calibri"/>
                <a:cs typeface="Calibri"/>
              </a:rPr>
              <a:t>drift</a:t>
            </a:r>
            <a:r>
              <a:rPr spc="-5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700783"/>
            <a:ext cx="5907023" cy="47365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Transacciones</a:t>
            </a:r>
            <a:r>
              <a:rPr spc="5" dirty="0"/>
              <a:t> </a:t>
            </a:r>
            <a:r>
              <a:rPr spc="-25" dirty="0"/>
              <a:t>Concurrentes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787398"/>
            <a:ext cx="7874000" cy="44665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15"/>
              </a:spcBef>
            </a:pPr>
            <a:r>
              <a:rPr sz="2600" spc="-10" dirty="0">
                <a:latin typeface="Calibri"/>
                <a:cs typeface="Calibri"/>
              </a:rPr>
              <a:t>La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problemática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transacciones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concurrentes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debe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a:</a:t>
            </a:r>
            <a:endParaRPr sz="26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spc="-5" dirty="0">
                <a:latin typeface="Calibri"/>
                <a:cs typeface="Calibri"/>
              </a:rPr>
              <a:t>Operaciones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lectura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escritura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simultánea.</a:t>
            </a:r>
            <a:endParaRPr sz="22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spc="-20" dirty="0">
                <a:latin typeface="Calibri"/>
                <a:cs typeface="Calibri"/>
              </a:rPr>
              <a:t>Varias </a:t>
            </a:r>
            <a:r>
              <a:rPr sz="2200" spc="-5" dirty="0">
                <a:latin typeface="Calibri"/>
                <a:cs typeface="Calibri"/>
              </a:rPr>
              <a:t>operaciones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escritura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simultánea.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300">
              <a:latin typeface="Calibri"/>
              <a:cs typeface="Calibri"/>
            </a:endParaRPr>
          </a:p>
          <a:p>
            <a:pPr marL="12700" marR="48895">
              <a:lnSpc>
                <a:spcPts val="25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La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alternativa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reordenación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operaciones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denominan </a:t>
            </a:r>
            <a:r>
              <a:rPr sz="2600" spc="-10" dirty="0">
                <a:latin typeface="Calibri"/>
                <a:cs typeface="Calibri"/>
              </a:rPr>
              <a:t>operaciones </a:t>
            </a:r>
            <a:r>
              <a:rPr sz="2600" spc="-5" dirty="0">
                <a:latin typeface="Calibri"/>
                <a:cs typeface="Calibri"/>
              </a:rPr>
              <a:t>secuenciales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equivalentes.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-10" dirty="0">
                <a:latin typeface="Calibri"/>
                <a:cs typeface="Calibri"/>
              </a:rPr>
              <a:t>Los </a:t>
            </a:r>
            <a:r>
              <a:rPr sz="2600" spc="-15" dirty="0">
                <a:latin typeface="Calibri"/>
                <a:cs typeface="Calibri"/>
              </a:rPr>
              <a:t>métodos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resolución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aplicados </a:t>
            </a:r>
            <a:r>
              <a:rPr sz="2600" spc="-10" dirty="0">
                <a:latin typeface="Calibri"/>
                <a:cs typeface="Calibri"/>
              </a:rPr>
              <a:t>son:</a:t>
            </a:r>
            <a:endParaRPr sz="26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spc="-5" dirty="0">
                <a:latin typeface="Calibri"/>
                <a:cs typeface="Calibri"/>
              </a:rPr>
              <a:t>Cerrojos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i="1" spc="-5" dirty="0">
                <a:latin typeface="Calibri"/>
                <a:cs typeface="Calibri"/>
              </a:rPr>
              <a:t>Locks</a:t>
            </a:r>
            <a:r>
              <a:rPr sz="2200" spc="-5" dirty="0">
                <a:latin typeface="Calibri"/>
                <a:cs typeface="Calibri"/>
              </a:rPr>
              <a:t>):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Aplicados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sobre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5" dirty="0">
                <a:latin typeface="Calibri"/>
                <a:cs typeface="Calibri"/>
              </a:rPr>
              <a:t> objetos</a:t>
            </a:r>
            <a:r>
              <a:rPr sz="2200" spc="-10" dirty="0">
                <a:latin typeface="Calibri"/>
                <a:cs typeface="Calibri"/>
              </a:rPr>
              <a:t> afectados.</a:t>
            </a:r>
            <a:endParaRPr sz="2200">
              <a:latin typeface="Calibri"/>
              <a:cs typeface="Calibri"/>
            </a:endParaRPr>
          </a:p>
          <a:p>
            <a:pPr marL="777875" marR="67310" indent="-287020">
              <a:lnSpc>
                <a:spcPts val="2110"/>
              </a:lnSpc>
              <a:spcBef>
                <a:spcPts val="515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spc="-5" dirty="0">
                <a:latin typeface="Calibri"/>
                <a:cs typeface="Calibri"/>
              </a:rPr>
              <a:t>Control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concurrencia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optimista: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acciones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10" dirty="0">
                <a:latin typeface="Calibri"/>
                <a:cs typeface="Calibri"/>
              </a:rPr>
              <a:t> realizan</a:t>
            </a:r>
            <a:r>
              <a:rPr sz="2200" spc="-5" dirty="0">
                <a:latin typeface="Calibri"/>
                <a:cs typeface="Calibri"/>
              </a:rPr>
              <a:t> sin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verificación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hasta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llega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un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commit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777875" indent="-287655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77875" algn="l"/>
                <a:tab pos="778510" algn="l"/>
              </a:tabLst>
            </a:pPr>
            <a:r>
              <a:rPr sz="2200" spc="-5" dirty="0">
                <a:latin typeface="Calibri"/>
                <a:cs typeface="Calibri"/>
              </a:rPr>
              <a:t>Ordenación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marcas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tiempo.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20379"/>
            <a:ext cx="2850388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Cerrojos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73732"/>
            <a:ext cx="7627620" cy="42875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172085">
              <a:lnSpc>
                <a:spcPts val="2810"/>
              </a:lnSpc>
              <a:spcBef>
                <a:spcPts val="440"/>
              </a:spcBef>
            </a:pPr>
            <a:r>
              <a:rPr sz="2600" spc="-5" dirty="0">
                <a:latin typeface="Calibri"/>
                <a:cs typeface="Calibri"/>
              </a:rPr>
              <a:t>Cada </a:t>
            </a:r>
            <a:r>
              <a:rPr sz="2600" spc="-15" dirty="0">
                <a:latin typeface="Calibri"/>
                <a:cs typeface="Calibri"/>
              </a:rPr>
              <a:t>objeto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compartido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concurrentes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tiene asociado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cerrojo.</a:t>
            </a:r>
            <a:endParaRPr sz="2600">
              <a:latin typeface="Calibri"/>
              <a:cs typeface="Calibri"/>
            </a:endParaRPr>
          </a:p>
          <a:p>
            <a:pPr marL="487680" indent="-283845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487680" algn="l"/>
                <a:tab pos="488315" algn="l"/>
              </a:tabLst>
            </a:pPr>
            <a:r>
              <a:rPr sz="2200" dirty="0">
                <a:latin typeface="Calibri"/>
                <a:cs typeface="Calibri"/>
              </a:rPr>
              <a:t>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cerrojo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cierra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comenzar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 </a:t>
            </a:r>
            <a:r>
              <a:rPr sz="2200" spc="-5" dirty="0">
                <a:latin typeface="Calibri"/>
                <a:cs typeface="Calibri"/>
              </a:rPr>
              <a:t>objeto.</a:t>
            </a:r>
            <a:endParaRPr sz="2200">
              <a:latin typeface="Calibri"/>
              <a:cs typeface="Calibri"/>
            </a:endParaRPr>
          </a:p>
          <a:p>
            <a:pPr marL="487680" indent="-283845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487680" algn="l"/>
                <a:tab pos="488315" algn="l"/>
              </a:tabLst>
            </a:pPr>
            <a:r>
              <a:rPr sz="2200" dirty="0">
                <a:latin typeface="Calibri"/>
                <a:cs typeface="Calibri"/>
              </a:rPr>
              <a:t>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cerrojo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libera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concluir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5" dirty="0">
                <a:latin typeface="Calibri"/>
                <a:cs typeface="Calibri"/>
              </a:rPr>
              <a:t> operación.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850">
              <a:latin typeface="Calibri"/>
              <a:cs typeface="Calibri"/>
            </a:endParaRPr>
          </a:p>
          <a:p>
            <a:pPr marL="12700" marR="5080">
              <a:lnSpc>
                <a:spcPts val="2810"/>
              </a:lnSpc>
            </a:pPr>
            <a:r>
              <a:rPr sz="2600" spc="-10" dirty="0">
                <a:latin typeface="Calibri"/>
                <a:cs typeface="Calibri"/>
              </a:rPr>
              <a:t>El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cerrojos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puede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definido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diferentes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niveles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del </a:t>
            </a:r>
            <a:r>
              <a:rPr sz="2600" spc="-15" dirty="0">
                <a:latin typeface="Calibri"/>
                <a:cs typeface="Calibri"/>
              </a:rPr>
              <a:t>objeto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controlar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(niveles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granularidad).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600" spc="-10" dirty="0">
                <a:latin typeface="Calibri"/>
                <a:cs typeface="Calibri"/>
              </a:rPr>
              <a:t>Modelos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cerrojo:</a:t>
            </a:r>
            <a:endParaRPr sz="2600">
              <a:latin typeface="Calibri"/>
              <a:cs typeface="Calibri"/>
            </a:endParaRPr>
          </a:p>
          <a:p>
            <a:pPr marL="487680" indent="-283845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487680" algn="l"/>
                <a:tab pos="488315" algn="l"/>
              </a:tabLst>
            </a:pPr>
            <a:r>
              <a:rPr sz="2200" spc="-5" dirty="0">
                <a:latin typeface="Calibri"/>
                <a:cs typeface="Calibri"/>
              </a:rPr>
              <a:t>Lectura</a:t>
            </a:r>
            <a:endParaRPr sz="2200">
              <a:latin typeface="Calibri"/>
              <a:cs typeface="Calibri"/>
            </a:endParaRPr>
          </a:p>
          <a:p>
            <a:pPr marL="487680" indent="-283845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487680" algn="l"/>
                <a:tab pos="488315" algn="l"/>
              </a:tabLst>
            </a:pPr>
            <a:r>
              <a:rPr sz="2200" spc="-10" dirty="0">
                <a:latin typeface="Calibri"/>
                <a:cs typeface="Calibri"/>
              </a:rPr>
              <a:t>Escritura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600" spc="-10" dirty="0">
                <a:latin typeface="Calibri"/>
                <a:cs typeface="Calibri"/>
              </a:rPr>
              <a:t>Los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cerrojos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susceptibles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sufrir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interbloqueos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038" y="808481"/>
            <a:ext cx="14287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Cerrojos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8723" y="1906523"/>
            <a:ext cx="8305800" cy="4419600"/>
          </a:xfrm>
          <a:custGeom>
            <a:avLst/>
            <a:gdLst/>
            <a:ahLst/>
            <a:cxnLst/>
            <a:rect l="l" t="t" r="r" b="b"/>
            <a:pathLst>
              <a:path w="8305800" h="4419600">
                <a:moveTo>
                  <a:pt x="4191000" y="0"/>
                </a:moveTo>
                <a:lnTo>
                  <a:pt x="4191000" y="4419600"/>
                </a:lnTo>
              </a:path>
              <a:path w="8305800" h="4419600">
                <a:moveTo>
                  <a:pt x="0" y="1219200"/>
                </a:moveTo>
                <a:lnTo>
                  <a:pt x="8305800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899699"/>
            <a:ext cx="3299460" cy="164655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095"/>
              </a:spcBef>
            </a:pPr>
            <a:r>
              <a:rPr sz="2800" spc="-5" dirty="0">
                <a:latin typeface="Calibri"/>
                <a:cs typeface="Calibri"/>
              </a:rPr>
              <a:t>Actualización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perdida:</a:t>
            </a:r>
            <a:endParaRPr sz="2800">
              <a:latin typeface="Calibri"/>
              <a:cs typeface="Calibri"/>
            </a:endParaRPr>
          </a:p>
          <a:p>
            <a:pPr marL="12700" marR="71755">
              <a:lnSpc>
                <a:spcPct val="150100"/>
              </a:lnSpc>
              <a:spcBef>
                <a:spcPts val="200"/>
              </a:spcBef>
            </a:pPr>
            <a:r>
              <a:rPr sz="2000" b="1" dirty="0">
                <a:latin typeface="Courier New"/>
                <a:cs typeface="Courier New"/>
              </a:rPr>
              <a:t>bal=B.getBalance() 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B.setBalance(bal*1.1)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1117" y="1605076"/>
            <a:ext cx="32258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bal=B.getBalance()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B.setBalance(bal*1.1)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243" y="3210560"/>
            <a:ext cx="3461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40" dirty="0">
                <a:latin typeface="Courier New"/>
                <a:cs typeface="Courier New"/>
              </a:rPr>
              <a:t>bal=B.getBalance()</a:t>
            </a:r>
            <a:r>
              <a:rPr sz="1800" spc="-40" dirty="0">
                <a:latin typeface="Symbol"/>
                <a:cs typeface="Symbol"/>
              </a:rPr>
              <a:t></a:t>
            </a:r>
            <a:r>
              <a:rPr sz="2000" b="1" spc="-40" dirty="0">
                <a:latin typeface="Arial"/>
                <a:cs typeface="Arial"/>
              </a:rPr>
              <a:t>€200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8567" y="3668014"/>
            <a:ext cx="3461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40" dirty="0">
                <a:latin typeface="Courier New"/>
                <a:cs typeface="Courier New"/>
              </a:rPr>
              <a:t>bal=B.getBalance()</a:t>
            </a:r>
            <a:r>
              <a:rPr sz="1800" spc="-40" dirty="0">
                <a:latin typeface="Symbol"/>
                <a:cs typeface="Symbol"/>
              </a:rPr>
              <a:t></a:t>
            </a:r>
            <a:r>
              <a:rPr sz="2000" b="1" spc="-40" dirty="0">
                <a:latin typeface="Arial"/>
                <a:cs typeface="Arial"/>
              </a:rPr>
              <a:t>€200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8567" y="5497169"/>
            <a:ext cx="34613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40" dirty="0">
                <a:latin typeface="Courier New"/>
                <a:cs typeface="Courier New"/>
              </a:rPr>
              <a:t>bal=B.getBalance()</a:t>
            </a:r>
            <a:r>
              <a:rPr sz="1800" spc="-40" dirty="0">
                <a:latin typeface="Symbol"/>
                <a:cs typeface="Symbol"/>
              </a:rPr>
              <a:t></a:t>
            </a:r>
            <a:r>
              <a:rPr sz="2000" b="1" spc="-40" dirty="0">
                <a:latin typeface="Arial"/>
                <a:cs typeface="Arial"/>
              </a:rPr>
              <a:t>€200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8567" y="5954979"/>
            <a:ext cx="39198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35" dirty="0">
                <a:latin typeface="Courier New"/>
                <a:cs typeface="Courier New"/>
              </a:rPr>
              <a:t>B.setBalance(bal*1.1)</a:t>
            </a:r>
            <a:r>
              <a:rPr sz="1800" spc="-35" dirty="0">
                <a:latin typeface="Symbol"/>
                <a:cs typeface="Symbol"/>
              </a:rPr>
              <a:t>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€220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87761" y="3197161"/>
            <a:ext cx="466725" cy="466725"/>
            <a:chOff x="4187761" y="3197161"/>
            <a:chExt cx="466725" cy="466725"/>
          </a:xfrm>
        </p:grpSpPr>
        <p:sp>
          <p:nvSpPr>
            <p:cNvPr id="11" name="object 11"/>
            <p:cNvSpPr/>
            <p:nvPr/>
          </p:nvSpPr>
          <p:spPr>
            <a:xfrm>
              <a:off x="4192523" y="32019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2523" y="32019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56278" y="3265423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Black"/>
                <a:cs typeface="Arial Black"/>
              </a:rPr>
              <a:t>Lb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87761" y="3578161"/>
            <a:ext cx="4733925" cy="1914525"/>
            <a:chOff x="4187761" y="3578161"/>
            <a:chExt cx="4733925" cy="1914525"/>
          </a:xfrm>
        </p:grpSpPr>
        <p:sp>
          <p:nvSpPr>
            <p:cNvPr id="15" name="object 15"/>
            <p:cNvSpPr/>
            <p:nvPr/>
          </p:nvSpPr>
          <p:spPr>
            <a:xfrm>
              <a:off x="4192523" y="50307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2523" y="50307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59723" y="35829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59723" y="35829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24747" y="3646678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Lb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143" y="3967736"/>
            <a:ext cx="5043170" cy="18802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latin typeface="Courier New"/>
                <a:cs typeface="Courier New"/>
              </a:rPr>
              <a:t>•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•</a:t>
            </a:r>
            <a:endParaRPr sz="200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1205"/>
              </a:spcBef>
            </a:pPr>
            <a:r>
              <a:rPr sz="2000" b="1" spc="-5" dirty="0">
                <a:latin typeface="Courier New"/>
                <a:cs typeface="Courier New"/>
              </a:rPr>
              <a:t>•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•</a:t>
            </a:r>
            <a:endParaRPr sz="2000">
              <a:latin typeface="Courier New"/>
              <a:cs typeface="Courier New"/>
            </a:endParaRPr>
          </a:p>
          <a:p>
            <a:pPr marR="30480" algn="r">
              <a:lnSpc>
                <a:spcPct val="100000"/>
              </a:lnSpc>
              <a:spcBef>
                <a:spcPts val="1225"/>
              </a:spcBef>
              <a:tabLst>
                <a:tab pos="4497070" algn="l"/>
              </a:tabLst>
            </a:pPr>
            <a:r>
              <a:rPr sz="2000" b="1" spc="-35" dirty="0">
                <a:latin typeface="Courier New"/>
                <a:cs typeface="Courier New"/>
              </a:rPr>
              <a:t>B.setBalance(bal*1.1)</a:t>
            </a:r>
            <a:r>
              <a:rPr sz="1800" spc="-35" dirty="0">
                <a:latin typeface="Symbol"/>
                <a:cs typeface="Symbol"/>
              </a:rPr>
              <a:t>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€220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-7" baseline="-7716" dirty="0">
                <a:latin typeface="Arial Black"/>
                <a:cs typeface="Arial Black"/>
              </a:rPr>
              <a:t>Lb	</a:t>
            </a:r>
            <a:r>
              <a:rPr sz="2000" b="1" spc="-5" dirty="0">
                <a:latin typeface="Courier New"/>
                <a:cs typeface="Courier New"/>
              </a:rPr>
              <a:t>•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•</a:t>
            </a:r>
            <a:endParaRPr sz="2000">
              <a:latin typeface="Courier New"/>
              <a:cs typeface="Courier New"/>
            </a:endParaRPr>
          </a:p>
          <a:p>
            <a:pPr marL="2877185">
              <a:lnSpc>
                <a:spcPct val="100000"/>
              </a:lnSpc>
              <a:spcBef>
                <a:spcPts val="1370"/>
              </a:spcBef>
            </a:pPr>
            <a:r>
              <a:rPr sz="2000" spc="-185" dirty="0">
                <a:latin typeface="Arial MT"/>
                <a:cs typeface="Arial MT"/>
              </a:rPr>
              <a:t>unlock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8010" y="3841750"/>
            <a:ext cx="3943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70" dirty="0">
                <a:latin typeface="Arial MT"/>
                <a:cs typeface="Arial MT"/>
              </a:rPr>
              <a:t>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7898" y="4299330"/>
            <a:ext cx="3943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70" dirty="0">
                <a:latin typeface="Arial MT"/>
                <a:cs typeface="Arial MT"/>
              </a:rPr>
              <a:t>lock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54961" y="5406961"/>
            <a:ext cx="466725" cy="466725"/>
            <a:chOff x="8454961" y="5406961"/>
            <a:chExt cx="466725" cy="466725"/>
          </a:xfrm>
        </p:grpSpPr>
        <p:sp>
          <p:nvSpPr>
            <p:cNvPr id="24" name="object 24"/>
            <p:cNvSpPr/>
            <p:nvPr/>
          </p:nvSpPr>
          <p:spPr>
            <a:xfrm>
              <a:off x="8459723" y="54117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59723" y="54117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0"/>
                  </a:lnTo>
                  <a:lnTo>
                    <a:pt x="418154" y="356411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1"/>
                  </a:lnTo>
                  <a:lnTo>
                    <a:pt x="17966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524747" y="5475833"/>
            <a:ext cx="330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Lb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30723" y="4192523"/>
            <a:ext cx="609600" cy="1143000"/>
          </a:xfrm>
          <a:custGeom>
            <a:avLst/>
            <a:gdLst/>
            <a:ahLst/>
            <a:cxnLst/>
            <a:rect l="l" t="t" r="r" b="b"/>
            <a:pathLst>
              <a:path w="609600" h="1143000">
                <a:moveTo>
                  <a:pt x="0" y="0"/>
                </a:moveTo>
                <a:lnTo>
                  <a:pt x="69868" y="2517"/>
                </a:lnTo>
                <a:lnTo>
                  <a:pt x="134016" y="9686"/>
                </a:lnTo>
                <a:lnTo>
                  <a:pt x="190611" y="20933"/>
                </a:lnTo>
                <a:lnTo>
                  <a:pt x="237819" y="35687"/>
                </a:lnTo>
                <a:lnTo>
                  <a:pt x="273809" y="53373"/>
                </a:lnTo>
                <a:lnTo>
                  <a:pt x="304800" y="95250"/>
                </a:lnTo>
                <a:lnTo>
                  <a:pt x="304800" y="476250"/>
                </a:lnTo>
                <a:lnTo>
                  <a:pt x="312853" y="498081"/>
                </a:lnTo>
                <a:lnTo>
                  <a:pt x="371780" y="535812"/>
                </a:lnTo>
                <a:lnTo>
                  <a:pt x="418988" y="550566"/>
                </a:lnTo>
                <a:lnTo>
                  <a:pt x="475583" y="561813"/>
                </a:lnTo>
                <a:lnTo>
                  <a:pt x="539731" y="568982"/>
                </a:lnTo>
                <a:lnTo>
                  <a:pt x="609600" y="571500"/>
                </a:lnTo>
                <a:lnTo>
                  <a:pt x="539731" y="574017"/>
                </a:lnTo>
                <a:lnTo>
                  <a:pt x="475583" y="581186"/>
                </a:lnTo>
                <a:lnTo>
                  <a:pt x="418988" y="592433"/>
                </a:lnTo>
                <a:lnTo>
                  <a:pt x="371780" y="607187"/>
                </a:lnTo>
                <a:lnTo>
                  <a:pt x="335790" y="624873"/>
                </a:lnTo>
                <a:lnTo>
                  <a:pt x="304800" y="666750"/>
                </a:lnTo>
                <a:lnTo>
                  <a:pt x="304800" y="1047750"/>
                </a:lnTo>
                <a:lnTo>
                  <a:pt x="296746" y="1069581"/>
                </a:lnTo>
                <a:lnTo>
                  <a:pt x="237819" y="1107312"/>
                </a:lnTo>
                <a:lnTo>
                  <a:pt x="190611" y="1122066"/>
                </a:lnTo>
                <a:lnTo>
                  <a:pt x="134016" y="1133313"/>
                </a:lnTo>
                <a:lnTo>
                  <a:pt x="69868" y="1140482"/>
                </a:lnTo>
                <a:lnTo>
                  <a:pt x="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19317" y="4604130"/>
            <a:ext cx="3949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65" dirty="0">
                <a:latin typeface="Arial MT"/>
                <a:cs typeface="Arial MT"/>
              </a:rPr>
              <a:t>wait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09383" y="3883914"/>
            <a:ext cx="1374140" cy="619760"/>
          </a:xfrm>
          <a:custGeom>
            <a:avLst/>
            <a:gdLst/>
            <a:ahLst/>
            <a:cxnLst/>
            <a:rect l="l" t="t" r="r" b="b"/>
            <a:pathLst>
              <a:path w="1374140" h="619760">
                <a:moveTo>
                  <a:pt x="1301926" y="28919"/>
                </a:moveTo>
                <a:lnTo>
                  <a:pt x="0" y="607568"/>
                </a:lnTo>
                <a:lnTo>
                  <a:pt x="5080" y="619252"/>
                </a:lnTo>
                <a:lnTo>
                  <a:pt x="1307108" y="40558"/>
                </a:lnTo>
                <a:lnTo>
                  <a:pt x="1301926" y="28919"/>
                </a:lnTo>
                <a:close/>
              </a:path>
              <a:path w="1374140" h="619760">
                <a:moveTo>
                  <a:pt x="1357742" y="23749"/>
                </a:moveTo>
                <a:lnTo>
                  <a:pt x="1313561" y="23749"/>
                </a:lnTo>
                <a:lnTo>
                  <a:pt x="1318641" y="35433"/>
                </a:lnTo>
                <a:lnTo>
                  <a:pt x="1307108" y="40558"/>
                </a:lnTo>
                <a:lnTo>
                  <a:pt x="1320038" y="69596"/>
                </a:lnTo>
                <a:lnTo>
                  <a:pt x="1357742" y="23749"/>
                </a:lnTo>
                <a:close/>
              </a:path>
              <a:path w="1374140" h="619760">
                <a:moveTo>
                  <a:pt x="1313561" y="23749"/>
                </a:moveTo>
                <a:lnTo>
                  <a:pt x="1301926" y="28919"/>
                </a:lnTo>
                <a:lnTo>
                  <a:pt x="1307108" y="40558"/>
                </a:lnTo>
                <a:lnTo>
                  <a:pt x="1318641" y="35433"/>
                </a:lnTo>
                <a:lnTo>
                  <a:pt x="1313561" y="23749"/>
                </a:lnTo>
                <a:close/>
              </a:path>
              <a:path w="1374140" h="619760">
                <a:moveTo>
                  <a:pt x="1289050" y="0"/>
                </a:moveTo>
                <a:lnTo>
                  <a:pt x="1301926" y="28919"/>
                </a:lnTo>
                <a:lnTo>
                  <a:pt x="1313561" y="23749"/>
                </a:lnTo>
                <a:lnTo>
                  <a:pt x="1357742" y="23749"/>
                </a:lnTo>
                <a:lnTo>
                  <a:pt x="1374140" y="3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03676" y="3582923"/>
            <a:ext cx="4956175" cy="2138680"/>
          </a:xfrm>
          <a:custGeom>
            <a:avLst/>
            <a:gdLst/>
            <a:ahLst/>
            <a:cxnLst/>
            <a:rect l="l" t="t" r="r" b="b"/>
            <a:pathLst>
              <a:path w="4956175" h="2138679">
                <a:moveTo>
                  <a:pt x="688848" y="1828800"/>
                </a:moveTo>
                <a:lnTo>
                  <a:pt x="605536" y="1846707"/>
                </a:lnTo>
                <a:lnTo>
                  <a:pt x="625322" y="1871421"/>
                </a:lnTo>
                <a:lnTo>
                  <a:pt x="303911" y="2128647"/>
                </a:lnTo>
                <a:lnTo>
                  <a:pt x="311785" y="2138553"/>
                </a:lnTo>
                <a:lnTo>
                  <a:pt x="633285" y="1881352"/>
                </a:lnTo>
                <a:lnTo>
                  <a:pt x="653161" y="1906143"/>
                </a:lnTo>
                <a:lnTo>
                  <a:pt x="672846" y="1863471"/>
                </a:lnTo>
                <a:lnTo>
                  <a:pt x="688848" y="1828800"/>
                </a:lnTo>
                <a:close/>
              </a:path>
              <a:path w="4956175" h="2138679">
                <a:moveTo>
                  <a:pt x="688848" y="0"/>
                </a:moveTo>
                <a:lnTo>
                  <a:pt x="603758" y="3695"/>
                </a:lnTo>
                <a:lnTo>
                  <a:pt x="619150" y="31470"/>
                </a:lnTo>
                <a:lnTo>
                  <a:pt x="0" y="375412"/>
                </a:lnTo>
                <a:lnTo>
                  <a:pt x="6096" y="386588"/>
                </a:lnTo>
                <a:lnTo>
                  <a:pt x="625322" y="42608"/>
                </a:lnTo>
                <a:lnTo>
                  <a:pt x="640715" y="70358"/>
                </a:lnTo>
                <a:lnTo>
                  <a:pt x="671550" y="25273"/>
                </a:lnTo>
                <a:lnTo>
                  <a:pt x="688848" y="0"/>
                </a:lnTo>
                <a:close/>
              </a:path>
              <a:path w="4956175" h="2138679">
                <a:moveTo>
                  <a:pt x="2974975" y="914400"/>
                </a:moveTo>
                <a:lnTo>
                  <a:pt x="2950184" y="910717"/>
                </a:lnTo>
                <a:lnTo>
                  <a:pt x="2811780" y="890143"/>
                </a:lnTo>
                <a:lnTo>
                  <a:pt x="2804198" y="890536"/>
                </a:lnTo>
                <a:lnTo>
                  <a:pt x="2797581" y="893673"/>
                </a:lnTo>
                <a:lnTo>
                  <a:pt x="2792628" y="899045"/>
                </a:lnTo>
                <a:lnTo>
                  <a:pt x="2790063" y="906145"/>
                </a:lnTo>
                <a:lnTo>
                  <a:pt x="2790469" y="913701"/>
                </a:lnTo>
                <a:lnTo>
                  <a:pt x="2793644" y="920280"/>
                </a:lnTo>
                <a:lnTo>
                  <a:pt x="2799054" y="925195"/>
                </a:lnTo>
                <a:lnTo>
                  <a:pt x="2806192" y="927735"/>
                </a:lnTo>
                <a:lnTo>
                  <a:pt x="2867355" y="936891"/>
                </a:lnTo>
                <a:lnTo>
                  <a:pt x="2687269" y="1008875"/>
                </a:lnTo>
                <a:lnTo>
                  <a:pt x="2725293" y="960120"/>
                </a:lnTo>
                <a:lnTo>
                  <a:pt x="2707868" y="929538"/>
                </a:lnTo>
                <a:lnTo>
                  <a:pt x="2700934" y="931799"/>
                </a:lnTo>
                <a:lnTo>
                  <a:pt x="2695194" y="936752"/>
                </a:lnTo>
                <a:lnTo>
                  <a:pt x="2593721" y="1066800"/>
                </a:lnTo>
                <a:lnTo>
                  <a:pt x="2756916" y="1091057"/>
                </a:lnTo>
                <a:lnTo>
                  <a:pt x="2764485" y="1090676"/>
                </a:lnTo>
                <a:lnTo>
                  <a:pt x="2771102" y="1087539"/>
                </a:lnTo>
                <a:lnTo>
                  <a:pt x="2776055" y="1082167"/>
                </a:lnTo>
                <a:lnTo>
                  <a:pt x="2778633" y="1075055"/>
                </a:lnTo>
                <a:lnTo>
                  <a:pt x="2778379" y="1070483"/>
                </a:lnTo>
                <a:lnTo>
                  <a:pt x="2778214" y="1067511"/>
                </a:lnTo>
                <a:lnTo>
                  <a:pt x="2775039" y="1060932"/>
                </a:lnTo>
                <a:lnTo>
                  <a:pt x="2769628" y="1056017"/>
                </a:lnTo>
                <a:lnTo>
                  <a:pt x="2762504" y="1053465"/>
                </a:lnTo>
                <a:lnTo>
                  <a:pt x="2701328" y="1044321"/>
                </a:lnTo>
                <a:lnTo>
                  <a:pt x="2881414" y="972337"/>
                </a:lnTo>
                <a:lnTo>
                  <a:pt x="2843403" y="1021080"/>
                </a:lnTo>
                <a:lnTo>
                  <a:pt x="2840024" y="1027823"/>
                </a:lnTo>
                <a:lnTo>
                  <a:pt x="2839529" y="1035088"/>
                </a:lnTo>
                <a:lnTo>
                  <a:pt x="2841790" y="1042022"/>
                </a:lnTo>
                <a:lnTo>
                  <a:pt x="2846705" y="1047750"/>
                </a:lnTo>
                <a:lnTo>
                  <a:pt x="2853512" y="1051153"/>
                </a:lnTo>
                <a:lnTo>
                  <a:pt x="2860814" y="1051674"/>
                </a:lnTo>
                <a:lnTo>
                  <a:pt x="2867749" y="1049413"/>
                </a:lnTo>
                <a:lnTo>
                  <a:pt x="2873502" y="1044448"/>
                </a:lnTo>
                <a:lnTo>
                  <a:pt x="2974975" y="914400"/>
                </a:lnTo>
                <a:close/>
              </a:path>
              <a:path w="4956175" h="2138679">
                <a:moveTo>
                  <a:pt x="4956048" y="1905000"/>
                </a:moveTo>
                <a:lnTo>
                  <a:pt x="4943081" y="1892808"/>
                </a:lnTo>
                <a:lnTo>
                  <a:pt x="4893945" y="1846580"/>
                </a:lnTo>
                <a:lnTo>
                  <a:pt x="4884852" y="1876983"/>
                </a:lnTo>
                <a:lnTo>
                  <a:pt x="2671826" y="1213104"/>
                </a:lnTo>
                <a:lnTo>
                  <a:pt x="2668270" y="1225296"/>
                </a:lnTo>
                <a:lnTo>
                  <a:pt x="4881207" y="1889150"/>
                </a:lnTo>
                <a:lnTo>
                  <a:pt x="4872101" y="1919605"/>
                </a:lnTo>
                <a:lnTo>
                  <a:pt x="4956048" y="190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197" y="658220"/>
            <a:ext cx="4238498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Interbl</a:t>
            </a:r>
            <a:r>
              <a:rPr u="sng" spc="-15" dirty="0"/>
              <a:t>o</a:t>
            </a:r>
            <a:r>
              <a:rPr spc="-15" dirty="0"/>
              <a:t>queos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xfrm>
            <a:off x="3124200" y="6436833"/>
            <a:ext cx="2895600" cy="20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lang="es-ES" spc="-10"/>
              <a:t>Sincronización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337625" y="3675697"/>
            <a:ext cx="466725" cy="466725"/>
            <a:chOff x="2337625" y="3675697"/>
            <a:chExt cx="466725" cy="466725"/>
          </a:xfrm>
        </p:grpSpPr>
        <p:sp>
          <p:nvSpPr>
            <p:cNvPr id="4" name="object 4"/>
            <p:cNvSpPr/>
            <p:nvPr/>
          </p:nvSpPr>
          <p:spPr>
            <a:xfrm>
              <a:off x="2342388" y="36804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2388" y="36804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42388" y="3680459"/>
            <a:ext cx="457200" cy="4572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latin typeface="Arial Black"/>
                <a:cs typeface="Arial Black"/>
              </a:rPr>
              <a:t>T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04825" y="3675697"/>
            <a:ext cx="466725" cy="466725"/>
            <a:chOff x="6604825" y="3675697"/>
            <a:chExt cx="466725" cy="466725"/>
          </a:xfrm>
        </p:grpSpPr>
        <p:sp>
          <p:nvSpPr>
            <p:cNvPr id="8" name="object 8"/>
            <p:cNvSpPr/>
            <p:nvPr/>
          </p:nvSpPr>
          <p:spPr>
            <a:xfrm>
              <a:off x="6609588" y="36804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9588" y="36804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09588" y="3680459"/>
            <a:ext cx="457200" cy="4572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latin typeface="Arial Black"/>
                <a:cs typeface="Arial Black"/>
              </a:rPr>
              <a:t>U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3241" y="3066097"/>
            <a:ext cx="4279900" cy="1762125"/>
            <a:chOff x="2563241" y="3066097"/>
            <a:chExt cx="4279900" cy="1762125"/>
          </a:xfrm>
        </p:grpSpPr>
        <p:sp>
          <p:nvSpPr>
            <p:cNvPr id="12" name="object 12"/>
            <p:cNvSpPr/>
            <p:nvPr/>
          </p:nvSpPr>
          <p:spPr>
            <a:xfrm>
              <a:off x="4475988" y="307086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5988" y="307086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0" y="152400"/>
                  </a:ln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75988" y="337566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75988" y="337566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4638" y="3183254"/>
              <a:ext cx="4277995" cy="498475"/>
            </a:xfrm>
            <a:custGeom>
              <a:avLst/>
              <a:gdLst/>
              <a:ahLst/>
              <a:cxnLst/>
              <a:rect l="l" t="t" r="r" b="b"/>
              <a:pathLst>
                <a:path w="4277995" h="498475">
                  <a:moveTo>
                    <a:pt x="1908175" y="36957"/>
                  </a:moveTo>
                  <a:lnTo>
                    <a:pt x="1896833" y="31496"/>
                  </a:lnTo>
                  <a:lnTo>
                    <a:pt x="1831467" y="0"/>
                  </a:lnTo>
                  <a:lnTo>
                    <a:pt x="1831936" y="31699"/>
                  </a:lnTo>
                  <a:lnTo>
                    <a:pt x="1729867" y="33274"/>
                  </a:lnTo>
                  <a:lnTo>
                    <a:pt x="1553083" y="41021"/>
                  </a:lnTo>
                  <a:lnTo>
                    <a:pt x="1378966" y="53340"/>
                  </a:lnTo>
                  <a:lnTo>
                    <a:pt x="1209167" y="70231"/>
                  </a:lnTo>
                  <a:lnTo>
                    <a:pt x="1126236" y="80137"/>
                  </a:lnTo>
                  <a:lnTo>
                    <a:pt x="1044829" y="91059"/>
                  </a:lnTo>
                  <a:lnTo>
                    <a:pt x="965200" y="102997"/>
                  </a:lnTo>
                  <a:lnTo>
                    <a:pt x="887476" y="115697"/>
                  </a:lnTo>
                  <a:lnTo>
                    <a:pt x="811784" y="129286"/>
                  </a:lnTo>
                  <a:lnTo>
                    <a:pt x="738492" y="143637"/>
                  </a:lnTo>
                  <a:lnTo>
                    <a:pt x="667512" y="158750"/>
                  </a:lnTo>
                  <a:lnTo>
                    <a:pt x="599186" y="174752"/>
                  </a:lnTo>
                  <a:lnTo>
                    <a:pt x="533654" y="191262"/>
                  </a:lnTo>
                  <a:lnTo>
                    <a:pt x="470916" y="208407"/>
                  </a:lnTo>
                  <a:lnTo>
                    <a:pt x="411480" y="226187"/>
                  </a:lnTo>
                  <a:lnTo>
                    <a:pt x="355219" y="244475"/>
                  </a:lnTo>
                  <a:lnTo>
                    <a:pt x="302514" y="263398"/>
                  </a:lnTo>
                  <a:lnTo>
                    <a:pt x="253365" y="282829"/>
                  </a:lnTo>
                  <a:lnTo>
                    <a:pt x="208026" y="302514"/>
                  </a:lnTo>
                  <a:lnTo>
                    <a:pt x="166751" y="322707"/>
                  </a:lnTo>
                  <a:lnTo>
                    <a:pt x="129540" y="343408"/>
                  </a:lnTo>
                  <a:lnTo>
                    <a:pt x="96520" y="364236"/>
                  </a:lnTo>
                  <a:lnTo>
                    <a:pt x="44196" y="407301"/>
                  </a:lnTo>
                  <a:lnTo>
                    <a:pt x="25654" y="428879"/>
                  </a:lnTo>
                  <a:lnTo>
                    <a:pt x="25400" y="429133"/>
                  </a:lnTo>
                  <a:lnTo>
                    <a:pt x="25273" y="429514"/>
                  </a:lnTo>
                  <a:lnTo>
                    <a:pt x="11938" y="450850"/>
                  </a:lnTo>
                  <a:lnTo>
                    <a:pt x="11684" y="451231"/>
                  </a:lnTo>
                  <a:lnTo>
                    <a:pt x="11430" y="451993"/>
                  </a:lnTo>
                  <a:lnTo>
                    <a:pt x="3175" y="473456"/>
                  </a:lnTo>
                  <a:lnTo>
                    <a:pt x="2794" y="474980"/>
                  </a:lnTo>
                  <a:lnTo>
                    <a:pt x="0" y="496570"/>
                  </a:lnTo>
                  <a:lnTo>
                    <a:pt x="12700" y="498221"/>
                  </a:lnTo>
                  <a:lnTo>
                    <a:pt x="15189" y="478028"/>
                  </a:lnTo>
                  <a:lnTo>
                    <a:pt x="15290" y="477240"/>
                  </a:lnTo>
                  <a:lnTo>
                    <a:pt x="15519" y="476631"/>
                  </a:lnTo>
                  <a:lnTo>
                    <a:pt x="22847" y="457581"/>
                  </a:lnTo>
                  <a:lnTo>
                    <a:pt x="23037" y="457085"/>
                  </a:lnTo>
                  <a:lnTo>
                    <a:pt x="53848" y="415671"/>
                  </a:lnTo>
                  <a:lnTo>
                    <a:pt x="104140" y="374523"/>
                  </a:lnTo>
                  <a:lnTo>
                    <a:pt x="136398" y="354076"/>
                  </a:lnTo>
                  <a:lnTo>
                    <a:pt x="172847" y="333883"/>
                  </a:lnTo>
                  <a:lnTo>
                    <a:pt x="213614" y="313944"/>
                  </a:lnTo>
                  <a:lnTo>
                    <a:pt x="258445" y="294386"/>
                  </a:lnTo>
                  <a:lnTo>
                    <a:pt x="307213" y="275336"/>
                  </a:lnTo>
                  <a:lnTo>
                    <a:pt x="359537" y="256540"/>
                  </a:lnTo>
                  <a:lnTo>
                    <a:pt x="415417" y="238252"/>
                  </a:lnTo>
                  <a:lnTo>
                    <a:pt x="474599" y="220599"/>
                  </a:lnTo>
                  <a:lnTo>
                    <a:pt x="536956" y="203454"/>
                  </a:lnTo>
                  <a:lnTo>
                    <a:pt x="602234" y="187071"/>
                  </a:lnTo>
                  <a:lnTo>
                    <a:pt x="670306" y="171196"/>
                  </a:lnTo>
                  <a:lnTo>
                    <a:pt x="741045" y="156083"/>
                  </a:lnTo>
                  <a:lnTo>
                    <a:pt x="814197" y="141732"/>
                  </a:lnTo>
                  <a:lnTo>
                    <a:pt x="889635" y="128143"/>
                  </a:lnTo>
                  <a:lnTo>
                    <a:pt x="967232" y="115570"/>
                  </a:lnTo>
                  <a:lnTo>
                    <a:pt x="1046607" y="103632"/>
                  </a:lnTo>
                  <a:lnTo>
                    <a:pt x="1127887" y="92837"/>
                  </a:lnTo>
                  <a:lnTo>
                    <a:pt x="1210691" y="82804"/>
                  </a:lnTo>
                  <a:lnTo>
                    <a:pt x="1380236" y="66040"/>
                  </a:lnTo>
                  <a:lnTo>
                    <a:pt x="1553972" y="53721"/>
                  </a:lnTo>
                  <a:lnTo>
                    <a:pt x="1730502" y="45974"/>
                  </a:lnTo>
                  <a:lnTo>
                    <a:pt x="1832127" y="44399"/>
                  </a:lnTo>
                  <a:lnTo>
                    <a:pt x="1832610" y="76200"/>
                  </a:lnTo>
                  <a:lnTo>
                    <a:pt x="1908175" y="36957"/>
                  </a:lnTo>
                  <a:close/>
                </a:path>
                <a:path w="4277995" h="498475">
                  <a:moveTo>
                    <a:pt x="4277487" y="412242"/>
                  </a:moveTo>
                  <a:lnTo>
                    <a:pt x="4246092" y="426224"/>
                  </a:lnTo>
                  <a:lnTo>
                    <a:pt x="4238841" y="416306"/>
                  </a:lnTo>
                  <a:lnTo>
                    <a:pt x="4238104" y="415302"/>
                  </a:lnTo>
                  <a:lnTo>
                    <a:pt x="4232529" y="407670"/>
                  </a:lnTo>
                  <a:lnTo>
                    <a:pt x="4232275" y="407301"/>
                  </a:lnTo>
                  <a:lnTo>
                    <a:pt x="4231894" y="406908"/>
                  </a:lnTo>
                  <a:lnTo>
                    <a:pt x="4231513" y="406666"/>
                  </a:lnTo>
                  <a:lnTo>
                    <a:pt x="4205859" y="385076"/>
                  </a:lnTo>
                  <a:lnTo>
                    <a:pt x="4174998" y="363855"/>
                  </a:lnTo>
                  <a:lnTo>
                    <a:pt x="4139438" y="343027"/>
                  </a:lnTo>
                  <a:lnTo>
                    <a:pt x="4099306" y="322580"/>
                  </a:lnTo>
                  <a:lnTo>
                    <a:pt x="4054602" y="302387"/>
                  </a:lnTo>
                  <a:lnTo>
                    <a:pt x="4005453" y="282702"/>
                  </a:lnTo>
                  <a:lnTo>
                    <a:pt x="3952367" y="263398"/>
                  </a:lnTo>
                  <a:lnTo>
                    <a:pt x="3895217" y="244475"/>
                  </a:lnTo>
                  <a:lnTo>
                    <a:pt x="3834384" y="226060"/>
                  </a:lnTo>
                  <a:lnTo>
                    <a:pt x="3769868" y="208407"/>
                  </a:lnTo>
                  <a:lnTo>
                    <a:pt x="3702177" y="191135"/>
                  </a:lnTo>
                  <a:lnTo>
                    <a:pt x="3631057" y="174625"/>
                  </a:lnTo>
                  <a:lnTo>
                    <a:pt x="3557016" y="158750"/>
                  </a:lnTo>
                  <a:lnTo>
                    <a:pt x="3480181" y="143637"/>
                  </a:lnTo>
                  <a:lnTo>
                    <a:pt x="3400806" y="129286"/>
                  </a:lnTo>
                  <a:lnTo>
                    <a:pt x="3318891" y="115697"/>
                  </a:lnTo>
                  <a:lnTo>
                    <a:pt x="3234690" y="102997"/>
                  </a:lnTo>
                  <a:lnTo>
                    <a:pt x="3148330" y="91059"/>
                  </a:lnTo>
                  <a:lnTo>
                    <a:pt x="3060192" y="80137"/>
                  </a:lnTo>
                  <a:lnTo>
                    <a:pt x="2970403" y="70104"/>
                  </a:lnTo>
                  <a:lnTo>
                    <a:pt x="2786253" y="53340"/>
                  </a:lnTo>
                  <a:lnTo>
                    <a:pt x="2597658" y="41021"/>
                  </a:lnTo>
                  <a:lnTo>
                    <a:pt x="2406142" y="33274"/>
                  </a:lnTo>
                  <a:lnTo>
                    <a:pt x="2213229" y="30607"/>
                  </a:lnTo>
                  <a:lnTo>
                    <a:pt x="2212975" y="43307"/>
                  </a:lnTo>
                  <a:lnTo>
                    <a:pt x="2406015" y="45974"/>
                  </a:lnTo>
                  <a:lnTo>
                    <a:pt x="2597150" y="53721"/>
                  </a:lnTo>
                  <a:lnTo>
                    <a:pt x="2785364" y="66040"/>
                  </a:lnTo>
                  <a:lnTo>
                    <a:pt x="2969133" y="82804"/>
                  </a:lnTo>
                  <a:lnTo>
                    <a:pt x="3058795" y="92837"/>
                  </a:lnTo>
                  <a:lnTo>
                    <a:pt x="3146806" y="103632"/>
                  </a:lnTo>
                  <a:lnTo>
                    <a:pt x="3232912" y="115570"/>
                  </a:lnTo>
                  <a:lnTo>
                    <a:pt x="3316986" y="128143"/>
                  </a:lnTo>
                  <a:lnTo>
                    <a:pt x="3398647" y="141859"/>
                  </a:lnTo>
                  <a:lnTo>
                    <a:pt x="3477895" y="156083"/>
                  </a:lnTo>
                  <a:lnTo>
                    <a:pt x="3554603" y="171196"/>
                  </a:lnTo>
                  <a:lnTo>
                    <a:pt x="3628390" y="187071"/>
                  </a:lnTo>
                  <a:lnTo>
                    <a:pt x="3699256" y="203581"/>
                  </a:lnTo>
                  <a:lnTo>
                    <a:pt x="3766820" y="220599"/>
                  </a:lnTo>
                  <a:lnTo>
                    <a:pt x="3831082" y="238379"/>
                  </a:lnTo>
                  <a:lnTo>
                    <a:pt x="3891534" y="256540"/>
                  </a:lnTo>
                  <a:lnTo>
                    <a:pt x="3948430" y="275336"/>
                  </a:lnTo>
                  <a:lnTo>
                    <a:pt x="4001135" y="294513"/>
                  </a:lnTo>
                  <a:lnTo>
                    <a:pt x="4049776" y="314071"/>
                  </a:lnTo>
                  <a:lnTo>
                    <a:pt x="4094099" y="334137"/>
                  </a:lnTo>
                  <a:lnTo>
                    <a:pt x="4133723" y="354330"/>
                  </a:lnTo>
                  <a:lnTo>
                    <a:pt x="4168648" y="374916"/>
                  </a:lnTo>
                  <a:lnTo>
                    <a:pt x="4222686" y="415734"/>
                  </a:lnTo>
                  <a:lnTo>
                    <a:pt x="4234269" y="431495"/>
                  </a:lnTo>
                  <a:lnTo>
                    <a:pt x="4207891" y="443230"/>
                  </a:lnTo>
                  <a:lnTo>
                    <a:pt x="4273677" y="497332"/>
                  </a:lnTo>
                  <a:lnTo>
                    <a:pt x="4276102" y="443103"/>
                  </a:lnTo>
                  <a:lnTo>
                    <a:pt x="4277487" y="412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33188" y="421386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33188" y="421386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0" y="152400"/>
                  </a:ln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304800" y="304800"/>
                  </a:lnTo>
                  <a:lnTo>
                    <a:pt x="0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33188" y="451866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33188" y="451866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63241" y="4137024"/>
              <a:ext cx="4279900" cy="568325"/>
            </a:xfrm>
            <a:custGeom>
              <a:avLst/>
              <a:gdLst/>
              <a:ahLst/>
              <a:cxnLst/>
              <a:rect l="l" t="t" r="r" b="b"/>
              <a:pathLst>
                <a:path w="4279900" h="568325">
                  <a:moveTo>
                    <a:pt x="2368423" y="524510"/>
                  </a:moveTo>
                  <a:lnTo>
                    <a:pt x="2257933" y="523748"/>
                  </a:lnTo>
                  <a:lnTo>
                    <a:pt x="2147570" y="521462"/>
                  </a:lnTo>
                  <a:lnTo>
                    <a:pt x="1928368" y="512699"/>
                  </a:lnTo>
                  <a:lnTo>
                    <a:pt x="1712722" y="498348"/>
                  </a:lnTo>
                  <a:lnTo>
                    <a:pt x="1606677" y="489331"/>
                  </a:lnTo>
                  <a:lnTo>
                    <a:pt x="1502283" y="479044"/>
                  </a:lnTo>
                  <a:lnTo>
                    <a:pt x="1399540" y="467487"/>
                  </a:lnTo>
                  <a:lnTo>
                    <a:pt x="1298702" y="455041"/>
                  </a:lnTo>
                  <a:lnTo>
                    <a:pt x="1200023" y="441325"/>
                  </a:lnTo>
                  <a:lnTo>
                    <a:pt x="1103630" y="426847"/>
                  </a:lnTo>
                  <a:lnTo>
                    <a:pt x="1010031" y="411226"/>
                  </a:lnTo>
                  <a:lnTo>
                    <a:pt x="919226" y="394589"/>
                  </a:lnTo>
                  <a:lnTo>
                    <a:pt x="831342" y="377190"/>
                  </a:lnTo>
                  <a:lnTo>
                    <a:pt x="746760" y="359029"/>
                  </a:lnTo>
                  <a:lnTo>
                    <a:pt x="665607" y="339979"/>
                  </a:lnTo>
                  <a:lnTo>
                    <a:pt x="588264" y="320294"/>
                  </a:lnTo>
                  <a:lnTo>
                    <a:pt x="514731" y="299847"/>
                  </a:lnTo>
                  <a:lnTo>
                    <a:pt x="445262" y="278892"/>
                  </a:lnTo>
                  <a:lnTo>
                    <a:pt x="380238" y="257302"/>
                  </a:lnTo>
                  <a:lnTo>
                    <a:pt x="319659" y="235204"/>
                  </a:lnTo>
                  <a:lnTo>
                    <a:pt x="264033" y="212598"/>
                  </a:lnTo>
                  <a:lnTo>
                    <a:pt x="213233" y="189484"/>
                  </a:lnTo>
                  <a:lnTo>
                    <a:pt x="167767" y="166243"/>
                  </a:lnTo>
                  <a:lnTo>
                    <a:pt x="127635" y="142621"/>
                  </a:lnTo>
                  <a:lnTo>
                    <a:pt x="93345" y="118618"/>
                  </a:lnTo>
                  <a:lnTo>
                    <a:pt x="53086" y="82804"/>
                  </a:lnTo>
                  <a:lnTo>
                    <a:pt x="44107" y="72390"/>
                  </a:lnTo>
                  <a:lnTo>
                    <a:pt x="43180" y="71323"/>
                  </a:lnTo>
                  <a:lnTo>
                    <a:pt x="42976" y="70866"/>
                  </a:lnTo>
                  <a:lnTo>
                    <a:pt x="42113" y="69024"/>
                  </a:lnTo>
                  <a:lnTo>
                    <a:pt x="70866" y="57785"/>
                  </a:lnTo>
                  <a:lnTo>
                    <a:pt x="70154" y="57150"/>
                  </a:lnTo>
                  <a:lnTo>
                    <a:pt x="7747" y="635"/>
                  </a:lnTo>
                  <a:lnTo>
                    <a:pt x="0" y="85471"/>
                  </a:lnTo>
                  <a:lnTo>
                    <a:pt x="30226" y="73660"/>
                  </a:lnTo>
                  <a:lnTo>
                    <a:pt x="32131" y="77724"/>
                  </a:lnTo>
                  <a:lnTo>
                    <a:pt x="32385" y="78232"/>
                  </a:lnTo>
                  <a:lnTo>
                    <a:pt x="85979" y="129159"/>
                  </a:lnTo>
                  <a:lnTo>
                    <a:pt x="121158" y="153543"/>
                  </a:lnTo>
                  <a:lnTo>
                    <a:pt x="161925" y="177546"/>
                  </a:lnTo>
                  <a:lnTo>
                    <a:pt x="208026" y="201168"/>
                  </a:lnTo>
                  <a:lnTo>
                    <a:pt x="259207" y="224409"/>
                  </a:lnTo>
                  <a:lnTo>
                    <a:pt x="315341" y="247142"/>
                  </a:lnTo>
                  <a:lnTo>
                    <a:pt x="376301" y="269367"/>
                  </a:lnTo>
                  <a:lnTo>
                    <a:pt x="441579" y="291084"/>
                  </a:lnTo>
                  <a:lnTo>
                    <a:pt x="511302" y="312166"/>
                  </a:lnTo>
                  <a:lnTo>
                    <a:pt x="585089" y="332486"/>
                  </a:lnTo>
                  <a:lnTo>
                    <a:pt x="662813" y="352425"/>
                  </a:lnTo>
                  <a:lnTo>
                    <a:pt x="744093" y="371475"/>
                  </a:lnTo>
                  <a:lnTo>
                    <a:pt x="828929" y="389636"/>
                  </a:lnTo>
                  <a:lnTo>
                    <a:pt x="916940" y="407162"/>
                  </a:lnTo>
                  <a:lnTo>
                    <a:pt x="1007999" y="423672"/>
                  </a:lnTo>
                  <a:lnTo>
                    <a:pt x="1101852" y="439293"/>
                  </a:lnTo>
                  <a:lnTo>
                    <a:pt x="1198245" y="453898"/>
                  </a:lnTo>
                  <a:lnTo>
                    <a:pt x="1297178" y="467614"/>
                  </a:lnTo>
                  <a:lnTo>
                    <a:pt x="1398016" y="480187"/>
                  </a:lnTo>
                  <a:lnTo>
                    <a:pt x="1501013" y="491744"/>
                  </a:lnTo>
                  <a:lnTo>
                    <a:pt x="1605661" y="502031"/>
                  </a:lnTo>
                  <a:lnTo>
                    <a:pt x="1711833" y="511048"/>
                  </a:lnTo>
                  <a:lnTo>
                    <a:pt x="1927860" y="525272"/>
                  </a:lnTo>
                  <a:lnTo>
                    <a:pt x="2147316" y="534162"/>
                  </a:lnTo>
                  <a:lnTo>
                    <a:pt x="2257806" y="536448"/>
                  </a:lnTo>
                  <a:lnTo>
                    <a:pt x="2368423" y="537210"/>
                  </a:lnTo>
                  <a:lnTo>
                    <a:pt x="2368423" y="524510"/>
                  </a:lnTo>
                  <a:close/>
                </a:path>
                <a:path w="4279900" h="568325">
                  <a:moveTo>
                    <a:pt x="4279900" y="1270"/>
                  </a:moveTo>
                  <a:lnTo>
                    <a:pt x="4267200" y="0"/>
                  </a:lnTo>
                  <a:lnTo>
                    <a:pt x="4264939" y="24561"/>
                  </a:lnTo>
                  <a:lnTo>
                    <a:pt x="4264850" y="24892"/>
                  </a:lnTo>
                  <a:lnTo>
                    <a:pt x="4247261" y="72390"/>
                  </a:lnTo>
                  <a:lnTo>
                    <a:pt x="4212971" y="119888"/>
                  </a:lnTo>
                  <a:lnTo>
                    <a:pt x="4162806" y="167132"/>
                  </a:lnTo>
                  <a:lnTo>
                    <a:pt x="4132072" y="190246"/>
                  </a:lnTo>
                  <a:lnTo>
                    <a:pt x="4097782" y="213233"/>
                  </a:lnTo>
                  <a:lnTo>
                    <a:pt x="4060063" y="235712"/>
                  </a:lnTo>
                  <a:lnTo>
                    <a:pt x="4019156" y="257683"/>
                  </a:lnTo>
                  <a:lnTo>
                    <a:pt x="3975100" y="279273"/>
                  </a:lnTo>
                  <a:lnTo>
                    <a:pt x="3928110" y="300228"/>
                  </a:lnTo>
                  <a:lnTo>
                    <a:pt x="3878326" y="320548"/>
                  </a:lnTo>
                  <a:lnTo>
                    <a:pt x="3825875" y="340233"/>
                  </a:lnTo>
                  <a:lnTo>
                    <a:pt x="3770884" y="359283"/>
                  </a:lnTo>
                  <a:lnTo>
                    <a:pt x="3713607" y="377444"/>
                  </a:lnTo>
                  <a:lnTo>
                    <a:pt x="3654044" y="394716"/>
                  </a:lnTo>
                  <a:lnTo>
                    <a:pt x="3592449" y="411353"/>
                  </a:lnTo>
                  <a:lnTo>
                    <a:pt x="3528949" y="426847"/>
                  </a:lnTo>
                  <a:lnTo>
                    <a:pt x="3463798" y="441452"/>
                  </a:lnTo>
                  <a:lnTo>
                    <a:pt x="3396869" y="455168"/>
                  </a:lnTo>
                  <a:lnTo>
                    <a:pt x="3258820" y="479044"/>
                  </a:lnTo>
                  <a:lnTo>
                    <a:pt x="3116199" y="498348"/>
                  </a:lnTo>
                  <a:lnTo>
                    <a:pt x="2969895" y="512699"/>
                  </a:lnTo>
                  <a:lnTo>
                    <a:pt x="2821305" y="521462"/>
                  </a:lnTo>
                  <a:lnTo>
                    <a:pt x="2747822" y="523519"/>
                  </a:lnTo>
                  <a:lnTo>
                    <a:pt x="2747518" y="491998"/>
                  </a:lnTo>
                  <a:lnTo>
                    <a:pt x="2671699" y="530860"/>
                  </a:lnTo>
                  <a:lnTo>
                    <a:pt x="2748280" y="568198"/>
                  </a:lnTo>
                  <a:lnTo>
                    <a:pt x="2747962" y="536575"/>
                  </a:lnTo>
                  <a:lnTo>
                    <a:pt x="2747949" y="536232"/>
                  </a:lnTo>
                  <a:lnTo>
                    <a:pt x="2822067" y="534162"/>
                  </a:lnTo>
                  <a:lnTo>
                    <a:pt x="2971165" y="525272"/>
                  </a:lnTo>
                  <a:lnTo>
                    <a:pt x="3117850" y="511048"/>
                  </a:lnTo>
                  <a:lnTo>
                    <a:pt x="3260979" y="491617"/>
                  </a:lnTo>
                  <a:lnTo>
                    <a:pt x="3399409" y="467614"/>
                  </a:lnTo>
                  <a:lnTo>
                    <a:pt x="3466465" y="453898"/>
                  </a:lnTo>
                  <a:lnTo>
                    <a:pt x="3531997" y="439293"/>
                  </a:lnTo>
                  <a:lnTo>
                    <a:pt x="3595751" y="423545"/>
                  </a:lnTo>
                  <a:lnTo>
                    <a:pt x="3657600" y="406908"/>
                  </a:lnTo>
                  <a:lnTo>
                    <a:pt x="3717417" y="389509"/>
                  </a:lnTo>
                  <a:lnTo>
                    <a:pt x="3775075" y="371221"/>
                  </a:lnTo>
                  <a:lnTo>
                    <a:pt x="3830320" y="352171"/>
                  </a:lnTo>
                  <a:lnTo>
                    <a:pt x="3883152" y="332232"/>
                  </a:lnTo>
                  <a:lnTo>
                    <a:pt x="3933317" y="311785"/>
                  </a:lnTo>
                  <a:lnTo>
                    <a:pt x="3980688" y="290703"/>
                  </a:lnTo>
                  <a:lnTo>
                    <a:pt x="4025138" y="268986"/>
                  </a:lnTo>
                  <a:lnTo>
                    <a:pt x="4066540" y="246634"/>
                  </a:lnTo>
                  <a:lnTo>
                    <a:pt x="4104894" y="223774"/>
                  </a:lnTo>
                  <a:lnTo>
                    <a:pt x="4139692" y="200406"/>
                  </a:lnTo>
                  <a:lnTo>
                    <a:pt x="4171061" y="176657"/>
                  </a:lnTo>
                  <a:lnTo>
                    <a:pt x="4222877" y="127889"/>
                  </a:lnTo>
                  <a:lnTo>
                    <a:pt x="4258818" y="77724"/>
                  </a:lnTo>
                  <a:lnTo>
                    <a:pt x="4270248" y="52578"/>
                  </a:lnTo>
                  <a:lnTo>
                    <a:pt x="4270375" y="52324"/>
                  </a:lnTo>
                  <a:lnTo>
                    <a:pt x="4270502" y="51943"/>
                  </a:lnTo>
                  <a:lnTo>
                    <a:pt x="4271442" y="48514"/>
                  </a:lnTo>
                  <a:lnTo>
                    <a:pt x="4271696" y="47625"/>
                  </a:lnTo>
                  <a:lnTo>
                    <a:pt x="4277360" y="27178"/>
                  </a:lnTo>
                  <a:lnTo>
                    <a:pt x="4277487" y="26416"/>
                  </a:lnTo>
                  <a:lnTo>
                    <a:pt x="4277614" y="26035"/>
                  </a:lnTo>
                  <a:lnTo>
                    <a:pt x="4277817" y="23749"/>
                  </a:lnTo>
                  <a:lnTo>
                    <a:pt x="427990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6244" y="1787398"/>
            <a:ext cx="6978650" cy="18141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715"/>
              </a:spcBef>
            </a:pPr>
            <a:r>
              <a:rPr sz="2600" spc="-10" dirty="0">
                <a:latin typeface="Calibri"/>
                <a:cs typeface="Calibri"/>
              </a:rPr>
              <a:t>Un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interbloqueo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cuando</a:t>
            </a:r>
            <a:r>
              <a:rPr sz="2600" spc="-10" dirty="0">
                <a:latin typeface="Calibri"/>
                <a:cs typeface="Calibri"/>
              </a:rPr>
              <a:t> varios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procesos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compiten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cerrojos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 </a:t>
            </a:r>
            <a:r>
              <a:rPr sz="2600" spc="-20" dirty="0">
                <a:latin typeface="Calibri"/>
                <a:cs typeface="Calibri"/>
              </a:rPr>
              <a:t>forma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cíclica:</a:t>
            </a:r>
            <a:endParaRPr sz="26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20"/>
              </a:spcBef>
              <a:tabLst>
                <a:tab pos="832485" algn="l"/>
              </a:tabLst>
            </a:pPr>
            <a:r>
              <a:rPr sz="2200" dirty="0">
                <a:latin typeface="Arial MT"/>
                <a:cs typeface="Arial MT"/>
              </a:rPr>
              <a:t>–	</a:t>
            </a:r>
            <a:r>
              <a:rPr sz="2200" dirty="0">
                <a:latin typeface="Calibri"/>
                <a:cs typeface="Calibri"/>
              </a:rPr>
              <a:t>Detección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interbloqueos: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Grafos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espera.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607060" algn="ctr">
              <a:lnSpc>
                <a:spcPct val="100000"/>
              </a:lnSpc>
            </a:pPr>
            <a:r>
              <a:rPr sz="2400" spc="-290" dirty="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644" y="4164279"/>
            <a:ext cx="7356475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0820" algn="ctr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latin typeface="Arial MT"/>
                <a:cs typeface="Arial MT"/>
              </a:rPr>
              <a:t>B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 marL="286385" marR="194310" indent="-286385">
              <a:lnSpc>
                <a:spcPts val="2375"/>
              </a:lnSpc>
              <a:buFont typeface="Arial MT"/>
              <a:buChar char="–"/>
              <a:tabLst>
                <a:tab pos="2863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Prevención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interbloqueos: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Cierre</a:t>
            </a:r>
            <a:r>
              <a:rPr sz="2200" spc="-5" dirty="0">
                <a:latin typeface="Calibri"/>
                <a:cs typeface="Calibri"/>
              </a:rPr>
              <a:t> de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todos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cerrojos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endParaRPr sz="2200">
              <a:latin typeface="Calibri"/>
              <a:cs typeface="Calibri"/>
            </a:endParaRPr>
          </a:p>
          <a:p>
            <a:pPr marR="858519" algn="ctr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una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transacción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antes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comenzar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(Poco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eficiente).</a:t>
            </a:r>
            <a:endParaRPr sz="2200">
              <a:latin typeface="Calibri"/>
              <a:cs typeface="Calibri"/>
            </a:endParaRPr>
          </a:p>
          <a:p>
            <a:pPr marL="286385" indent="-286385">
              <a:lnSpc>
                <a:spcPts val="2375"/>
              </a:lnSpc>
              <a:buFont typeface="Arial MT"/>
              <a:buChar char="–"/>
              <a:tabLst>
                <a:tab pos="2863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Resolución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interbloqueos: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más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habitual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 por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medio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endParaRPr sz="2200">
              <a:latin typeface="Calibri"/>
              <a:cs typeface="Calibri"/>
            </a:endParaRPr>
          </a:p>
          <a:p>
            <a:pPr marL="26034" algn="ctr">
              <a:lnSpc>
                <a:spcPts val="2375"/>
              </a:lnSpc>
            </a:pPr>
            <a:r>
              <a:rPr sz="2200" i="1" spc="-5" dirty="0">
                <a:latin typeface="Calibri"/>
                <a:cs typeface="Calibri"/>
              </a:rPr>
              <a:t>Timeouts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abortando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 </a:t>
            </a:r>
            <a:r>
              <a:rPr sz="2200" spc="-5" dirty="0">
                <a:latin typeface="Calibri"/>
                <a:cs typeface="Calibri"/>
              </a:rPr>
              <a:t>transacción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propietaria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cerrojo.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777" y="808481"/>
            <a:ext cx="58362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Control</a:t>
            </a:r>
            <a:r>
              <a:rPr spc="35" dirty="0"/>
              <a:t> </a:t>
            </a:r>
            <a:r>
              <a:rPr spc="-10" dirty="0"/>
              <a:t>de</a:t>
            </a:r>
            <a:r>
              <a:rPr spc="5" dirty="0"/>
              <a:t> </a:t>
            </a:r>
            <a:r>
              <a:rPr spc="-15" dirty="0"/>
              <a:t>Concurrencia</a:t>
            </a:r>
            <a:r>
              <a:rPr spc="40" dirty="0"/>
              <a:t> </a:t>
            </a:r>
            <a:r>
              <a:rPr spc="-20" dirty="0"/>
              <a:t>Optimista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6486" y="5827344"/>
            <a:ext cx="20415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2200" spc="-5" dirty="0">
                <a:latin typeface="Calibri"/>
                <a:cs typeface="Calibri"/>
              </a:rPr>
              <a:t>valores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validados.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857501"/>
            <a:ext cx="8296275" cy="3926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latin typeface="Calibri"/>
                <a:cs typeface="Calibri"/>
              </a:rPr>
              <a:t>Muy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pocas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operaciones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concurrentes</a:t>
            </a:r>
            <a:r>
              <a:rPr sz="2600" spc="-5" dirty="0">
                <a:latin typeface="Calibri"/>
                <a:cs typeface="Calibri"/>
              </a:rPr>
              <a:t> tiene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conflictos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entre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sí.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División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una</a:t>
            </a:r>
            <a:r>
              <a:rPr sz="2600" spc="-10" dirty="0">
                <a:latin typeface="Calibri"/>
                <a:cs typeface="Calibri"/>
              </a:rPr>
              <a:t> operación</a:t>
            </a:r>
            <a:r>
              <a:rPr sz="2600" spc="-5" dirty="0">
                <a:latin typeface="Calibri"/>
                <a:cs typeface="Calibri"/>
              </a:rPr>
              <a:t> en:</a:t>
            </a:r>
            <a:endParaRPr sz="2600">
              <a:latin typeface="Calibri"/>
              <a:cs typeface="Calibri"/>
            </a:endParaRPr>
          </a:p>
          <a:p>
            <a:pPr marL="832485" marR="34290" indent="-287020">
              <a:lnSpc>
                <a:spcPct val="100000"/>
              </a:lnSpc>
              <a:spcBef>
                <a:spcPts val="570"/>
              </a:spcBef>
              <a:buFont typeface="Arial MT"/>
              <a:buChar char="–"/>
              <a:tabLst>
                <a:tab pos="832485" algn="l"/>
                <a:tab pos="833119" algn="l"/>
              </a:tabLst>
            </a:pPr>
            <a:r>
              <a:rPr sz="2200" spc="-15" dirty="0">
                <a:latin typeface="Calibri"/>
                <a:cs typeface="Calibri"/>
              </a:rPr>
              <a:t>Fase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trabajo: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objetos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usados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 </a:t>
            </a:r>
            <a:r>
              <a:rPr sz="2200" spc="-5" dirty="0">
                <a:latin typeface="Calibri"/>
                <a:cs typeface="Calibri"/>
              </a:rPr>
              <a:t>transacción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pueden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copiados </a:t>
            </a:r>
            <a:r>
              <a:rPr sz="2200" spc="5" dirty="0">
                <a:latin typeface="Calibri"/>
                <a:cs typeface="Calibri"/>
              </a:rPr>
              <a:t>en </a:t>
            </a:r>
            <a:r>
              <a:rPr sz="2200" dirty="0">
                <a:latin typeface="Calibri"/>
                <a:cs typeface="Calibri"/>
              </a:rPr>
              <a:t>“</a:t>
            </a:r>
            <a:r>
              <a:rPr sz="2200" i="1" dirty="0">
                <a:latin typeface="Calibri"/>
                <a:cs typeface="Calibri"/>
              </a:rPr>
              <a:t>valores </a:t>
            </a:r>
            <a:r>
              <a:rPr sz="2200" i="1" spc="-25" dirty="0">
                <a:latin typeface="Calibri"/>
                <a:cs typeface="Calibri"/>
              </a:rPr>
              <a:t>tentativos</a:t>
            </a:r>
            <a:r>
              <a:rPr sz="2200" spc="-25" dirty="0">
                <a:latin typeface="Calibri"/>
                <a:cs typeface="Calibri"/>
              </a:rPr>
              <a:t>”. </a:t>
            </a:r>
            <a:r>
              <a:rPr sz="2200" dirty="0">
                <a:latin typeface="Calibri"/>
                <a:cs typeface="Calibri"/>
              </a:rPr>
              <a:t>Una </a:t>
            </a:r>
            <a:r>
              <a:rPr sz="2200" spc="-5" dirty="0">
                <a:latin typeface="Calibri"/>
                <a:cs typeface="Calibri"/>
              </a:rPr>
              <a:t>lectura </a:t>
            </a:r>
            <a:r>
              <a:rPr sz="2200" dirty="0">
                <a:latin typeface="Calibri"/>
                <a:cs typeface="Calibri"/>
              </a:rPr>
              <a:t>toma </a:t>
            </a:r>
            <a:r>
              <a:rPr sz="2200" spc="-10" dirty="0">
                <a:latin typeface="Calibri"/>
                <a:cs typeface="Calibri"/>
              </a:rPr>
              <a:t>este </a:t>
            </a:r>
            <a:r>
              <a:rPr sz="2200" dirty="0">
                <a:latin typeface="Calibri"/>
                <a:cs typeface="Calibri"/>
              </a:rPr>
              <a:t>valor </a:t>
            </a:r>
            <a:r>
              <a:rPr sz="2200" spc="-5" dirty="0">
                <a:latin typeface="Calibri"/>
                <a:cs typeface="Calibri"/>
              </a:rPr>
              <a:t>si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existe </a:t>
            </a:r>
            <a:r>
              <a:rPr sz="2200" spc="-5" dirty="0">
                <a:latin typeface="Calibri"/>
                <a:cs typeface="Calibri"/>
              </a:rPr>
              <a:t>sino </a:t>
            </a:r>
            <a:r>
              <a:rPr sz="2200" dirty="0">
                <a:latin typeface="Calibri"/>
                <a:cs typeface="Calibri"/>
              </a:rPr>
              <a:t>el último valor </a:t>
            </a:r>
            <a:r>
              <a:rPr sz="2200" spc="-5" dirty="0">
                <a:latin typeface="Calibri"/>
                <a:cs typeface="Calibri"/>
              </a:rPr>
              <a:t>validado. </a:t>
            </a:r>
            <a:r>
              <a:rPr sz="2200" spc="5" dirty="0">
                <a:latin typeface="Calibri"/>
                <a:cs typeface="Calibri"/>
              </a:rPr>
              <a:t>Las </a:t>
            </a:r>
            <a:r>
              <a:rPr sz="2200" spc="-5" dirty="0">
                <a:latin typeface="Calibri"/>
                <a:cs typeface="Calibri"/>
              </a:rPr>
              <a:t>escrituras </a:t>
            </a:r>
            <a:r>
              <a:rPr sz="2200" dirty="0">
                <a:latin typeface="Calibri"/>
                <a:cs typeface="Calibri"/>
              </a:rPr>
              <a:t>se </a:t>
            </a:r>
            <a:r>
              <a:rPr sz="2200" spc="-10" dirty="0">
                <a:latin typeface="Calibri"/>
                <a:cs typeface="Calibri"/>
              </a:rPr>
              <a:t>realizan </a:t>
            </a:r>
            <a:r>
              <a:rPr sz="2200" spc="-5" dirty="0">
                <a:latin typeface="Calibri"/>
                <a:cs typeface="Calibri"/>
              </a:rPr>
              <a:t> siempre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sobre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</a:t>
            </a:r>
            <a:r>
              <a:rPr sz="2200" i="1" dirty="0">
                <a:latin typeface="Calibri"/>
                <a:cs typeface="Calibri"/>
              </a:rPr>
              <a:t>valores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200" i="1" spc="-45" dirty="0">
                <a:latin typeface="Calibri"/>
                <a:cs typeface="Calibri"/>
              </a:rPr>
              <a:t>tentativos</a:t>
            </a:r>
            <a:r>
              <a:rPr sz="2200" spc="-45" dirty="0">
                <a:latin typeface="Calibri"/>
                <a:cs typeface="Calibri"/>
              </a:rPr>
              <a:t>”.</a:t>
            </a:r>
            <a:endParaRPr sz="2200">
              <a:latin typeface="Calibri"/>
              <a:cs typeface="Calibri"/>
            </a:endParaRPr>
          </a:p>
          <a:p>
            <a:pPr marL="832485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832485" algn="l"/>
                <a:tab pos="833119" algn="l"/>
              </a:tabLst>
            </a:pPr>
            <a:r>
              <a:rPr sz="2200" spc="-15" dirty="0">
                <a:latin typeface="Calibri"/>
                <a:cs typeface="Calibri"/>
              </a:rPr>
              <a:t>Fase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validación: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cerrar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transacción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verifica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colisiones</a:t>
            </a:r>
            <a:endParaRPr sz="2200">
              <a:latin typeface="Calibri"/>
              <a:cs typeface="Calibri"/>
            </a:endParaRPr>
          </a:p>
          <a:p>
            <a:pPr marL="83248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con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otras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transacciones.</a:t>
            </a:r>
            <a:endParaRPr sz="2200">
              <a:latin typeface="Calibri"/>
              <a:cs typeface="Calibri"/>
            </a:endParaRPr>
          </a:p>
          <a:p>
            <a:pPr marL="832485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832485" algn="l"/>
                <a:tab pos="833119" algn="l"/>
              </a:tabLst>
            </a:pPr>
            <a:r>
              <a:rPr sz="2200" spc="-15" dirty="0">
                <a:latin typeface="Calibri"/>
                <a:cs typeface="Calibri"/>
              </a:rPr>
              <a:t>Fase</a:t>
            </a:r>
            <a:r>
              <a:rPr sz="2200" spc="-5" dirty="0">
                <a:latin typeface="Calibri"/>
                <a:cs typeface="Calibri"/>
              </a:rPr>
              <a:t> de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actualización: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</a:t>
            </a:r>
            <a:r>
              <a:rPr sz="2200" i="1" dirty="0">
                <a:latin typeface="Calibri"/>
                <a:cs typeface="Calibri"/>
              </a:rPr>
              <a:t>valores</a:t>
            </a:r>
            <a:r>
              <a:rPr sz="2200" i="1" spc="-5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tentativos</a:t>
            </a:r>
            <a:r>
              <a:rPr sz="2200" spc="-10" dirty="0">
                <a:latin typeface="Calibri"/>
                <a:cs typeface="Calibri"/>
              </a:rPr>
              <a:t>”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copiados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361" y="1773745"/>
            <a:ext cx="6181725" cy="847725"/>
            <a:chOff x="987361" y="1773745"/>
            <a:chExt cx="6181725" cy="847725"/>
          </a:xfrm>
        </p:grpSpPr>
        <p:sp>
          <p:nvSpPr>
            <p:cNvPr id="3" name="object 3"/>
            <p:cNvSpPr/>
            <p:nvPr/>
          </p:nvSpPr>
          <p:spPr>
            <a:xfrm>
              <a:off x="992124" y="1778507"/>
              <a:ext cx="3429000" cy="228600"/>
            </a:xfrm>
            <a:custGeom>
              <a:avLst/>
              <a:gdLst/>
              <a:ahLst/>
              <a:cxnLst/>
              <a:rect l="l" t="t" r="r" b="b"/>
              <a:pathLst>
                <a:path w="3429000" h="228600">
                  <a:moveTo>
                    <a:pt x="3429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429000" y="22860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2124" y="1778507"/>
              <a:ext cx="3429000" cy="228600"/>
            </a:xfrm>
            <a:custGeom>
              <a:avLst/>
              <a:gdLst/>
              <a:ahLst/>
              <a:cxnLst/>
              <a:rect l="l" t="t" r="r" b="b"/>
              <a:pathLst>
                <a:path w="3429000" h="228600">
                  <a:moveTo>
                    <a:pt x="0" y="228600"/>
                  </a:moveTo>
                  <a:lnTo>
                    <a:pt x="3429000" y="22860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1124" y="177850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1124" y="177850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3124" y="1778507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3124" y="1778507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3124" y="2083307"/>
              <a:ext cx="4419600" cy="228600"/>
            </a:xfrm>
            <a:custGeom>
              <a:avLst/>
              <a:gdLst/>
              <a:ahLst/>
              <a:cxnLst/>
              <a:rect l="l" t="t" r="r" b="b"/>
              <a:pathLst>
                <a:path w="4419600" h="228600">
                  <a:moveTo>
                    <a:pt x="441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19600" y="22860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3124" y="2083307"/>
              <a:ext cx="4419600" cy="228600"/>
            </a:xfrm>
            <a:custGeom>
              <a:avLst/>
              <a:gdLst/>
              <a:ahLst/>
              <a:cxnLst/>
              <a:rect l="l" t="t" r="r" b="b"/>
              <a:pathLst>
                <a:path w="4419600" h="228600">
                  <a:moveTo>
                    <a:pt x="0" y="228600"/>
                  </a:moveTo>
                  <a:lnTo>
                    <a:pt x="4419600" y="22860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2724" y="208330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2724" y="208330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4724" y="2083307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4724" y="2083307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8124" y="2388107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200" y="2286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8124" y="2388107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228600"/>
                  </a:moveTo>
                  <a:lnTo>
                    <a:pt x="1600200" y="2286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8324" y="238810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78324" y="238810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0324" y="2388107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0324" y="2388107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652777" y="701322"/>
            <a:ext cx="5836285" cy="98996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20" dirty="0"/>
              <a:t>Control</a:t>
            </a:r>
            <a:r>
              <a:rPr spc="35" dirty="0"/>
              <a:t> </a:t>
            </a:r>
            <a:r>
              <a:rPr spc="-10" dirty="0"/>
              <a:t>de</a:t>
            </a:r>
            <a:r>
              <a:rPr spc="5" dirty="0"/>
              <a:t> </a:t>
            </a:r>
            <a:r>
              <a:rPr spc="-15" dirty="0"/>
              <a:t>Concurrencia</a:t>
            </a:r>
            <a:r>
              <a:rPr spc="40" dirty="0"/>
              <a:t> </a:t>
            </a:r>
            <a:r>
              <a:rPr spc="-20" dirty="0"/>
              <a:t>Optimista</a:t>
            </a:r>
          </a:p>
          <a:p>
            <a:pPr marL="861694">
              <a:lnSpc>
                <a:spcPct val="100000"/>
              </a:lnSpc>
              <a:spcBef>
                <a:spcPts val="520"/>
              </a:spcBef>
              <a:tabLst>
                <a:tab pos="2707005" algn="l"/>
                <a:tab pos="4536440" algn="l"/>
              </a:tabLst>
            </a:pPr>
            <a:r>
              <a:rPr sz="2000" b="0" spc="-185" dirty="0">
                <a:latin typeface="Arial MT"/>
                <a:cs typeface="Arial MT"/>
              </a:rPr>
              <a:t>Trabajo	</a:t>
            </a:r>
            <a:r>
              <a:rPr sz="3000" b="0" spc="-284" baseline="2777" dirty="0">
                <a:latin typeface="Arial MT"/>
                <a:cs typeface="Arial MT"/>
              </a:rPr>
              <a:t>Validación	</a:t>
            </a:r>
            <a:r>
              <a:rPr sz="3000" b="0" spc="-262" baseline="2777" dirty="0">
                <a:latin typeface="Arial MT"/>
                <a:cs typeface="Arial MT"/>
              </a:rPr>
              <a:t>Actualización</a:t>
            </a:r>
            <a:endParaRPr sz="3000" baseline="2777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15589" y="1620011"/>
            <a:ext cx="3741420" cy="327025"/>
            <a:chOff x="2815589" y="1620011"/>
            <a:chExt cx="3741420" cy="32702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589" y="1622551"/>
              <a:ext cx="157734" cy="2321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64024" y="1620011"/>
              <a:ext cx="1792605" cy="327025"/>
            </a:xfrm>
            <a:custGeom>
              <a:avLst/>
              <a:gdLst/>
              <a:ahLst/>
              <a:cxnLst/>
              <a:rect l="l" t="t" r="r" b="b"/>
              <a:pathLst>
                <a:path w="1792604" h="327025">
                  <a:moveTo>
                    <a:pt x="76200" y="234696"/>
                  </a:moveTo>
                  <a:lnTo>
                    <a:pt x="44450" y="234696"/>
                  </a:lnTo>
                  <a:lnTo>
                    <a:pt x="44450" y="6096"/>
                  </a:lnTo>
                  <a:lnTo>
                    <a:pt x="31750" y="6096"/>
                  </a:lnTo>
                  <a:lnTo>
                    <a:pt x="31750" y="234696"/>
                  </a:lnTo>
                  <a:lnTo>
                    <a:pt x="0" y="234696"/>
                  </a:lnTo>
                  <a:lnTo>
                    <a:pt x="38100" y="310896"/>
                  </a:lnTo>
                  <a:lnTo>
                    <a:pt x="69850" y="247396"/>
                  </a:lnTo>
                  <a:lnTo>
                    <a:pt x="76200" y="234696"/>
                  </a:lnTo>
                  <a:close/>
                </a:path>
                <a:path w="1792604" h="327025">
                  <a:moveTo>
                    <a:pt x="1792478" y="12192"/>
                  </a:moveTo>
                  <a:lnTo>
                    <a:pt x="1788922" y="0"/>
                  </a:lnTo>
                  <a:lnTo>
                    <a:pt x="795375" y="283933"/>
                  </a:lnTo>
                  <a:lnTo>
                    <a:pt x="786638" y="253365"/>
                  </a:lnTo>
                  <a:lnTo>
                    <a:pt x="723900" y="310896"/>
                  </a:lnTo>
                  <a:lnTo>
                    <a:pt x="807593" y="326644"/>
                  </a:lnTo>
                  <a:lnTo>
                    <a:pt x="799846" y="299593"/>
                  </a:lnTo>
                  <a:lnTo>
                    <a:pt x="798855" y="296113"/>
                  </a:lnTo>
                  <a:lnTo>
                    <a:pt x="179247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254561" y="2688145"/>
            <a:ext cx="3209925" cy="238125"/>
            <a:chOff x="5254561" y="2688145"/>
            <a:chExt cx="3209925" cy="238125"/>
          </a:xfrm>
        </p:grpSpPr>
        <p:sp>
          <p:nvSpPr>
            <p:cNvPr id="26" name="object 26"/>
            <p:cNvSpPr/>
            <p:nvPr/>
          </p:nvSpPr>
          <p:spPr>
            <a:xfrm>
              <a:off x="5259323" y="2692907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1828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828800" y="2286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59323" y="2692907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8123" y="269290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76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8123" y="2692907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228600"/>
                  </a:moveTo>
                  <a:lnTo>
                    <a:pt x="762000" y="2286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50123" y="2692907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" y="228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50123" y="2692907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228600"/>
                  </a:moveTo>
                  <a:lnTo>
                    <a:pt x="609600" y="228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8495" y="1613408"/>
            <a:ext cx="3900804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795"/>
              </a:lnSpc>
              <a:spcBef>
                <a:spcPts val="100"/>
              </a:spcBef>
            </a:pPr>
            <a:r>
              <a:rPr sz="2400" spc="-215" dirty="0">
                <a:latin typeface="Arial MT"/>
                <a:cs typeface="Arial MT"/>
              </a:rPr>
              <a:t>T</a:t>
            </a:r>
            <a:r>
              <a:rPr sz="2400" spc="-322" baseline="-20833" dirty="0">
                <a:latin typeface="Arial MT"/>
                <a:cs typeface="Arial MT"/>
              </a:rPr>
              <a:t>1</a:t>
            </a:r>
            <a:endParaRPr sz="2400" baseline="-20833">
              <a:latin typeface="Arial MT"/>
              <a:cs typeface="Arial MT"/>
            </a:endParaRPr>
          </a:p>
          <a:p>
            <a:pPr marL="447040">
              <a:lnSpc>
                <a:spcPts val="2795"/>
              </a:lnSpc>
            </a:pPr>
            <a:r>
              <a:rPr sz="2400" spc="-215" dirty="0">
                <a:latin typeface="Arial MT"/>
                <a:cs typeface="Arial MT"/>
              </a:rPr>
              <a:t>T</a:t>
            </a:r>
            <a:r>
              <a:rPr sz="2400" spc="-322" baseline="-20833" dirty="0">
                <a:latin typeface="Arial MT"/>
                <a:cs typeface="Arial MT"/>
              </a:rPr>
              <a:t>2</a:t>
            </a:r>
            <a:endParaRPr sz="2400" baseline="-20833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1486" y="2262581"/>
            <a:ext cx="34753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algn="ctr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 MT"/>
                <a:cs typeface="Arial MT"/>
              </a:rPr>
              <a:t>T</a:t>
            </a:r>
            <a:r>
              <a:rPr sz="2400" spc="-322" baseline="-20833" dirty="0">
                <a:latin typeface="Arial MT"/>
                <a:cs typeface="Arial MT"/>
              </a:rPr>
              <a:t>3</a:t>
            </a:r>
            <a:endParaRPr sz="2400" baseline="-20833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55717" y="2568066"/>
            <a:ext cx="321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 MT"/>
                <a:cs typeface="Arial MT"/>
              </a:rPr>
              <a:t>T</a:t>
            </a:r>
            <a:r>
              <a:rPr sz="2400" spc="-322" baseline="-20833" dirty="0">
                <a:latin typeface="Arial MT"/>
                <a:cs typeface="Arial MT"/>
              </a:rPr>
              <a:t>4</a:t>
            </a:r>
            <a:endParaRPr sz="2400" baseline="-20833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2814992"/>
            <a:ext cx="7840345" cy="31718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00" spc="-20" dirty="0">
                <a:latin typeface="Calibri"/>
                <a:cs typeface="Calibri"/>
              </a:rPr>
              <a:t>Validación:</a:t>
            </a:r>
            <a:endParaRPr sz="2800">
              <a:latin typeface="Calibri"/>
              <a:cs typeface="Calibri"/>
            </a:endParaRPr>
          </a:p>
          <a:p>
            <a:pPr marL="832485" indent="-287020">
              <a:lnSpc>
                <a:spcPts val="2735"/>
              </a:lnSpc>
              <a:spcBef>
                <a:spcPts val="330"/>
              </a:spcBef>
              <a:buFont typeface="Arial MT"/>
              <a:buChar char="–"/>
              <a:tabLst>
                <a:tab pos="833119" algn="l"/>
              </a:tabLst>
            </a:pPr>
            <a:r>
              <a:rPr sz="2400" spc="-15" dirty="0">
                <a:latin typeface="Calibri"/>
                <a:cs typeface="Calibri"/>
              </a:rPr>
              <a:t>Validación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hacia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atrás: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anula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transacción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otra</a:t>
            </a:r>
            <a:endParaRPr sz="2400">
              <a:latin typeface="Calibri"/>
              <a:cs typeface="Calibri"/>
            </a:endParaRPr>
          </a:p>
          <a:p>
            <a:pPr marL="8324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transacción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ésta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lee.</a:t>
            </a:r>
            <a:endParaRPr sz="2400">
              <a:latin typeface="Calibri"/>
              <a:cs typeface="Calibri"/>
            </a:endParaRPr>
          </a:p>
          <a:p>
            <a:pPr marL="832485" indent="-287020">
              <a:lnSpc>
                <a:spcPts val="2735"/>
              </a:lnSpc>
              <a:spcBef>
                <a:spcPts val="285"/>
              </a:spcBef>
              <a:buFont typeface="Arial MT"/>
              <a:buChar char="–"/>
              <a:tabLst>
                <a:tab pos="833119" algn="l"/>
              </a:tabLst>
            </a:pPr>
            <a:r>
              <a:rPr sz="2400" spc="-15" dirty="0">
                <a:latin typeface="Calibri"/>
                <a:cs typeface="Calibri"/>
              </a:rPr>
              <a:t>Validación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hacia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delante: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Todos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 escritura</a:t>
            </a:r>
            <a:endParaRPr sz="2400">
              <a:latin typeface="Calibri"/>
              <a:cs typeface="Calibri"/>
            </a:endParaRPr>
          </a:p>
          <a:p>
            <a:pPr marL="8324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realizados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anulan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transacciones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leían.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800" spc="-10" dirty="0">
                <a:latin typeface="Calibri"/>
                <a:cs typeface="Calibri"/>
              </a:rPr>
              <a:t>Problemática:</a:t>
            </a:r>
            <a:endParaRPr sz="2800">
              <a:latin typeface="Calibri"/>
              <a:cs typeface="Calibri"/>
            </a:endParaRPr>
          </a:p>
          <a:p>
            <a:pPr marL="832485" marR="99695" indent="-287020">
              <a:lnSpc>
                <a:spcPts val="2590"/>
              </a:lnSpc>
              <a:spcBef>
                <a:spcPts val="660"/>
              </a:spcBef>
              <a:buFont typeface="Arial MT"/>
              <a:buChar char="–"/>
              <a:tabLst>
                <a:tab pos="833119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validación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transacción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aborta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reinicia.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Puede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inanición.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2124" y="1702307"/>
            <a:ext cx="3429000" cy="1219200"/>
          </a:xfrm>
          <a:custGeom>
            <a:avLst/>
            <a:gdLst/>
            <a:ahLst/>
            <a:cxnLst/>
            <a:rect l="l" t="t" r="r" b="b"/>
            <a:pathLst>
              <a:path w="3429000" h="1219200">
                <a:moveTo>
                  <a:pt x="3429000" y="0"/>
                </a:moveTo>
                <a:lnTo>
                  <a:pt x="3429000" y="1219200"/>
                </a:lnTo>
              </a:path>
              <a:path w="342900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182" y="808481"/>
            <a:ext cx="21736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Sesgo</a:t>
            </a:r>
            <a:r>
              <a:rPr spc="-70" dirty="0"/>
              <a:t> </a:t>
            </a:r>
            <a:r>
              <a:rPr spc="-30" dirty="0"/>
              <a:t>(</a:t>
            </a:r>
            <a:r>
              <a:rPr i="1" spc="-30" dirty="0">
                <a:latin typeface="Calibri"/>
                <a:cs typeface="Calibri"/>
              </a:rPr>
              <a:t>skew</a:t>
            </a:r>
            <a:r>
              <a:rPr spc="-3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232" y="1557527"/>
            <a:ext cx="5913120" cy="46786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59011" y="667004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04" y="6678269"/>
            <a:ext cx="13373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Distribuidos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6371</Words>
  <Application>Microsoft Office PowerPoint</Application>
  <PresentationFormat>Presentación en pantalla (4:3)</PresentationFormat>
  <Paragraphs>1382</Paragraphs>
  <Slides>85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85</vt:i4>
      </vt:variant>
    </vt:vector>
  </HeadingPairs>
  <TitlesOfParts>
    <vt:vector size="97" baseType="lpstr">
      <vt:lpstr>Arial</vt:lpstr>
      <vt:lpstr>Arial Black</vt:lpstr>
      <vt:lpstr>Arial MT</vt:lpstr>
      <vt:lpstr>Calibri</vt:lpstr>
      <vt:lpstr>Cambria Math</vt:lpstr>
      <vt:lpstr>Courier New</vt:lpstr>
      <vt:lpstr>Palatino Linotype</vt:lpstr>
      <vt:lpstr>Segoe UI Symbol</vt:lpstr>
      <vt:lpstr>Symbol</vt:lpstr>
      <vt:lpstr>Times New Roman</vt:lpstr>
      <vt:lpstr>Wingdings</vt:lpstr>
      <vt:lpstr>Tema de Office</vt:lpstr>
      <vt:lpstr>Presentación de PowerPoint</vt:lpstr>
      <vt:lpstr>Sincronización en Sistemas Distribuidos</vt:lpstr>
      <vt:lpstr>Sincronización en Sistemas Distribuidos</vt:lpstr>
      <vt:lpstr>Sincronización en Sistemas Distribuidos</vt:lpstr>
      <vt:lpstr>Presentación de PowerPoint</vt:lpstr>
      <vt:lpstr>Sincronización de Relojes Físicos</vt:lpstr>
      <vt:lpstr>Relojes físicos</vt:lpstr>
      <vt:lpstr>Deriva (drift)</vt:lpstr>
      <vt:lpstr>Sesgo (skew)</vt:lpstr>
      <vt:lpstr>Tiempo Universal Coordinado (UTC)</vt:lpstr>
      <vt:lpstr>Tiempo Universal Coordinado (UTC)</vt:lpstr>
      <vt:lpstr>Sincronización de relojes físicos</vt:lpstr>
      <vt:lpstr>Sincronización de relojes físicos</vt:lpstr>
      <vt:lpstr>Condición de monotonía</vt:lpstr>
      <vt:lpstr>Algoritmo de Christian</vt:lpstr>
      <vt:lpstr>Algoritmo de Christian</vt:lpstr>
      <vt:lpstr>Algoritmo de Christian</vt:lpstr>
      <vt:lpstr>Algoritmo de Christian</vt:lpstr>
      <vt:lpstr>Algoritmo de Cristian</vt:lpstr>
      <vt:lpstr>Algoritmo de Berkeley</vt:lpstr>
      <vt:lpstr>Algoritmo de Berkeley</vt:lpstr>
      <vt:lpstr>Protocolo NTP</vt:lpstr>
      <vt:lpstr>Protocolo NTP</vt:lpstr>
      <vt:lpstr>Protocolo NTP</vt:lpstr>
      <vt:lpstr>Relojes lógicos</vt:lpstr>
      <vt:lpstr>Causalidad potencial</vt:lpstr>
      <vt:lpstr>Ejemplo</vt:lpstr>
      <vt:lpstr>Causalidad potencial</vt:lpstr>
      <vt:lpstr>Relojes Lógicos (Lamport)</vt:lpstr>
      <vt:lpstr>Relojes lógicos (Lamport)</vt:lpstr>
      <vt:lpstr>Relojes lógicos</vt:lpstr>
      <vt:lpstr>Relojes lógicos</vt:lpstr>
      <vt:lpstr>Relojes lógicos (Lamport)</vt:lpstr>
      <vt:lpstr>Vectores de relojes lógicos (Mattern y Fidge)</vt:lpstr>
      <vt:lpstr>Vectores de relojes lógicos (Mattern y Fidge)</vt:lpstr>
      <vt:lpstr>Vectores de relojes lógicos (Mattern y Fidge)</vt:lpstr>
      <vt:lpstr>Vectores de relojes lógicos (Mattern y Fidge)</vt:lpstr>
      <vt:lpstr>Uso de los Relojes Lógicos</vt:lpstr>
      <vt:lpstr>Estados Globales</vt:lpstr>
      <vt:lpstr>Estados Globales</vt:lpstr>
      <vt:lpstr>Snapshots</vt:lpstr>
      <vt:lpstr>Cortes Consistentes</vt:lpstr>
      <vt:lpstr>Exclusión mutua  distribuida</vt:lpstr>
      <vt:lpstr>Exclusión Mutua</vt:lpstr>
      <vt:lpstr>Exclusión Mutua</vt:lpstr>
      <vt:lpstr>Exclusión Mutua</vt:lpstr>
      <vt:lpstr>Exclusión mutua “centralizado”</vt:lpstr>
      <vt:lpstr>Exclusión mutua “centralizado”</vt:lpstr>
      <vt:lpstr>Exclusión Mutua Distribuida</vt:lpstr>
      <vt:lpstr>Exclusión Mutua Distribuida</vt:lpstr>
      <vt:lpstr>Exclusión mutua distribuida con relojes lógicos</vt:lpstr>
      <vt:lpstr>Exclusión Mutua con Relojes Lógicos</vt:lpstr>
      <vt:lpstr>Exclusión Mutua con Relojes Lógicos</vt:lpstr>
      <vt:lpstr>Exclusión Mutua con Relojes Lógicos</vt:lpstr>
      <vt:lpstr>Exclusión Mutua con Relojes Lógicos</vt:lpstr>
      <vt:lpstr>Exclusión Mutua con Relojes Lógicos</vt:lpstr>
      <vt:lpstr>Exclusión mutua distribuida con vectores de relojes lógicos</vt:lpstr>
      <vt:lpstr>Algoritmos de Votación</vt:lpstr>
      <vt:lpstr>Algoritmos de Votación</vt:lpstr>
      <vt:lpstr>Ejemplo de exclusión mutua con alg. votación 5 procesos en 2 distritos. S1={P1,P2,P3} S2={P3,P4,P5}</vt:lpstr>
      <vt:lpstr>Ejemplo de exclusión mutua con alg. votación 5 procesos en 2 distritos. S1={P1,P2,P3} S2={P3,P4,P5}</vt:lpstr>
      <vt:lpstr>Algoritmos de consenso</vt:lpstr>
      <vt:lpstr>Algoritmos de Elección</vt:lpstr>
      <vt:lpstr>Algoritmo del Matón</vt:lpstr>
      <vt:lpstr>Algoritmo del Matón</vt:lpstr>
      <vt:lpstr>Algoritmos en Anillo</vt:lpstr>
      <vt:lpstr>Algoritmo de Invitación</vt:lpstr>
      <vt:lpstr>Algoritmo de Invitación</vt:lpstr>
      <vt:lpstr>Algoritmo de Invitación</vt:lpstr>
      <vt:lpstr>Problemas de Consenso</vt:lpstr>
      <vt:lpstr>Problema de Consenso General</vt:lpstr>
      <vt:lpstr>Consistencia Interactiva</vt:lpstr>
      <vt:lpstr>Generales Bizantinos</vt:lpstr>
      <vt:lpstr>Transacciones concurrentes</vt:lpstr>
      <vt:lpstr>Transacciones</vt:lpstr>
      <vt:lpstr>Transacciones</vt:lpstr>
      <vt:lpstr>Transacciones Concurrentes</vt:lpstr>
      <vt:lpstr>Transacciones Concurrentes</vt:lpstr>
      <vt:lpstr>Transacciones Concurrentes</vt:lpstr>
      <vt:lpstr>Transacciones Concurrentes</vt:lpstr>
      <vt:lpstr>Cerrojos</vt:lpstr>
      <vt:lpstr>Cerrojos</vt:lpstr>
      <vt:lpstr>Interbloqueos</vt:lpstr>
      <vt:lpstr>Control de Concurrencia Optimista</vt:lpstr>
      <vt:lpstr>Control de Concurrencia Optimista Trabajo Validación Actualización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ptoharia</dc:creator>
  <cp:lastModifiedBy>DIIULS</cp:lastModifiedBy>
  <cp:revision>12</cp:revision>
  <dcterms:created xsi:type="dcterms:W3CDTF">2023-05-08T16:15:02Z</dcterms:created>
  <dcterms:modified xsi:type="dcterms:W3CDTF">2024-05-30T13:25:15Z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2020-05-03T00:00:00Z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2023-05-08T00:00:00Z</vt:filetime>
  </property>
</Properties>
</file>