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8" r:id="rId6"/>
    <p:sldId id="259" r:id="rId7"/>
    <p:sldId id="257" r:id="rId8"/>
    <p:sldId id="26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75A68-ABFB-4637-BC3A-91A99DFFD640}" type="datetimeFigureOut">
              <a:rPr lang="es-ES" smtClean="0"/>
              <a:pPr/>
              <a:t>30/05/2024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9D19-0DA9-41F2-B6DA-718641F0D56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SISTEMAS DE ARCHIVOS DISTRIBUÍDOS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/>
          <a:lstStyle/>
          <a:p>
            <a:r>
              <a:rPr lang="es-ES" smtClean="0"/>
              <a:t>Sistemas distribuídos</a:t>
            </a:r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AFS</a:t>
            </a:r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7368283" cy="463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877272"/>
            <a:ext cx="5616624" cy="68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NFS</a:t>
            </a:r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7883280" cy="42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43608" y="5733256"/>
            <a:ext cx="7344816" cy="338554"/>
          </a:xfrm>
          <a:prstGeom prst="rect">
            <a:avLst/>
          </a:prstGeom>
          <a:solidFill>
            <a:srgbClr val="F8F9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19177C"/>
                </a:solidFill>
                <a:effectLst/>
                <a:latin typeface="Courier New" pitchFamily="49" charset="0"/>
                <a:cs typeface="Arial" pitchFamily="34" charset="0"/>
              </a:rPr>
              <a:t>$sudo</a:t>
            </a:r>
            <a:r>
              <a:rPr kumimoji="0" lang="es-E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mount -t nfs maquina_remota:/home /dir_local</a:t>
            </a:r>
            <a:r>
              <a:rPr kumimoji="0" lang="es-E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Optimismo y pesimismo</a:t>
            </a:r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812" y="1772816"/>
            <a:ext cx="853930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Resúmen de los SAD</a:t>
            </a:r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742077" cy="452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NFS v/s AFS</a:t>
            </a:r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8115884" cy="384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MICROSOFT OFFICE 365</a:t>
            </a:r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80581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6768752" cy="164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MICROSOFT OFFICE 365</a:t>
            </a:r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36923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6910953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</Words>
  <Application>Microsoft Office PowerPoint</Application>
  <PresentationFormat>Presentación en pantalla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SISTEMAS DE ARCHIVOS DISTRIBUÍDOS</vt:lpstr>
      <vt:lpstr>AFS</vt:lpstr>
      <vt:lpstr>NFS</vt:lpstr>
      <vt:lpstr>Optimismo y pesimismo</vt:lpstr>
      <vt:lpstr>Resúmen de los SAD</vt:lpstr>
      <vt:lpstr>NFS v/s AFS</vt:lpstr>
      <vt:lpstr>MICROSOFT OFFICE 365</vt:lpstr>
      <vt:lpstr>MICROSOFT OFFICE 365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Jt21</dc:creator>
  <cp:lastModifiedBy>Jt21</cp:lastModifiedBy>
  <cp:revision>16</cp:revision>
  <dcterms:created xsi:type="dcterms:W3CDTF">2022-06-23T02:56:09Z</dcterms:created>
  <dcterms:modified xsi:type="dcterms:W3CDTF">2024-05-30T05:14:23Z</dcterms:modified>
</cp:coreProperties>
</file>