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1" r:id="rId3"/>
    <p:sldId id="257" r:id="rId4"/>
    <p:sldId id="262" r:id="rId5"/>
    <p:sldId id="263" r:id="rId6"/>
    <p:sldId id="264" r:id="rId7"/>
    <p:sldId id="266" r:id="rId8"/>
    <p:sldId id="267" r:id="rId9"/>
    <p:sldId id="273" r:id="rId10"/>
    <p:sldId id="270" r:id="rId11"/>
    <p:sldId id="269" r:id="rId12"/>
    <p:sldId id="271" r:id="rId13"/>
    <p:sldId id="272" r:id="rId14"/>
    <p:sldId id="279" r:id="rId15"/>
    <p:sldId id="287" r:id="rId16"/>
    <p:sldId id="275" r:id="rId17"/>
    <p:sldId id="283" r:id="rId18"/>
    <p:sldId id="280" r:id="rId19"/>
    <p:sldId id="284" r:id="rId20"/>
    <p:sldId id="281" r:id="rId21"/>
    <p:sldId id="282" r:id="rId22"/>
    <p:sldId id="285" r:id="rId23"/>
    <p:sldId id="286"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BF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ias Ibarra" userId="49de0f65e7c36f9c" providerId="LiveId" clId="{588EA18B-12D8-4E51-B61B-1023E463C2FA}"/>
    <pc:docChg chg="undo redo custSel addSld delSld modSld sldOrd modMainMaster">
      <pc:chgData name="Matias Ibarra" userId="49de0f65e7c36f9c" providerId="LiveId" clId="{588EA18B-12D8-4E51-B61B-1023E463C2FA}" dt="2023-10-26T12:10:58.768" v="3851" actId="20577"/>
      <pc:docMkLst>
        <pc:docMk/>
      </pc:docMkLst>
      <pc:sldChg chg="modSp mod setBg">
        <pc:chgData name="Matias Ibarra" userId="49de0f65e7c36f9c" providerId="LiveId" clId="{588EA18B-12D8-4E51-B61B-1023E463C2FA}" dt="2023-10-25T15:23:05.462" v="428"/>
        <pc:sldMkLst>
          <pc:docMk/>
          <pc:sldMk cId="4164085717" sldId="256"/>
        </pc:sldMkLst>
        <pc:spChg chg="mod">
          <ac:chgData name="Matias Ibarra" userId="49de0f65e7c36f9c" providerId="LiveId" clId="{588EA18B-12D8-4E51-B61B-1023E463C2FA}" dt="2023-10-25T14:55:25.183" v="286"/>
          <ac:spMkLst>
            <pc:docMk/>
            <pc:sldMk cId="4164085717" sldId="256"/>
            <ac:spMk id="2" creationId="{5DBBEB94-E23F-ADBD-BFB1-3AFEC7C45899}"/>
          </ac:spMkLst>
        </pc:spChg>
        <pc:picChg chg="mod">
          <ac:chgData name="Matias Ibarra" userId="49de0f65e7c36f9c" providerId="LiveId" clId="{588EA18B-12D8-4E51-B61B-1023E463C2FA}" dt="2023-10-25T13:15:43.892" v="36" actId="1076"/>
          <ac:picMkLst>
            <pc:docMk/>
            <pc:sldMk cId="4164085717" sldId="256"/>
            <ac:picMk id="9" creationId="{57DB4D35-A496-F33F-B7E3-4109C60C5737}"/>
          </ac:picMkLst>
        </pc:picChg>
      </pc:sldChg>
      <pc:sldChg chg="delSp modSp mod setBg modAnim">
        <pc:chgData name="Matias Ibarra" userId="49de0f65e7c36f9c" providerId="LiveId" clId="{588EA18B-12D8-4E51-B61B-1023E463C2FA}" dt="2023-10-26T06:38:07.756" v="3843" actId="478"/>
        <pc:sldMkLst>
          <pc:docMk/>
          <pc:sldMk cId="3187099667" sldId="257"/>
        </pc:sldMkLst>
        <pc:spChg chg="mod">
          <ac:chgData name="Matias Ibarra" userId="49de0f65e7c36f9c" providerId="LiveId" clId="{588EA18B-12D8-4E51-B61B-1023E463C2FA}" dt="2023-10-25T14:55:25.183" v="286"/>
          <ac:spMkLst>
            <pc:docMk/>
            <pc:sldMk cId="3187099667" sldId="257"/>
            <ac:spMk id="2" creationId="{5DBBEB94-E23F-ADBD-BFB1-3AFEC7C45899}"/>
          </ac:spMkLst>
        </pc:spChg>
        <pc:spChg chg="del mod">
          <ac:chgData name="Matias Ibarra" userId="49de0f65e7c36f9c" providerId="LiveId" clId="{588EA18B-12D8-4E51-B61B-1023E463C2FA}" dt="2023-10-26T06:38:07.756" v="3843" actId="478"/>
          <ac:spMkLst>
            <pc:docMk/>
            <pc:sldMk cId="3187099667" sldId="257"/>
            <ac:spMk id="3" creationId="{EA5B5A31-D09F-6D7A-242D-CAEB38467479}"/>
          </ac:spMkLst>
        </pc:spChg>
      </pc:sldChg>
      <pc:sldChg chg="modSp mod setBg">
        <pc:chgData name="Matias Ibarra" userId="49de0f65e7c36f9c" providerId="LiveId" clId="{588EA18B-12D8-4E51-B61B-1023E463C2FA}" dt="2023-10-25T19:42:31.264" v="3326" actId="20577"/>
        <pc:sldMkLst>
          <pc:docMk/>
          <pc:sldMk cId="2650775286" sldId="261"/>
        </pc:sldMkLst>
        <pc:spChg chg="mod">
          <ac:chgData name="Matias Ibarra" userId="49de0f65e7c36f9c" providerId="LiveId" clId="{588EA18B-12D8-4E51-B61B-1023E463C2FA}" dt="2023-10-25T19:42:31.264" v="3326" actId="20577"/>
          <ac:spMkLst>
            <pc:docMk/>
            <pc:sldMk cId="2650775286" sldId="261"/>
            <ac:spMk id="2" creationId="{5DBBEB94-E23F-ADBD-BFB1-3AFEC7C45899}"/>
          </ac:spMkLst>
        </pc:spChg>
      </pc:sldChg>
      <pc:sldChg chg="setBg">
        <pc:chgData name="Matias Ibarra" userId="49de0f65e7c36f9c" providerId="LiveId" clId="{588EA18B-12D8-4E51-B61B-1023E463C2FA}" dt="2023-10-25T15:23:05.462" v="428"/>
        <pc:sldMkLst>
          <pc:docMk/>
          <pc:sldMk cId="3794205321" sldId="262"/>
        </pc:sldMkLst>
      </pc:sldChg>
      <pc:sldChg chg="addSp delSp modSp mod setBg">
        <pc:chgData name="Matias Ibarra" userId="49de0f65e7c36f9c" providerId="LiveId" clId="{588EA18B-12D8-4E51-B61B-1023E463C2FA}" dt="2023-10-25T15:35:25.100" v="688" actId="1440"/>
        <pc:sldMkLst>
          <pc:docMk/>
          <pc:sldMk cId="3084623806" sldId="263"/>
        </pc:sldMkLst>
        <pc:spChg chg="mod">
          <ac:chgData name="Matias Ibarra" userId="49de0f65e7c36f9c" providerId="LiveId" clId="{588EA18B-12D8-4E51-B61B-1023E463C2FA}" dt="2023-10-25T13:21:21.954" v="56" actId="207"/>
          <ac:spMkLst>
            <pc:docMk/>
            <pc:sldMk cId="3084623806" sldId="263"/>
            <ac:spMk id="3" creationId="{1B8FB243-7C43-8C61-F22E-A78A767A9105}"/>
          </ac:spMkLst>
        </pc:spChg>
        <pc:spChg chg="add mod">
          <ac:chgData name="Matias Ibarra" userId="49de0f65e7c36f9c" providerId="LiveId" clId="{588EA18B-12D8-4E51-B61B-1023E463C2FA}" dt="2023-10-25T13:25:20.490" v="88" actId="1076"/>
          <ac:spMkLst>
            <pc:docMk/>
            <pc:sldMk cId="3084623806" sldId="263"/>
            <ac:spMk id="8" creationId="{BBB48C50-675B-5B5E-70B5-87986E5867BC}"/>
          </ac:spMkLst>
        </pc:spChg>
        <pc:spChg chg="add mod">
          <ac:chgData name="Matias Ibarra" userId="49de0f65e7c36f9c" providerId="LiveId" clId="{588EA18B-12D8-4E51-B61B-1023E463C2FA}" dt="2023-10-25T13:25:24.119" v="89" actId="1076"/>
          <ac:spMkLst>
            <pc:docMk/>
            <pc:sldMk cId="3084623806" sldId="263"/>
            <ac:spMk id="9" creationId="{4FCF4742-771F-2D02-7F66-9A75DFB8C203}"/>
          </ac:spMkLst>
        </pc:spChg>
        <pc:picChg chg="add mod">
          <ac:chgData name="Matias Ibarra" userId="49de0f65e7c36f9c" providerId="LiveId" clId="{588EA18B-12D8-4E51-B61B-1023E463C2FA}" dt="2023-10-25T15:35:17.418" v="686" actId="1440"/>
          <ac:picMkLst>
            <pc:docMk/>
            <pc:sldMk cId="3084623806" sldId="263"/>
            <ac:picMk id="4" creationId="{BDDA186D-7188-80A9-3C46-A870DF1190C2}"/>
          </ac:picMkLst>
        </pc:picChg>
        <pc:picChg chg="del">
          <ac:chgData name="Matias Ibarra" userId="49de0f65e7c36f9c" providerId="LiveId" clId="{588EA18B-12D8-4E51-B61B-1023E463C2FA}" dt="2023-10-25T13:21:01.811" v="42" actId="478"/>
          <ac:picMkLst>
            <pc:docMk/>
            <pc:sldMk cId="3084623806" sldId="263"/>
            <ac:picMk id="5" creationId="{890CDAFD-FBC3-04D7-9E16-E1B006A22592}"/>
          </ac:picMkLst>
        </pc:picChg>
        <pc:picChg chg="add mod">
          <ac:chgData name="Matias Ibarra" userId="49de0f65e7c36f9c" providerId="LiveId" clId="{588EA18B-12D8-4E51-B61B-1023E463C2FA}" dt="2023-10-25T15:35:20.326" v="687" actId="1440"/>
          <ac:picMkLst>
            <pc:docMk/>
            <pc:sldMk cId="3084623806" sldId="263"/>
            <ac:picMk id="7" creationId="{270A5BB0-CAF8-0F05-7BA6-5193AB8E2133}"/>
          </ac:picMkLst>
        </pc:picChg>
        <pc:picChg chg="add mod">
          <ac:chgData name="Matias Ibarra" userId="49de0f65e7c36f9c" providerId="LiveId" clId="{588EA18B-12D8-4E51-B61B-1023E463C2FA}" dt="2023-10-25T15:35:25.100" v="688" actId="1440"/>
          <ac:picMkLst>
            <pc:docMk/>
            <pc:sldMk cId="3084623806" sldId="263"/>
            <ac:picMk id="11" creationId="{298B76E4-80BE-0C9A-A134-AC7A7E56D811}"/>
          </ac:picMkLst>
        </pc:picChg>
      </pc:sldChg>
      <pc:sldChg chg="addSp delSp modSp mod setBg">
        <pc:chgData name="Matias Ibarra" userId="49de0f65e7c36f9c" providerId="LiveId" clId="{588EA18B-12D8-4E51-B61B-1023E463C2FA}" dt="2023-10-25T17:14:05.300" v="1754" actId="20577"/>
        <pc:sldMkLst>
          <pc:docMk/>
          <pc:sldMk cId="966194141" sldId="264"/>
        </pc:sldMkLst>
        <pc:spChg chg="add mod">
          <ac:chgData name="Matias Ibarra" userId="49de0f65e7c36f9c" providerId="LiveId" clId="{588EA18B-12D8-4E51-B61B-1023E463C2FA}" dt="2023-10-25T17:13:30.937" v="1740" actId="1076"/>
          <ac:spMkLst>
            <pc:docMk/>
            <pc:sldMk cId="966194141" sldId="264"/>
            <ac:spMk id="3" creationId="{70C2F28A-A5F8-BDEE-2908-32503E83FB9D}"/>
          </ac:spMkLst>
        </pc:spChg>
        <pc:spChg chg="del mod">
          <ac:chgData name="Matias Ibarra" userId="49de0f65e7c36f9c" providerId="LiveId" clId="{588EA18B-12D8-4E51-B61B-1023E463C2FA}" dt="2023-10-25T14:38:53.833" v="250"/>
          <ac:spMkLst>
            <pc:docMk/>
            <pc:sldMk cId="966194141" sldId="264"/>
            <ac:spMk id="4" creationId="{C2A7A294-60A7-277E-D1F5-55CAF92A4602}"/>
          </ac:spMkLst>
        </pc:spChg>
        <pc:spChg chg="add mod">
          <ac:chgData name="Matias Ibarra" userId="49de0f65e7c36f9c" providerId="LiveId" clId="{588EA18B-12D8-4E51-B61B-1023E463C2FA}" dt="2023-10-25T17:14:05.300" v="1754" actId="20577"/>
          <ac:spMkLst>
            <pc:docMk/>
            <pc:sldMk cId="966194141" sldId="264"/>
            <ac:spMk id="5" creationId="{04A64C96-EC05-0B4C-5AE9-7940FF33BA5B}"/>
          </ac:spMkLst>
        </pc:spChg>
        <pc:picChg chg="mod">
          <ac:chgData name="Matias Ibarra" userId="49de0f65e7c36f9c" providerId="LiveId" clId="{588EA18B-12D8-4E51-B61B-1023E463C2FA}" dt="2023-10-25T17:09:11.930" v="1716" actId="1076"/>
          <ac:picMkLst>
            <pc:docMk/>
            <pc:sldMk cId="966194141" sldId="264"/>
            <ac:picMk id="8" creationId="{7BCF247C-EFCE-1957-8B15-5DE3C357F3A8}"/>
          </ac:picMkLst>
        </pc:picChg>
        <pc:picChg chg="add del mod">
          <ac:chgData name="Matias Ibarra" userId="49de0f65e7c36f9c" providerId="LiveId" clId="{588EA18B-12D8-4E51-B61B-1023E463C2FA}" dt="2023-10-25T14:37:36.140" v="244" actId="478"/>
          <ac:picMkLst>
            <pc:docMk/>
            <pc:sldMk cId="966194141" sldId="264"/>
            <ac:picMk id="12" creationId="{CF98345A-39B7-9125-1777-00C4066BA5AB}"/>
          </ac:picMkLst>
        </pc:picChg>
        <pc:picChg chg="add del mod">
          <ac:chgData name="Matias Ibarra" userId="49de0f65e7c36f9c" providerId="LiveId" clId="{588EA18B-12D8-4E51-B61B-1023E463C2FA}" dt="2023-10-25T14:48:57.261" v="274" actId="478"/>
          <ac:picMkLst>
            <pc:docMk/>
            <pc:sldMk cId="966194141" sldId="264"/>
            <ac:picMk id="17" creationId="{87707D1E-7617-B0D6-D803-F150BA8EC06A}"/>
          </ac:picMkLst>
        </pc:picChg>
        <pc:picChg chg="add mod">
          <ac:chgData name="Matias Ibarra" userId="49de0f65e7c36f9c" providerId="LiveId" clId="{588EA18B-12D8-4E51-B61B-1023E463C2FA}" dt="2023-10-25T17:10:00.872" v="1725" actId="1076"/>
          <ac:picMkLst>
            <pc:docMk/>
            <pc:sldMk cId="966194141" sldId="264"/>
            <ac:picMk id="19" creationId="{52F9C641-7B13-2D52-A050-D57204C2494E}"/>
          </ac:picMkLst>
        </pc:picChg>
        <pc:cxnChg chg="add mod">
          <ac:chgData name="Matias Ibarra" userId="49de0f65e7c36f9c" providerId="LiveId" clId="{588EA18B-12D8-4E51-B61B-1023E463C2FA}" dt="2023-10-25T17:09:57.406" v="1724" actId="14100"/>
          <ac:cxnSpMkLst>
            <pc:docMk/>
            <pc:sldMk cId="966194141" sldId="264"/>
            <ac:cxnSpMk id="7" creationId="{E3F8C43D-7530-299E-87E8-BC3F85755299}"/>
          </ac:cxnSpMkLst>
        </pc:cxnChg>
        <pc:cxnChg chg="add mod">
          <ac:chgData name="Matias Ibarra" userId="49de0f65e7c36f9c" providerId="LiveId" clId="{588EA18B-12D8-4E51-B61B-1023E463C2FA}" dt="2023-10-25T17:09:34.832" v="1721" actId="1076"/>
          <ac:cxnSpMkLst>
            <pc:docMk/>
            <pc:sldMk cId="966194141" sldId="264"/>
            <ac:cxnSpMk id="9" creationId="{533082D1-9F94-EDE9-08CF-EF0E6941A100}"/>
          </ac:cxnSpMkLst>
        </pc:cxnChg>
      </pc:sldChg>
      <pc:sldChg chg="addSp delSp modSp mod setBg">
        <pc:chgData name="Matias Ibarra" userId="49de0f65e7c36f9c" providerId="LiveId" clId="{588EA18B-12D8-4E51-B61B-1023E463C2FA}" dt="2023-10-26T10:06:16.765" v="3845" actId="1076"/>
        <pc:sldMkLst>
          <pc:docMk/>
          <pc:sldMk cId="2849652545" sldId="266"/>
        </pc:sldMkLst>
        <pc:spChg chg="add mod">
          <ac:chgData name="Matias Ibarra" userId="49de0f65e7c36f9c" providerId="LiveId" clId="{588EA18B-12D8-4E51-B61B-1023E463C2FA}" dt="2023-10-25T17:14:57.921" v="1762" actId="2085"/>
          <ac:spMkLst>
            <pc:docMk/>
            <pc:sldMk cId="2849652545" sldId="266"/>
            <ac:spMk id="9" creationId="{8215A16F-CE05-CD49-6BEF-4CACE97256E8}"/>
          </ac:spMkLst>
        </pc:spChg>
        <pc:spChg chg="add mod">
          <ac:chgData name="Matias Ibarra" userId="49de0f65e7c36f9c" providerId="LiveId" clId="{588EA18B-12D8-4E51-B61B-1023E463C2FA}" dt="2023-10-25T16:37:16.185" v="1416" actId="1076"/>
          <ac:spMkLst>
            <pc:docMk/>
            <pc:sldMk cId="2849652545" sldId="266"/>
            <ac:spMk id="12" creationId="{CB751C95-A734-8CDC-92E9-4021BB06AA43}"/>
          </ac:spMkLst>
        </pc:spChg>
        <pc:picChg chg="add del mod">
          <ac:chgData name="Matias Ibarra" userId="49de0f65e7c36f9c" providerId="LiveId" clId="{588EA18B-12D8-4E51-B61B-1023E463C2FA}" dt="2023-10-25T16:36:37.481" v="1406" actId="478"/>
          <ac:picMkLst>
            <pc:docMk/>
            <pc:sldMk cId="2849652545" sldId="266"/>
            <ac:picMk id="3" creationId="{E0700B29-A960-23EF-8F7D-FC4480EF83A8}"/>
          </ac:picMkLst>
        </pc:picChg>
        <pc:picChg chg="mod">
          <ac:chgData name="Matias Ibarra" userId="49de0f65e7c36f9c" providerId="LiveId" clId="{588EA18B-12D8-4E51-B61B-1023E463C2FA}" dt="2023-10-25T16:36:46.944" v="1408" actId="1076"/>
          <ac:picMkLst>
            <pc:docMk/>
            <pc:sldMk cId="2849652545" sldId="266"/>
            <ac:picMk id="4" creationId="{C5522E48-43FB-3113-74B7-C27B76E42E28}"/>
          </ac:picMkLst>
        </pc:picChg>
        <pc:picChg chg="add mod">
          <ac:chgData name="Matias Ibarra" userId="49de0f65e7c36f9c" providerId="LiveId" clId="{588EA18B-12D8-4E51-B61B-1023E463C2FA}" dt="2023-10-25T16:37:18.877" v="1417" actId="1076"/>
          <ac:picMkLst>
            <pc:docMk/>
            <pc:sldMk cId="2849652545" sldId="266"/>
            <ac:picMk id="6" creationId="{16980BDF-8B9E-447C-F083-504CC523634A}"/>
          </ac:picMkLst>
        </pc:picChg>
        <pc:picChg chg="add del mod ord">
          <ac:chgData name="Matias Ibarra" userId="49de0f65e7c36f9c" providerId="LiveId" clId="{588EA18B-12D8-4E51-B61B-1023E463C2FA}" dt="2023-10-25T15:57:44.051" v="1023" actId="478"/>
          <ac:picMkLst>
            <pc:docMk/>
            <pc:sldMk cId="2849652545" sldId="266"/>
            <ac:picMk id="14" creationId="{67CF0D43-8D87-BF08-14FF-4F294519E0F3}"/>
          </ac:picMkLst>
        </pc:picChg>
        <pc:picChg chg="add mod ord">
          <ac:chgData name="Matias Ibarra" userId="49de0f65e7c36f9c" providerId="LiveId" clId="{588EA18B-12D8-4E51-B61B-1023E463C2FA}" dt="2023-10-26T10:06:16.765" v="3845" actId="1076"/>
          <ac:picMkLst>
            <pc:docMk/>
            <pc:sldMk cId="2849652545" sldId="266"/>
            <ac:picMk id="16" creationId="{166C8013-2238-F472-58FE-A50980F6F2DE}"/>
          </ac:picMkLst>
        </pc:picChg>
        <pc:cxnChg chg="add mod">
          <ac:chgData name="Matias Ibarra" userId="49de0f65e7c36f9c" providerId="LiveId" clId="{588EA18B-12D8-4E51-B61B-1023E463C2FA}" dt="2023-10-25T17:12:48.729" v="1736" actId="208"/>
          <ac:cxnSpMkLst>
            <pc:docMk/>
            <pc:sldMk cId="2849652545" sldId="266"/>
            <ac:cxnSpMk id="7" creationId="{47D6F001-EA90-642C-C086-4FC8615C177D}"/>
          </ac:cxnSpMkLst>
        </pc:cxnChg>
      </pc:sldChg>
      <pc:sldChg chg="addSp delSp modSp mod setBg">
        <pc:chgData name="Matias Ibarra" userId="49de0f65e7c36f9c" providerId="LiveId" clId="{588EA18B-12D8-4E51-B61B-1023E463C2FA}" dt="2023-10-25T17:15:18.705" v="1766" actId="1076"/>
        <pc:sldMkLst>
          <pc:docMk/>
          <pc:sldMk cId="4047576503" sldId="267"/>
        </pc:sldMkLst>
        <pc:spChg chg="add del mod">
          <ac:chgData name="Matias Ibarra" userId="49de0f65e7c36f9c" providerId="LiveId" clId="{588EA18B-12D8-4E51-B61B-1023E463C2FA}" dt="2023-10-25T15:28:24.824" v="440" actId="478"/>
          <ac:spMkLst>
            <pc:docMk/>
            <pc:sldMk cId="4047576503" sldId="267"/>
            <ac:spMk id="9" creationId="{16E28ED6-EB71-7F81-6355-C6A001F351ED}"/>
          </ac:spMkLst>
        </pc:spChg>
        <pc:spChg chg="add mod">
          <ac:chgData name="Matias Ibarra" userId="49de0f65e7c36f9c" providerId="LiveId" clId="{588EA18B-12D8-4E51-B61B-1023E463C2FA}" dt="2023-10-25T17:15:18.705" v="1766" actId="1076"/>
          <ac:spMkLst>
            <pc:docMk/>
            <pc:sldMk cId="4047576503" sldId="267"/>
            <ac:spMk id="10" creationId="{4CB29043-30C2-3B2B-CA8F-4E52310C93DD}"/>
          </ac:spMkLst>
        </pc:spChg>
        <pc:spChg chg="add del mod">
          <ac:chgData name="Matias Ibarra" userId="49de0f65e7c36f9c" providerId="LiveId" clId="{588EA18B-12D8-4E51-B61B-1023E463C2FA}" dt="2023-10-25T16:57:17.728" v="1621" actId="478"/>
          <ac:spMkLst>
            <pc:docMk/>
            <pc:sldMk cId="4047576503" sldId="267"/>
            <ac:spMk id="11" creationId="{23F4E0F7-B1FA-E9EB-FAFB-10C8CC5DA49A}"/>
          </ac:spMkLst>
        </pc:spChg>
        <pc:spChg chg="add mod">
          <ac:chgData name="Matias Ibarra" userId="49de0f65e7c36f9c" providerId="LiveId" clId="{588EA18B-12D8-4E51-B61B-1023E463C2FA}" dt="2023-10-25T17:11:32.119" v="1729" actId="2711"/>
          <ac:spMkLst>
            <pc:docMk/>
            <pc:sldMk cId="4047576503" sldId="267"/>
            <ac:spMk id="14" creationId="{4596254C-5703-40AE-52B5-E967AAD5E3C0}"/>
          </ac:spMkLst>
        </pc:spChg>
        <pc:picChg chg="add mod">
          <ac:chgData name="Matias Ibarra" userId="49de0f65e7c36f9c" providerId="LiveId" clId="{588EA18B-12D8-4E51-B61B-1023E463C2FA}" dt="2023-10-25T15:38:02.917" v="704" actId="208"/>
          <ac:picMkLst>
            <pc:docMk/>
            <pc:sldMk cId="4047576503" sldId="267"/>
            <ac:picMk id="3" creationId="{6276FFB7-8733-C9AA-4E3D-2A7994871CC9}"/>
          </ac:picMkLst>
        </pc:picChg>
        <pc:picChg chg="mod">
          <ac:chgData name="Matias Ibarra" userId="49de0f65e7c36f9c" providerId="LiveId" clId="{588EA18B-12D8-4E51-B61B-1023E463C2FA}" dt="2023-10-25T15:38:00.644" v="703" actId="208"/>
          <ac:picMkLst>
            <pc:docMk/>
            <pc:sldMk cId="4047576503" sldId="267"/>
            <ac:picMk id="4" creationId="{0802BB7F-85A0-9F31-74B9-937DC923E20F}"/>
          </ac:picMkLst>
        </pc:picChg>
        <pc:cxnChg chg="add mod">
          <ac:chgData name="Matias Ibarra" userId="49de0f65e7c36f9c" providerId="LiveId" clId="{588EA18B-12D8-4E51-B61B-1023E463C2FA}" dt="2023-10-25T17:12:24.487" v="1734" actId="208"/>
          <ac:cxnSpMkLst>
            <pc:docMk/>
            <pc:sldMk cId="4047576503" sldId="267"/>
            <ac:cxnSpMk id="5" creationId="{7BE4B69B-AC4F-6E2A-5D73-78CA2D38084B}"/>
          </ac:cxnSpMkLst>
        </pc:cxnChg>
        <pc:cxnChg chg="add del mod">
          <ac:chgData name="Matias Ibarra" userId="49de0f65e7c36f9c" providerId="LiveId" clId="{588EA18B-12D8-4E51-B61B-1023E463C2FA}" dt="2023-10-25T16:57:15.205" v="1619" actId="478"/>
          <ac:cxnSpMkLst>
            <pc:docMk/>
            <pc:sldMk cId="4047576503" sldId="267"/>
            <ac:cxnSpMk id="13" creationId="{8677F410-7909-AA4B-80EA-DA3D40B83AEA}"/>
          </ac:cxnSpMkLst>
        </pc:cxnChg>
      </pc:sldChg>
      <pc:sldChg chg="modSp del mod setBg">
        <pc:chgData name="Matias Ibarra" userId="49de0f65e7c36f9c" providerId="LiveId" clId="{588EA18B-12D8-4E51-B61B-1023E463C2FA}" dt="2023-10-25T15:53:08.081" v="1012" actId="2696"/>
        <pc:sldMkLst>
          <pc:docMk/>
          <pc:sldMk cId="2101000098" sldId="268"/>
        </pc:sldMkLst>
        <pc:picChg chg="mod">
          <ac:chgData name="Matias Ibarra" userId="49de0f65e7c36f9c" providerId="LiveId" clId="{588EA18B-12D8-4E51-B61B-1023E463C2FA}" dt="2023-10-23T20:04:24.838" v="9" actId="14100"/>
          <ac:picMkLst>
            <pc:docMk/>
            <pc:sldMk cId="2101000098" sldId="268"/>
            <ac:picMk id="4" creationId="{56FDF3A9-133E-F363-FE0B-19929AD18EC0}"/>
          </ac:picMkLst>
        </pc:picChg>
      </pc:sldChg>
      <pc:sldChg chg="addSp delSp modSp mod setBg">
        <pc:chgData name="Matias Ibarra" userId="49de0f65e7c36f9c" providerId="LiveId" clId="{588EA18B-12D8-4E51-B61B-1023E463C2FA}" dt="2023-10-26T06:22:37.542" v="3842" actId="14100"/>
        <pc:sldMkLst>
          <pc:docMk/>
          <pc:sldMk cId="92689730" sldId="269"/>
        </pc:sldMkLst>
        <pc:spChg chg="mod">
          <ac:chgData name="Matias Ibarra" userId="49de0f65e7c36f9c" providerId="LiveId" clId="{588EA18B-12D8-4E51-B61B-1023E463C2FA}" dt="2023-10-25T16:24:49.801" v="1140" actId="1076"/>
          <ac:spMkLst>
            <pc:docMk/>
            <pc:sldMk cId="92689730" sldId="269"/>
            <ac:spMk id="2" creationId="{DD5EC197-FBE4-248C-739D-4C2DF4B74A8E}"/>
          </ac:spMkLst>
        </pc:spChg>
        <pc:spChg chg="add mod">
          <ac:chgData name="Matias Ibarra" userId="49de0f65e7c36f9c" providerId="LiveId" clId="{588EA18B-12D8-4E51-B61B-1023E463C2FA}" dt="2023-10-25T16:44:37.942" v="1468" actId="1076"/>
          <ac:spMkLst>
            <pc:docMk/>
            <pc:sldMk cId="92689730" sldId="269"/>
            <ac:spMk id="9" creationId="{A19BFFE5-3EDE-575A-918A-9973A5659F1C}"/>
          </ac:spMkLst>
        </pc:spChg>
        <pc:spChg chg="add mod">
          <ac:chgData name="Matias Ibarra" userId="49de0f65e7c36f9c" providerId="LiveId" clId="{588EA18B-12D8-4E51-B61B-1023E463C2FA}" dt="2023-10-25T16:44:03.850" v="1457" actId="1076"/>
          <ac:spMkLst>
            <pc:docMk/>
            <pc:sldMk cId="92689730" sldId="269"/>
            <ac:spMk id="10" creationId="{99524458-498A-4DBE-4045-DF0A4B63AF91}"/>
          </ac:spMkLst>
        </pc:spChg>
        <pc:spChg chg="add mod">
          <ac:chgData name="Matias Ibarra" userId="49de0f65e7c36f9c" providerId="LiveId" clId="{588EA18B-12D8-4E51-B61B-1023E463C2FA}" dt="2023-10-25T17:21:58.814" v="1897" actId="1076"/>
          <ac:spMkLst>
            <pc:docMk/>
            <pc:sldMk cId="92689730" sldId="269"/>
            <ac:spMk id="19" creationId="{06F849DD-FAF3-B0E1-5EE5-82F352DE4ED3}"/>
          </ac:spMkLst>
        </pc:spChg>
        <pc:picChg chg="del mod">
          <ac:chgData name="Matias Ibarra" userId="49de0f65e7c36f9c" providerId="LiveId" clId="{588EA18B-12D8-4E51-B61B-1023E463C2FA}" dt="2023-10-25T20:15:23.087" v="3813" actId="478"/>
          <ac:picMkLst>
            <pc:docMk/>
            <pc:sldMk cId="92689730" sldId="269"/>
            <ac:picMk id="4" creationId="{1491C6BD-9F1B-B044-DBE6-8FE24D33EC6F}"/>
          </ac:picMkLst>
        </pc:picChg>
        <pc:picChg chg="add mod">
          <ac:chgData name="Matias Ibarra" userId="49de0f65e7c36f9c" providerId="LiveId" clId="{588EA18B-12D8-4E51-B61B-1023E463C2FA}" dt="2023-10-25T20:18:09.055" v="3838" actId="208"/>
          <ac:picMkLst>
            <pc:docMk/>
            <pc:sldMk cId="92689730" sldId="269"/>
            <ac:picMk id="5" creationId="{CCB80F1D-16A4-393C-0B5D-FC52E5F1E7AB}"/>
          </ac:picMkLst>
        </pc:picChg>
        <pc:picChg chg="del mod">
          <ac:chgData name="Matias Ibarra" userId="49de0f65e7c36f9c" providerId="LiveId" clId="{588EA18B-12D8-4E51-B61B-1023E463C2FA}" dt="2023-10-25T20:16:50.516" v="3822" actId="478"/>
          <ac:picMkLst>
            <pc:docMk/>
            <pc:sldMk cId="92689730" sldId="269"/>
            <ac:picMk id="6" creationId="{35B29C2C-2B3D-7567-4142-227F4305C577}"/>
          </ac:picMkLst>
        </pc:picChg>
        <pc:picChg chg="add mod">
          <ac:chgData name="Matias Ibarra" userId="49de0f65e7c36f9c" providerId="LiveId" clId="{588EA18B-12D8-4E51-B61B-1023E463C2FA}" dt="2023-10-25T20:16:08.372" v="3821" actId="208"/>
          <ac:picMkLst>
            <pc:docMk/>
            <pc:sldMk cId="92689730" sldId="269"/>
            <ac:picMk id="7" creationId="{DCC8A585-AB3D-CFB2-0C12-64B34396DE78}"/>
          </ac:picMkLst>
        </pc:picChg>
        <pc:picChg chg="add mod">
          <ac:chgData name="Matias Ibarra" userId="49de0f65e7c36f9c" providerId="LiveId" clId="{588EA18B-12D8-4E51-B61B-1023E463C2FA}" dt="2023-10-25T20:18:06.748" v="3837" actId="208"/>
          <ac:picMkLst>
            <pc:docMk/>
            <pc:sldMk cId="92689730" sldId="269"/>
            <ac:picMk id="8" creationId="{F37F3AD5-4016-E0CB-40B3-EB6A35259355}"/>
          </ac:picMkLst>
        </pc:picChg>
        <pc:picChg chg="add mod">
          <ac:chgData name="Matias Ibarra" userId="49de0f65e7c36f9c" providerId="LiveId" clId="{588EA18B-12D8-4E51-B61B-1023E463C2FA}" dt="2023-10-25T20:17:46.153" v="3834" actId="1440"/>
          <ac:picMkLst>
            <pc:docMk/>
            <pc:sldMk cId="92689730" sldId="269"/>
            <ac:picMk id="12" creationId="{A18A84D5-C826-48F0-6A19-DE2B163649EF}"/>
          </ac:picMkLst>
        </pc:picChg>
        <pc:picChg chg="add del mod ord">
          <ac:chgData name="Matias Ibarra" userId="49de0f65e7c36f9c" providerId="LiveId" clId="{588EA18B-12D8-4E51-B61B-1023E463C2FA}" dt="2023-10-25T16:45:07.375" v="1473" actId="478"/>
          <ac:picMkLst>
            <pc:docMk/>
            <pc:sldMk cId="92689730" sldId="269"/>
            <ac:picMk id="12" creationId="{FDDFDF1E-F281-61C1-D5FE-CAC6384A5E03}"/>
          </ac:picMkLst>
        </pc:picChg>
        <pc:picChg chg="add del mod ord">
          <ac:chgData name="Matias Ibarra" userId="49de0f65e7c36f9c" providerId="LiveId" clId="{588EA18B-12D8-4E51-B61B-1023E463C2FA}" dt="2023-10-25T16:43:26.687" v="1447" actId="478"/>
          <ac:picMkLst>
            <pc:docMk/>
            <pc:sldMk cId="92689730" sldId="269"/>
            <ac:picMk id="14" creationId="{979BB5D5-E613-74E7-92C1-C0E675141EFC}"/>
          </ac:picMkLst>
        </pc:picChg>
        <pc:picChg chg="add mod ord modCrop">
          <ac:chgData name="Matias Ibarra" userId="49de0f65e7c36f9c" providerId="LiveId" clId="{588EA18B-12D8-4E51-B61B-1023E463C2FA}" dt="2023-10-25T16:48:10.872" v="1497" actId="14100"/>
          <ac:picMkLst>
            <pc:docMk/>
            <pc:sldMk cId="92689730" sldId="269"/>
            <ac:picMk id="16" creationId="{20ADF81A-EF91-0422-333D-1A9055DEB1CB}"/>
          </ac:picMkLst>
        </pc:picChg>
        <pc:picChg chg="add mod ord modCrop">
          <ac:chgData name="Matias Ibarra" userId="49de0f65e7c36f9c" providerId="LiveId" clId="{588EA18B-12D8-4E51-B61B-1023E463C2FA}" dt="2023-10-26T06:22:37.542" v="3842" actId="14100"/>
          <ac:picMkLst>
            <pc:docMk/>
            <pc:sldMk cId="92689730" sldId="269"/>
            <ac:picMk id="18" creationId="{94F29E28-5C1E-743E-8259-39FC7E59B148}"/>
          </ac:picMkLst>
        </pc:picChg>
      </pc:sldChg>
      <pc:sldChg chg="addSp delSp modSp mod setBg">
        <pc:chgData name="Matias Ibarra" userId="49de0f65e7c36f9c" providerId="LiveId" clId="{588EA18B-12D8-4E51-B61B-1023E463C2FA}" dt="2023-10-25T17:16:44.921" v="1773" actId="113"/>
        <pc:sldMkLst>
          <pc:docMk/>
          <pc:sldMk cId="3742813183" sldId="270"/>
        </pc:sldMkLst>
        <pc:spChg chg="add mod">
          <ac:chgData name="Matias Ibarra" userId="49de0f65e7c36f9c" providerId="LiveId" clId="{588EA18B-12D8-4E51-B61B-1023E463C2FA}" dt="2023-10-25T17:16:28.408" v="1770" actId="14100"/>
          <ac:spMkLst>
            <pc:docMk/>
            <pc:sldMk cId="3742813183" sldId="270"/>
            <ac:spMk id="8" creationId="{B75A8E6E-FEB1-BE2E-33F1-402260B6DECB}"/>
          </ac:spMkLst>
        </pc:spChg>
        <pc:spChg chg="add mod">
          <ac:chgData name="Matias Ibarra" userId="49de0f65e7c36f9c" providerId="LiveId" clId="{588EA18B-12D8-4E51-B61B-1023E463C2FA}" dt="2023-10-25T17:16:44.921" v="1773" actId="113"/>
          <ac:spMkLst>
            <pc:docMk/>
            <pc:sldMk cId="3742813183" sldId="270"/>
            <ac:spMk id="10" creationId="{BD071005-12BF-BC2E-B098-BD44FAEAB5FB}"/>
          </ac:spMkLst>
        </pc:spChg>
        <pc:picChg chg="del mod">
          <ac:chgData name="Matias Ibarra" userId="49de0f65e7c36f9c" providerId="LiveId" clId="{588EA18B-12D8-4E51-B61B-1023E463C2FA}" dt="2023-10-25T15:40:48.381" v="716" actId="478"/>
          <ac:picMkLst>
            <pc:docMk/>
            <pc:sldMk cId="3742813183" sldId="270"/>
            <ac:picMk id="4" creationId="{6AB33F14-9292-7D64-F12B-AE74EC53109B}"/>
          </ac:picMkLst>
        </pc:picChg>
        <pc:picChg chg="add mod">
          <ac:chgData name="Matias Ibarra" userId="49de0f65e7c36f9c" providerId="LiveId" clId="{588EA18B-12D8-4E51-B61B-1023E463C2FA}" dt="2023-10-25T16:50:47.481" v="1522" actId="14100"/>
          <ac:picMkLst>
            <pc:docMk/>
            <pc:sldMk cId="3742813183" sldId="270"/>
            <ac:picMk id="5" creationId="{E420925C-FA82-5963-9DE5-5AE8C5817999}"/>
          </ac:picMkLst>
        </pc:picChg>
        <pc:picChg chg="add mod">
          <ac:chgData name="Matias Ibarra" userId="49de0f65e7c36f9c" providerId="LiveId" clId="{588EA18B-12D8-4E51-B61B-1023E463C2FA}" dt="2023-10-25T16:50:14.617" v="1516" actId="1076"/>
          <ac:picMkLst>
            <pc:docMk/>
            <pc:sldMk cId="3742813183" sldId="270"/>
            <ac:picMk id="7" creationId="{5EB5D549-2D24-46D5-7258-94DAF9F043FF}"/>
          </ac:picMkLst>
        </pc:picChg>
        <pc:picChg chg="add del mod">
          <ac:chgData name="Matias Ibarra" userId="49de0f65e7c36f9c" providerId="LiveId" clId="{588EA18B-12D8-4E51-B61B-1023E463C2FA}" dt="2023-10-25T16:08:03.297" v="1068" actId="478"/>
          <ac:picMkLst>
            <pc:docMk/>
            <pc:sldMk cId="3742813183" sldId="270"/>
            <ac:picMk id="12" creationId="{E448C208-586A-CF4C-E05B-FF5308D3E0E7}"/>
          </ac:picMkLst>
        </pc:picChg>
        <pc:picChg chg="add del mod ord">
          <ac:chgData name="Matias Ibarra" userId="49de0f65e7c36f9c" providerId="LiveId" clId="{588EA18B-12D8-4E51-B61B-1023E463C2FA}" dt="2023-10-25T16:10:51.306" v="1084" actId="478"/>
          <ac:picMkLst>
            <pc:docMk/>
            <pc:sldMk cId="3742813183" sldId="270"/>
            <ac:picMk id="14" creationId="{0BA243C8-918C-8FCA-720B-AA9F530005DB}"/>
          </ac:picMkLst>
        </pc:picChg>
        <pc:picChg chg="add mod ord modCrop">
          <ac:chgData name="Matias Ibarra" userId="49de0f65e7c36f9c" providerId="LiveId" clId="{588EA18B-12D8-4E51-B61B-1023E463C2FA}" dt="2023-10-25T16:53:27.734" v="1605" actId="29295"/>
          <ac:picMkLst>
            <pc:docMk/>
            <pc:sldMk cId="3742813183" sldId="270"/>
            <ac:picMk id="16" creationId="{946864BE-607E-A521-40E5-8FF145C55D94}"/>
          </ac:picMkLst>
        </pc:picChg>
      </pc:sldChg>
      <pc:sldChg chg="addSp delSp modSp mod setBg">
        <pc:chgData name="Matias Ibarra" userId="49de0f65e7c36f9c" providerId="LiveId" clId="{588EA18B-12D8-4E51-B61B-1023E463C2FA}" dt="2023-10-25T17:27:05.473" v="2174" actId="1076"/>
        <pc:sldMkLst>
          <pc:docMk/>
          <pc:sldMk cId="2389669438" sldId="271"/>
        </pc:sldMkLst>
        <pc:spChg chg="mod">
          <ac:chgData name="Matias Ibarra" userId="49de0f65e7c36f9c" providerId="LiveId" clId="{588EA18B-12D8-4E51-B61B-1023E463C2FA}" dt="2023-10-25T16:28:05.150" v="1167" actId="1076"/>
          <ac:spMkLst>
            <pc:docMk/>
            <pc:sldMk cId="2389669438" sldId="271"/>
            <ac:spMk id="2" creationId="{DD5EC197-FBE4-248C-739D-4C2DF4B74A8E}"/>
          </ac:spMkLst>
        </pc:spChg>
        <pc:spChg chg="add mod">
          <ac:chgData name="Matias Ibarra" userId="49de0f65e7c36f9c" providerId="LiveId" clId="{588EA18B-12D8-4E51-B61B-1023E463C2FA}" dt="2023-10-25T17:24:24.252" v="1923" actId="1076"/>
          <ac:spMkLst>
            <pc:docMk/>
            <pc:sldMk cId="2389669438" sldId="271"/>
            <ac:spMk id="17" creationId="{039435C9-6AB7-6509-B93A-722DF31306FD}"/>
          </ac:spMkLst>
        </pc:spChg>
        <pc:spChg chg="add del mod">
          <ac:chgData name="Matias Ibarra" userId="49de0f65e7c36f9c" providerId="LiveId" clId="{588EA18B-12D8-4E51-B61B-1023E463C2FA}" dt="2023-10-25T17:25:38.431" v="2030"/>
          <ac:spMkLst>
            <pc:docMk/>
            <pc:sldMk cId="2389669438" sldId="271"/>
            <ac:spMk id="19" creationId="{8F9C0E79-5BE6-EF42-C167-BF2322D01A8C}"/>
          </ac:spMkLst>
        </pc:spChg>
        <pc:spChg chg="add mod">
          <ac:chgData name="Matias Ibarra" userId="49de0f65e7c36f9c" providerId="LiveId" clId="{588EA18B-12D8-4E51-B61B-1023E463C2FA}" dt="2023-10-25T17:25:37.986" v="2028" actId="1076"/>
          <ac:spMkLst>
            <pc:docMk/>
            <pc:sldMk cId="2389669438" sldId="271"/>
            <ac:spMk id="20" creationId="{743A0EDD-761A-259F-247E-01AD144E31ED}"/>
          </ac:spMkLst>
        </pc:spChg>
        <pc:spChg chg="add mod">
          <ac:chgData name="Matias Ibarra" userId="49de0f65e7c36f9c" providerId="LiveId" clId="{588EA18B-12D8-4E51-B61B-1023E463C2FA}" dt="2023-10-25T17:27:05.473" v="2174" actId="1076"/>
          <ac:spMkLst>
            <pc:docMk/>
            <pc:sldMk cId="2389669438" sldId="271"/>
            <ac:spMk id="21" creationId="{D71E75BA-9E4E-14E7-02E4-4FE9CB3B5B0C}"/>
          </ac:spMkLst>
        </pc:spChg>
        <pc:picChg chg="mod">
          <ac:chgData name="Matias Ibarra" userId="49de0f65e7c36f9c" providerId="LiveId" clId="{588EA18B-12D8-4E51-B61B-1023E463C2FA}" dt="2023-10-25T17:23:58.395" v="1916" actId="1076"/>
          <ac:picMkLst>
            <pc:docMk/>
            <pc:sldMk cId="2389669438" sldId="271"/>
            <ac:picMk id="4" creationId="{74117F7C-C630-4F74-BB9A-56B17875D864}"/>
          </ac:picMkLst>
        </pc:picChg>
        <pc:picChg chg="add del mod ord">
          <ac:chgData name="Matias Ibarra" userId="49de0f65e7c36f9c" providerId="LiveId" clId="{588EA18B-12D8-4E51-B61B-1023E463C2FA}" dt="2023-10-25T16:27:19.052" v="1155" actId="478"/>
          <ac:picMkLst>
            <pc:docMk/>
            <pc:sldMk cId="2389669438" sldId="271"/>
            <ac:picMk id="5" creationId="{C6E6C1DE-BEEA-AB5A-A2E6-4C18CCAA981A}"/>
          </ac:picMkLst>
        </pc:picChg>
        <pc:picChg chg="mod">
          <ac:chgData name="Matias Ibarra" userId="49de0f65e7c36f9c" providerId="LiveId" clId="{588EA18B-12D8-4E51-B61B-1023E463C2FA}" dt="2023-10-25T17:23:04.765" v="1903" actId="1076"/>
          <ac:picMkLst>
            <pc:docMk/>
            <pc:sldMk cId="2389669438" sldId="271"/>
            <ac:picMk id="6" creationId="{4A7B5F17-430E-F74C-C6DC-30D6F0E53911}"/>
          </ac:picMkLst>
        </pc:picChg>
        <pc:picChg chg="add del mod ord">
          <ac:chgData name="Matias Ibarra" userId="49de0f65e7c36f9c" providerId="LiveId" clId="{588EA18B-12D8-4E51-B61B-1023E463C2FA}" dt="2023-10-25T16:41:12.993" v="1436" actId="478"/>
          <ac:picMkLst>
            <pc:docMk/>
            <pc:sldMk cId="2389669438" sldId="271"/>
            <ac:picMk id="8" creationId="{2EEA7D7E-DE3E-DC1B-58AE-943C63CA60BF}"/>
          </ac:picMkLst>
        </pc:picChg>
        <pc:cxnChg chg="add mod">
          <ac:chgData name="Matias Ibarra" userId="49de0f65e7c36f9c" providerId="LiveId" clId="{588EA18B-12D8-4E51-B61B-1023E463C2FA}" dt="2023-10-25T17:24:31.962" v="1925" actId="14100"/>
          <ac:cxnSpMkLst>
            <pc:docMk/>
            <pc:sldMk cId="2389669438" sldId="271"/>
            <ac:cxnSpMk id="10" creationId="{26A3BAE5-5DFA-8821-BFF4-8408A9DC23BA}"/>
          </ac:cxnSpMkLst>
        </pc:cxnChg>
        <pc:cxnChg chg="add del mod">
          <ac:chgData name="Matias Ibarra" userId="49de0f65e7c36f9c" providerId="LiveId" clId="{588EA18B-12D8-4E51-B61B-1023E463C2FA}" dt="2023-10-25T17:23:35.851" v="1912" actId="478"/>
          <ac:cxnSpMkLst>
            <pc:docMk/>
            <pc:sldMk cId="2389669438" sldId="271"/>
            <ac:cxnSpMk id="14" creationId="{ACD4AAD6-54BF-F534-A9A2-139E937EF4D1}"/>
          </ac:cxnSpMkLst>
        </pc:cxnChg>
      </pc:sldChg>
      <pc:sldChg chg="addSp modSp mod setBg">
        <pc:chgData name="Matias Ibarra" userId="49de0f65e7c36f9c" providerId="LiveId" clId="{588EA18B-12D8-4E51-B61B-1023E463C2FA}" dt="2023-10-25T20:13:39.827" v="3810" actId="1440"/>
        <pc:sldMkLst>
          <pc:docMk/>
          <pc:sldMk cId="1676852878" sldId="272"/>
        </pc:sldMkLst>
        <pc:spChg chg="add mod">
          <ac:chgData name="Matias Ibarra" userId="49de0f65e7c36f9c" providerId="LiveId" clId="{588EA18B-12D8-4E51-B61B-1023E463C2FA}" dt="2023-10-25T19:14:20.084" v="2599" actId="1076"/>
          <ac:spMkLst>
            <pc:docMk/>
            <pc:sldMk cId="1676852878" sldId="272"/>
            <ac:spMk id="6" creationId="{65FBDEF4-F306-5435-C7CF-46E2CC43CE01}"/>
          </ac:spMkLst>
        </pc:spChg>
        <pc:spChg chg="add mod">
          <ac:chgData name="Matias Ibarra" userId="49de0f65e7c36f9c" providerId="LiveId" clId="{588EA18B-12D8-4E51-B61B-1023E463C2FA}" dt="2023-10-25T16:59:14.965" v="1683" actId="33524"/>
          <ac:spMkLst>
            <pc:docMk/>
            <pc:sldMk cId="1676852878" sldId="272"/>
            <ac:spMk id="7" creationId="{869A42F1-2313-752F-9682-61D98BAD0A0F}"/>
          </ac:spMkLst>
        </pc:spChg>
        <pc:picChg chg="mod">
          <ac:chgData name="Matias Ibarra" userId="49de0f65e7c36f9c" providerId="LiveId" clId="{588EA18B-12D8-4E51-B61B-1023E463C2FA}" dt="2023-10-25T20:13:39.827" v="3810" actId="1440"/>
          <ac:picMkLst>
            <pc:docMk/>
            <pc:sldMk cId="1676852878" sldId="272"/>
            <ac:picMk id="4" creationId="{361889CC-B442-99D0-5693-0F8B0CAB7242}"/>
          </ac:picMkLst>
        </pc:picChg>
        <pc:picChg chg="add mod">
          <ac:chgData name="Matias Ibarra" userId="49de0f65e7c36f9c" providerId="LiveId" clId="{588EA18B-12D8-4E51-B61B-1023E463C2FA}" dt="2023-10-25T19:14:22.799" v="2600" actId="1076"/>
          <ac:picMkLst>
            <pc:docMk/>
            <pc:sldMk cId="1676852878" sldId="272"/>
            <ac:picMk id="5" creationId="{FCB0E441-BC02-85B3-86F3-1C99EC01CAE2}"/>
          </ac:picMkLst>
        </pc:picChg>
      </pc:sldChg>
      <pc:sldChg chg="addSp modSp mod setBg">
        <pc:chgData name="Matias Ibarra" userId="49de0f65e7c36f9c" providerId="LiveId" clId="{588EA18B-12D8-4E51-B61B-1023E463C2FA}" dt="2023-10-25T17:11:13.499" v="1728" actId="2711"/>
        <pc:sldMkLst>
          <pc:docMk/>
          <pc:sldMk cId="2281700768" sldId="273"/>
        </pc:sldMkLst>
        <pc:spChg chg="add mod">
          <ac:chgData name="Matias Ibarra" userId="49de0f65e7c36f9c" providerId="LiveId" clId="{588EA18B-12D8-4E51-B61B-1023E463C2FA}" dt="2023-10-25T17:11:13.499" v="1728" actId="2711"/>
          <ac:spMkLst>
            <pc:docMk/>
            <pc:sldMk cId="2281700768" sldId="273"/>
            <ac:spMk id="3" creationId="{83FE596E-6207-B1E7-DD67-F9689F714727}"/>
          </ac:spMkLst>
        </pc:spChg>
        <pc:picChg chg="mod">
          <ac:chgData name="Matias Ibarra" userId="49de0f65e7c36f9c" providerId="LiveId" clId="{588EA18B-12D8-4E51-B61B-1023E463C2FA}" dt="2023-10-25T15:39:10.356" v="709" actId="1440"/>
          <ac:picMkLst>
            <pc:docMk/>
            <pc:sldMk cId="2281700768" sldId="273"/>
            <ac:picMk id="4" creationId="{95127ED7-DB1B-A4DD-4FA9-938F9899D6BF}"/>
          </ac:picMkLst>
        </pc:picChg>
      </pc:sldChg>
      <pc:sldChg chg="del setBg">
        <pc:chgData name="Matias Ibarra" userId="49de0f65e7c36f9c" providerId="LiveId" clId="{588EA18B-12D8-4E51-B61B-1023E463C2FA}" dt="2023-10-25T17:35:24.831" v="2175" actId="2696"/>
        <pc:sldMkLst>
          <pc:docMk/>
          <pc:sldMk cId="2927776971" sldId="274"/>
        </pc:sldMkLst>
      </pc:sldChg>
      <pc:sldChg chg="addSp delSp modSp mod setBg">
        <pc:chgData name="Matias Ibarra" userId="49de0f65e7c36f9c" providerId="LiveId" clId="{588EA18B-12D8-4E51-B61B-1023E463C2FA}" dt="2023-10-26T12:10:58.768" v="3851" actId="20577"/>
        <pc:sldMkLst>
          <pc:docMk/>
          <pc:sldMk cId="1464144047" sldId="275"/>
        </pc:sldMkLst>
        <pc:spChg chg="add del mod">
          <ac:chgData name="Matias Ibarra" userId="49de0f65e7c36f9c" providerId="LiveId" clId="{588EA18B-12D8-4E51-B61B-1023E463C2FA}" dt="2023-10-25T19:05:25.024" v="2498" actId="478"/>
          <ac:spMkLst>
            <pc:docMk/>
            <pc:sldMk cId="1464144047" sldId="275"/>
            <ac:spMk id="7" creationId="{F8DEAC06-657A-E779-3C27-BC1953A4B56D}"/>
          </ac:spMkLst>
        </pc:spChg>
        <pc:spChg chg="add mod">
          <ac:chgData name="Matias Ibarra" userId="49de0f65e7c36f9c" providerId="LiveId" clId="{588EA18B-12D8-4E51-B61B-1023E463C2FA}" dt="2023-10-25T19:10:03.810" v="2527" actId="14100"/>
          <ac:spMkLst>
            <pc:docMk/>
            <pc:sldMk cId="1464144047" sldId="275"/>
            <ac:spMk id="8" creationId="{97AB3CF1-B735-728B-2E78-90C8528026C9}"/>
          </ac:spMkLst>
        </pc:spChg>
        <pc:spChg chg="add mod">
          <ac:chgData name="Matias Ibarra" userId="49de0f65e7c36f9c" providerId="LiveId" clId="{588EA18B-12D8-4E51-B61B-1023E463C2FA}" dt="2023-10-26T12:10:58.768" v="3851" actId="20577"/>
          <ac:spMkLst>
            <pc:docMk/>
            <pc:sldMk cId="1464144047" sldId="275"/>
            <ac:spMk id="12" creationId="{BC065800-0058-9DCF-0B98-F221A3435E8A}"/>
          </ac:spMkLst>
        </pc:spChg>
        <pc:picChg chg="add mod">
          <ac:chgData name="Matias Ibarra" userId="49de0f65e7c36f9c" providerId="LiveId" clId="{588EA18B-12D8-4E51-B61B-1023E463C2FA}" dt="2023-10-25T19:06:27.554" v="2509" actId="1076"/>
          <ac:picMkLst>
            <pc:docMk/>
            <pc:sldMk cId="1464144047" sldId="275"/>
            <ac:picMk id="5" creationId="{50A1B743-D226-1CD0-D15D-35ADE600441B}"/>
          </ac:picMkLst>
        </pc:picChg>
        <pc:picChg chg="del mod">
          <ac:chgData name="Matias Ibarra" userId="49de0f65e7c36f9c" providerId="LiveId" clId="{588EA18B-12D8-4E51-B61B-1023E463C2FA}" dt="2023-10-25T18:08:23.834" v="2319" actId="478"/>
          <ac:picMkLst>
            <pc:docMk/>
            <pc:sldMk cId="1464144047" sldId="275"/>
            <ac:picMk id="6" creationId="{2876B39F-3101-66F9-810F-27BB50C079E0}"/>
          </ac:picMkLst>
        </pc:picChg>
        <pc:cxnChg chg="add mod">
          <ac:chgData name="Matias Ibarra" userId="49de0f65e7c36f9c" providerId="LiveId" clId="{588EA18B-12D8-4E51-B61B-1023E463C2FA}" dt="2023-10-25T19:09:50.305" v="2526" actId="1076"/>
          <ac:cxnSpMkLst>
            <pc:docMk/>
            <pc:sldMk cId="1464144047" sldId="275"/>
            <ac:cxnSpMk id="10" creationId="{EE5B63F4-A821-5D54-7DDD-D5C4D17A2AE6}"/>
          </ac:cxnSpMkLst>
        </pc:cxnChg>
      </pc:sldChg>
      <pc:sldChg chg="addSp delSp modSp mod setBg">
        <pc:chgData name="Matias Ibarra" userId="49de0f65e7c36f9c" providerId="LiveId" clId="{588EA18B-12D8-4E51-B61B-1023E463C2FA}" dt="2023-10-25T18:48:48.182" v="2491" actId="1076"/>
        <pc:sldMkLst>
          <pc:docMk/>
          <pc:sldMk cId="1052865547" sldId="279"/>
        </pc:sldMkLst>
        <pc:spChg chg="add mod">
          <ac:chgData name="Matias Ibarra" userId="49de0f65e7c36f9c" providerId="LiveId" clId="{588EA18B-12D8-4E51-B61B-1023E463C2FA}" dt="2023-10-25T18:48:48.182" v="2491" actId="1076"/>
          <ac:spMkLst>
            <pc:docMk/>
            <pc:sldMk cId="1052865547" sldId="279"/>
            <ac:spMk id="3" creationId="{369048AF-C384-9591-83C8-E4BECA60EC3C}"/>
          </ac:spMkLst>
        </pc:spChg>
        <pc:picChg chg="del">
          <ac:chgData name="Matias Ibarra" userId="49de0f65e7c36f9c" providerId="LiveId" clId="{588EA18B-12D8-4E51-B61B-1023E463C2FA}" dt="2023-10-25T18:07:25.837" v="2276" actId="478"/>
          <ac:picMkLst>
            <pc:docMk/>
            <pc:sldMk cId="1052865547" sldId="279"/>
            <ac:picMk id="5" creationId="{87A1842A-A346-D1AC-8D18-DF6FBDEA1533}"/>
          </ac:picMkLst>
        </pc:picChg>
        <pc:picChg chg="add mod">
          <ac:chgData name="Matias Ibarra" userId="49de0f65e7c36f9c" providerId="LiveId" clId="{588EA18B-12D8-4E51-B61B-1023E463C2FA}" dt="2023-10-25T18:46:45.113" v="2330" actId="1076"/>
          <ac:picMkLst>
            <pc:docMk/>
            <pc:sldMk cId="1052865547" sldId="279"/>
            <ac:picMk id="7" creationId="{E410B794-590B-6DA6-6C83-08D522EBE925}"/>
          </ac:picMkLst>
        </pc:picChg>
        <pc:picChg chg="add mod">
          <ac:chgData name="Matias Ibarra" userId="49de0f65e7c36f9c" providerId="LiveId" clId="{588EA18B-12D8-4E51-B61B-1023E463C2FA}" dt="2023-10-25T18:46:56.171" v="2332" actId="208"/>
          <ac:picMkLst>
            <pc:docMk/>
            <pc:sldMk cId="1052865547" sldId="279"/>
            <ac:picMk id="9" creationId="{B4290058-3AE8-AC33-E8AC-CB87EBDC3713}"/>
          </ac:picMkLst>
        </pc:picChg>
      </pc:sldChg>
      <pc:sldChg chg="addSp modSp mod setBg">
        <pc:chgData name="Matias Ibarra" userId="49de0f65e7c36f9c" providerId="LiveId" clId="{588EA18B-12D8-4E51-B61B-1023E463C2FA}" dt="2023-10-25T19:20:39.263" v="2867" actId="1076"/>
        <pc:sldMkLst>
          <pc:docMk/>
          <pc:sldMk cId="1484787189" sldId="280"/>
        </pc:sldMkLst>
        <pc:spChg chg="add mod">
          <ac:chgData name="Matias Ibarra" userId="49de0f65e7c36f9c" providerId="LiveId" clId="{588EA18B-12D8-4E51-B61B-1023E463C2FA}" dt="2023-10-25T19:20:39.263" v="2867" actId="1076"/>
          <ac:spMkLst>
            <pc:docMk/>
            <pc:sldMk cId="1484787189" sldId="280"/>
            <ac:spMk id="3" creationId="{7F3DC364-DC5C-B060-E7EB-B4284181B359}"/>
          </ac:spMkLst>
        </pc:spChg>
        <pc:picChg chg="mod">
          <ac:chgData name="Matias Ibarra" userId="49de0f65e7c36f9c" providerId="LiveId" clId="{588EA18B-12D8-4E51-B61B-1023E463C2FA}" dt="2023-10-25T19:19:29.935" v="2745" actId="1076"/>
          <ac:picMkLst>
            <pc:docMk/>
            <pc:sldMk cId="1484787189" sldId="280"/>
            <ac:picMk id="5" creationId="{05A464A8-CA70-AF1E-8ACB-EB65AB4F8D9D}"/>
          </ac:picMkLst>
        </pc:picChg>
      </pc:sldChg>
      <pc:sldChg chg="addSp delSp modSp mod setBg">
        <pc:chgData name="Matias Ibarra" userId="49de0f65e7c36f9c" providerId="LiveId" clId="{588EA18B-12D8-4E51-B61B-1023E463C2FA}" dt="2023-10-25T19:33:42.216" v="3292" actId="1076"/>
        <pc:sldMkLst>
          <pc:docMk/>
          <pc:sldMk cId="4183753170" sldId="281"/>
        </pc:sldMkLst>
        <pc:spChg chg="add mod">
          <ac:chgData name="Matias Ibarra" userId="49de0f65e7c36f9c" providerId="LiveId" clId="{588EA18B-12D8-4E51-B61B-1023E463C2FA}" dt="2023-10-25T19:31:01.123" v="3231" actId="14100"/>
          <ac:spMkLst>
            <pc:docMk/>
            <pc:sldMk cId="4183753170" sldId="281"/>
            <ac:spMk id="3" creationId="{8F1BF5A9-9DE4-9A84-B906-3C2D14675067}"/>
          </ac:spMkLst>
        </pc:spChg>
        <pc:spChg chg="mod">
          <ac:chgData name="Matias Ibarra" userId="49de0f65e7c36f9c" providerId="LiveId" clId="{588EA18B-12D8-4E51-B61B-1023E463C2FA}" dt="2023-10-25T19:30:18.480" v="3224" actId="255"/>
          <ac:spMkLst>
            <pc:docMk/>
            <pc:sldMk cId="4183753170" sldId="281"/>
            <ac:spMk id="4" creationId="{232C5A92-7777-DCFC-89ED-6EC8F3C1DDD2}"/>
          </ac:spMkLst>
        </pc:spChg>
        <pc:spChg chg="add mod">
          <ac:chgData name="Matias Ibarra" userId="49de0f65e7c36f9c" providerId="LiveId" clId="{588EA18B-12D8-4E51-B61B-1023E463C2FA}" dt="2023-10-25T19:31:18.083" v="3233" actId="20577"/>
          <ac:spMkLst>
            <pc:docMk/>
            <pc:sldMk cId="4183753170" sldId="281"/>
            <ac:spMk id="5" creationId="{DB42DE85-5F53-0068-53A6-E0E7838542F9}"/>
          </ac:spMkLst>
        </pc:spChg>
        <pc:spChg chg="add mod">
          <ac:chgData name="Matias Ibarra" userId="49de0f65e7c36f9c" providerId="LiveId" clId="{588EA18B-12D8-4E51-B61B-1023E463C2FA}" dt="2023-10-25T19:33:42.216" v="3292" actId="1076"/>
          <ac:spMkLst>
            <pc:docMk/>
            <pc:sldMk cId="4183753170" sldId="281"/>
            <ac:spMk id="11" creationId="{8E04F054-DEE6-DCB0-CA5E-CC22C7985190}"/>
          </ac:spMkLst>
        </pc:spChg>
        <pc:picChg chg="mod">
          <ac:chgData name="Matias Ibarra" userId="49de0f65e7c36f9c" providerId="LiveId" clId="{588EA18B-12D8-4E51-B61B-1023E463C2FA}" dt="2023-10-25T19:32:01.934" v="3241" actId="14100"/>
          <ac:picMkLst>
            <pc:docMk/>
            <pc:sldMk cId="4183753170" sldId="281"/>
            <ac:picMk id="6" creationId="{1DE1E0EC-FC63-E400-1C66-9BF1E301C6C2}"/>
          </ac:picMkLst>
        </pc:picChg>
        <pc:picChg chg="add del mod">
          <ac:chgData name="Matias Ibarra" userId="49de0f65e7c36f9c" providerId="LiveId" clId="{588EA18B-12D8-4E51-B61B-1023E463C2FA}" dt="2023-10-25T19:32:11.857" v="3243" actId="478"/>
          <ac:picMkLst>
            <pc:docMk/>
            <pc:sldMk cId="4183753170" sldId="281"/>
            <ac:picMk id="8" creationId="{9926C56E-3320-894C-17FD-383A273CE53E}"/>
          </ac:picMkLst>
        </pc:picChg>
        <pc:picChg chg="add mod">
          <ac:chgData name="Matias Ibarra" userId="49de0f65e7c36f9c" providerId="LiveId" clId="{588EA18B-12D8-4E51-B61B-1023E463C2FA}" dt="2023-10-25T19:32:57.392" v="3250" actId="14100"/>
          <ac:picMkLst>
            <pc:docMk/>
            <pc:sldMk cId="4183753170" sldId="281"/>
            <ac:picMk id="10" creationId="{852A6B75-E463-3702-43FE-33BE0335F222}"/>
          </ac:picMkLst>
        </pc:picChg>
      </pc:sldChg>
      <pc:sldChg chg="addSp delSp modSp mod setBg">
        <pc:chgData name="Matias Ibarra" userId="49de0f65e7c36f9c" providerId="LiveId" clId="{588EA18B-12D8-4E51-B61B-1023E463C2FA}" dt="2023-10-25T20:14:01.353" v="3811" actId="255"/>
        <pc:sldMkLst>
          <pc:docMk/>
          <pc:sldMk cId="1204630024" sldId="282"/>
        </pc:sldMkLst>
        <pc:spChg chg="mod">
          <ac:chgData name="Matias Ibarra" userId="49de0f65e7c36f9c" providerId="LiveId" clId="{588EA18B-12D8-4E51-B61B-1023E463C2FA}" dt="2023-10-25T20:14:01.353" v="3811" actId="255"/>
          <ac:spMkLst>
            <pc:docMk/>
            <pc:sldMk cId="1204630024" sldId="282"/>
            <ac:spMk id="4" creationId="{232C5A92-7777-DCFC-89ED-6EC8F3C1DDD2}"/>
          </ac:spMkLst>
        </pc:spChg>
        <pc:spChg chg="add mod">
          <ac:chgData name="Matias Ibarra" userId="49de0f65e7c36f9c" providerId="LiveId" clId="{588EA18B-12D8-4E51-B61B-1023E463C2FA}" dt="2023-10-25T19:30:41.259" v="3229" actId="1076"/>
          <ac:spMkLst>
            <pc:docMk/>
            <pc:sldMk cId="1204630024" sldId="282"/>
            <ac:spMk id="7" creationId="{265C2B47-530E-2A86-E39C-F1614E59032E}"/>
          </ac:spMkLst>
        </pc:spChg>
        <pc:picChg chg="del mod">
          <ac:chgData name="Matias Ibarra" userId="49de0f65e7c36f9c" providerId="LiveId" clId="{588EA18B-12D8-4E51-B61B-1023E463C2FA}" dt="2023-10-25T19:26:15.299" v="3088" actId="478"/>
          <ac:picMkLst>
            <pc:docMk/>
            <pc:sldMk cId="1204630024" sldId="282"/>
            <ac:picMk id="5" creationId="{F36B7507-C804-E2CC-BBF4-06638B8F34A6}"/>
          </ac:picMkLst>
        </pc:picChg>
        <pc:picChg chg="add mod">
          <ac:chgData name="Matias Ibarra" userId="49de0f65e7c36f9c" providerId="LiveId" clId="{588EA18B-12D8-4E51-B61B-1023E463C2FA}" dt="2023-10-25T19:30:33.489" v="3228" actId="1076"/>
          <ac:picMkLst>
            <pc:docMk/>
            <pc:sldMk cId="1204630024" sldId="282"/>
            <ac:picMk id="6" creationId="{D4BBB27F-D4B3-9B50-16DC-D34ECBA9EA07}"/>
          </ac:picMkLst>
        </pc:picChg>
      </pc:sldChg>
      <pc:sldChg chg="addSp modSp new mod">
        <pc:chgData name="Matias Ibarra" userId="49de0f65e7c36f9c" providerId="LiveId" clId="{588EA18B-12D8-4E51-B61B-1023E463C2FA}" dt="2023-10-25T19:17:17.325" v="2735" actId="1076"/>
        <pc:sldMkLst>
          <pc:docMk/>
          <pc:sldMk cId="2263691889" sldId="283"/>
        </pc:sldMkLst>
        <pc:spChg chg="add mod">
          <ac:chgData name="Matias Ibarra" userId="49de0f65e7c36f9c" providerId="LiveId" clId="{588EA18B-12D8-4E51-B61B-1023E463C2FA}" dt="2023-10-25T19:17:17.325" v="2735" actId="1076"/>
          <ac:spMkLst>
            <pc:docMk/>
            <pc:sldMk cId="2263691889" sldId="283"/>
            <ac:spMk id="2" creationId="{7CC43FD7-EB2A-348D-AA3D-906063A1440D}"/>
          </ac:spMkLst>
        </pc:spChg>
      </pc:sldChg>
      <pc:sldChg chg="addSp delSp modSp new mod">
        <pc:chgData name="Matias Ibarra" userId="49de0f65e7c36f9c" providerId="LiveId" clId="{588EA18B-12D8-4E51-B61B-1023E463C2FA}" dt="2023-10-25T19:21:49.590" v="2912" actId="1076"/>
        <pc:sldMkLst>
          <pc:docMk/>
          <pc:sldMk cId="3350090133" sldId="284"/>
        </pc:sldMkLst>
        <pc:spChg chg="add del">
          <ac:chgData name="Matias Ibarra" userId="49de0f65e7c36f9c" providerId="LiveId" clId="{588EA18B-12D8-4E51-B61B-1023E463C2FA}" dt="2023-10-25T19:21:02.655" v="2872" actId="22"/>
          <ac:spMkLst>
            <pc:docMk/>
            <pc:sldMk cId="3350090133" sldId="284"/>
            <ac:spMk id="3" creationId="{F5E26A2D-D6B4-5A56-9D9A-481B5A78F165}"/>
          </ac:spMkLst>
        </pc:spChg>
        <pc:spChg chg="add del">
          <ac:chgData name="Matias Ibarra" userId="49de0f65e7c36f9c" providerId="LiveId" clId="{588EA18B-12D8-4E51-B61B-1023E463C2FA}" dt="2023-10-25T19:21:21.875" v="2886" actId="22"/>
          <ac:spMkLst>
            <pc:docMk/>
            <pc:sldMk cId="3350090133" sldId="284"/>
            <ac:spMk id="7" creationId="{42E01E4B-F3E3-873B-200F-D590EAE9F380}"/>
          </ac:spMkLst>
        </pc:spChg>
        <pc:spChg chg="add mod">
          <ac:chgData name="Matias Ibarra" userId="49de0f65e7c36f9c" providerId="LiveId" clId="{588EA18B-12D8-4E51-B61B-1023E463C2FA}" dt="2023-10-25T19:21:49.590" v="2912" actId="1076"/>
          <ac:spMkLst>
            <pc:docMk/>
            <pc:sldMk cId="3350090133" sldId="284"/>
            <ac:spMk id="9" creationId="{3B66351C-AA54-D25C-9787-0D3E464BFEE4}"/>
          </ac:spMkLst>
        </pc:spChg>
        <pc:picChg chg="add del">
          <ac:chgData name="Matias Ibarra" userId="49de0f65e7c36f9c" providerId="LiveId" clId="{588EA18B-12D8-4E51-B61B-1023E463C2FA}" dt="2023-10-25T19:21:12.607" v="2874" actId="478"/>
          <ac:picMkLst>
            <pc:docMk/>
            <pc:sldMk cId="3350090133" sldId="284"/>
            <ac:picMk id="5" creationId="{1BFAF08E-930B-BBCD-36C3-F8F1A4447195}"/>
          </ac:picMkLst>
        </pc:picChg>
      </pc:sldChg>
      <pc:sldChg chg="modSp add mod ord">
        <pc:chgData name="Matias Ibarra" userId="49de0f65e7c36f9c" providerId="LiveId" clId="{588EA18B-12D8-4E51-B61B-1023E463C2FA}" dt="2023-10-25T19:29:35.056" v="3220" actId="255"/>
        <pc:sldMkLst>
          <pc:docMk/>
          <pc:sldMk cId="964051975" sldId="285"/>
        </pc:sldMkLst>
        <pc:spChg chg="mod">
          <ac:chgData name="Matias Ibarra" userId="49de0f65e7c36f9c" providerId="LiveId" clId="{588EA18B-12D8-4E51-B61B-1023E463C2FA}" dt="2023-10-25T19:29:35.056" v="3220" actId="255"/>
          <ac:spMkLst>
            <pc:docMk/>
            <pc:sldMk cId="964051975" sldId="285"/>
            <ac:spMk id="2" creationId="{7CC43FD7-EB2A-348D-AA3D-906063A1440D}"/>
          </ac:spMkLst>
        </pc:spChg>
      </pc:sldChg>
      <pc:sldChg chg="addSp modSp new mod">
        <pc:chgData name="Matias Ibarra" userId="49de0f65e7c36f9c" providerId="LiveId" clId="{588EA18B-12D8-4E51-B61B-1023E463C2FA}" dt="2023-10-25T19:40:54.435" v="3322" actId="1076"/>
        <pc:sldMkLst>
          <pc:docMk/>
          <pc:sldMk cId="3705618696" sldId="286"/>
        </pc:sldMkLst>
        <pc:spChg chg="add mod">
          <ac:chgData name="Matias Ibarra" userId="49de0f65e7c36f9c" providerId="LiveId" clId="{588EA18B-12D8-4E51-B61B-1023E463C2FA}" dt="2023-10-25T19:40:54.435" v="3322" actId="1076"/>
          <ac:spMkLst>
            <pc:docMk/>
            <pc:sldMk cId="3705618696" sldId="286"/>
            <ac:spMk id="4" creationId="{627D99E9-BB4F-97DE-93FF-B6683109546B}"/>
          </ac:spMkLst>
        </pc:spChg>
        <pc:picChg chg="add mod modCrop">
          <ac:chgData name="Matias Ibarra" userId="49de0f65e7c36f9c" providerId="LiveId" clId="{588EA18B-12D8-4E51-B61B-1023E463C2FA}" dt="2023-10-25T19:40:46.414" v="3321" actId="1076"/>
          <ac:picMkLst>
            <pc:docMk/>
            <pc:sldMk cId="3705618696" sldId="286"/>
            <ac:picMk id="3" creationId="{433CA976-5BFF-D6E7-265D-5278AB612791}"/>
          </ac:picMkLst>
        </pc:picChg>
      </pc:sldChg>
      <pc:sldChg chg="new del">
        <pc:chgData name="Matias Ibarra" userId="49de0f65e7c36f9c" providerId="LiveId" clId="{588EA18B-12D8-4E51-B61B-1023E463C2FA}" dt="2023-10-25T19:48:15.549" v="3328" actId="2696"/>
        <pc:sldMkLst>
          <pc:docMk/>
          <pc:sldMk cId="3253831012" sldId="287"/>
        </pc:sldMkLst>
      </pc:sldChg>
      <pc:sldChg chg="addSp delSp modSp add mod">
        <pc:chgData name="Matias Ibarra" userId="49de0f65e7c36f9c" providerId="LiveId" clId="{588EA18B-12D8-4E51-B61B-1023E463C2FA}" dt="2023-10-25T19:55:02.286" v="3809" actId="120"/>
        <pc:sldMkLst>
          <pc:docMk/>
          <pc:sldMk cId="3567588998" sldId="287"/>
        </pc:sldMkLst>
        <pc:spChg chg="del mod">
          <ac:chgData name="Matias Ibarra" userId="49de0f65e7c36f9c" providerId="LiveId" clId="{588EA18B-12D8-4E51-B61B-1023E463C2FA}" dt="2023-10-25T19:48:45.389" v="3333" actId="478"/>
          <ac:spMkLst>
            <pc:docMk/>
            <pc:sldMk cId="3567588998" sldId="287"/>
            <ac:spMk id="3" creationId="{369048AF-C384-9591-83C8-E4BECA60EC3C}"/>
          </ac:spMkLst>
        </pc:spChg>
        <pc:spChg chg="mod">
          <ac:chgData name="Matias Ibarra" userId="49de0f65e7c36f9c" providerId="LiveId" clId="{588EA18B-12D8-4E51-B61B-1023E463C2FA}" dt="2023-10-25T19:55:02.286" v="3809" actId="120"/>
          <ac:spMkLst>
            <pc:docMk/>
            <pc:sldMk cId="3567588998" sldId="287"/>
            <ac:spMk id="4" creationId="{232C5A92-7777-DCFC-89ED-6EC8F3C1DDD2}"/>
          </ac:spMkLst>
        </pc:spChg>
        <pc:spChg chg="add mod">
          <ac:chgData name="Matias Ibarra" userId="49de0f65e7c36f9c" providerId="LiveId" clId="{588EA18B-12D8-4E51-B61B-1023E463C2FA}" dt="2023-10-25T19:50:43.434" v="3365" actId="1076"/>
          <ac:spMkLst>
            <pc:docMk/>
            <pc:sldMk cId="3567588998" sldId="287"/>
            <ac:spMk id="8" creationId="{1730A551-6B2D-FE36-6E0B-67D8589E83F6}"/>
          </ac:spMkLst>
        </pc:spChg>
        <pc:spChg chg="add mod">
          <ac:chgData name="Matias Ibarra" userId="49de0f65e7c36f9c" providerId="LiveId" clId="{588EA18B-12D8-4E51-B61B-1023E463C2FA}" dt="2023-10-25T19:51:33.670" v="3372" actId="14100"/>
          <ac:spMkLst>
            <pc:docMk/>
            <pc:sldMk cId="3567588998" sldId="287"/>
            <ac:spMk id="10" creationId="{19D3A491-8E9F-4705-4BC0-8BE587C53889}"/>
          </ac:spMkLst>
        </pc:spChg>
        <pc:spChg chg="add mod">
          <ac:chgData name="Matias Ibarra" userId="49de0f65e7c36f9c" providerId="LiveId" clId="{588EA18B-12D8-4E51-B61B-1023E463C2FA}" dt="2023-10-25T19:54:51.332" v="3806" actId="122"/>
          <ac:spMkLst>
            <pc:docMk/>
            <pc:sldMk cId="3567588998" sldId="287"/>
            <ac:spMk id="11" creationId="{3B82CB50-D284-53E3-6BFA-4BB35F10F869}"/>
          </ac:spMkLst>
        </pc:spChg>
        <pc:picChg chg="add mod modCrop">
          <ac:chgData name="Matias Ibarra" userId="49de0f65e7c36f9c" providerId="LiveId" clId="{588EA18B-12D8-4E51-B61B-1023E463C2FA}" dt="2023-10-25T19:50:10.126" v="3342" actId="732"/>
          <ac:picMkLst>
            <pc:docMk/>
            <pc:sldMk cId="3567588998" sldId="287"/>
            <ac:picMk id="6" creationId="{5E6C81DF-0E6D-EB74-F723-46364E6A511F}"/>
          </ac:picMkLst>
        </pc:picChg>
        <pc:picChg chg="del">
          <ac:chgData name="Matias Ibarra" userId="49de0f65e7c36f9c" providerId="LiveId" clId="{588EA18B-12D8-4E51-B61B-1023E463C2FA}" dt="2023-10-25T19:48:33.058" v="3330" actId="478"/>
          <ac:picMkLst>
            <pc:docMk/>
            <pc:sldMk cId="3567588998" sldId="287"/>
            <ac:picMk id="7" creationId="{E410B794-590B-6DA6-6C83-08D522EBE925}"/>
          </ac:picMkLst>
        </pc:picChg>
        <pc:picChg chg="del">
          <ac:chgData name="Matias Ibarra" userId="49de0f65e7c36f9c" providerId="LiveId" clId="{588EA18B-12D8-4E51-B61B-1023E463C2FA}" dt="2023-10-25T19:48:48.470" v="3334" actId="478"/>
          <ac:picMkLst>
            <pc:docMk/>
            <pc:sldMk cId="3567588998" sldId="287"/>
            <ac:picMk id="9" creationId="{B4290058-3AE8-AC33-E8AC-CB87EBDC3713}"/>
          </ac:picMkLst>
        </pc:picChg>
      </pc:sldChg>
      <pc:sldMasterChg chg="setBg modSldLayout">
        <pc:chgData name="Matias Ibarra" userId="49de0f65e7c36f9c" providerId="LiveId" clId="{588EA18B-12D8-4E51-B61B-1023E463C2FA}" dt="2023-10-25T15:23:05.462" v="428"/>
        <pc:sldMasterMkLst>
          <pc:docMk/>
          <pc:sldMasterMk cId="4244122398" sldId="2147483648"/>
        </pc:sldMasterMkLst>
        <pc:sldLayoutChg chg="setBg">
          <pc:chgData name="Matias Ibarra" userId="49de0f65e7c36f9c" providerId="LiveId" clId="{588EA18B-12D8-4E51-B61B-1023E463C2FA}" dt="2023-10-25T15:23:05.462" v="428"/>
          <pc:sldLayoutMkLst>
            <pc:docMk/>
            <pc:sldMasterMk cId="4244122398" sldId="2147483648"/>
            <pc:sldLayoutMk cId="561789144" sldId="2147483649"/>
          </pc:sldLayoutMkLst>
        </pc:sldLayoutChg>
        <pc:sldLayoutChg chg="setBg">
          <pc:chgData name="Matias Ibarra" userId="49de0f65e7c36f9c" providerId="LiveId" clId="{588EA18B-12D8-4E51-B61B-1023E463C2FA}" dt="2023-10-25T15:23:05.462" v="428"/>
          <pc:sldLayoutMkLst>
            <pc:docMk/>
            <pc:sldMasterMk cId="4244122398" sldId="2147483648"/>
            <pc:sldLayoutMk cId="421071045" sldId="2147483650"/>
          </pc:sldLayoutMkLst>
        </pc:sldLayoutChg>
        <pc:sldLayoutChg chg="setBg">
          <pc:chgData name="Matias Ibarra" userId="49de0f65e7c36f9c" providerId="LiveId" clId="{588EA18B-12D8-4E51-B61B-1023E463C2FA}" dt="2023-10-25T15:23:05.462" v="428"/>
          <pc:sldLayoutMkLst>
            <pc:docMk/>
            <pc:sldMasterMk cId="4244122398" sldId="2147483648"/>
            <pc:sldLayoutMk cId="4193840118" sldId="2147483651"/>
          </pc:sldLayoutMkLst>
        </pc:sldLayoutChg>
        <pc:sldLayoutChg chg="setBg">
          <pc:chgData name="Matias Ibarra" userId="49de0f65e7c36f9c" providerId="LiveId" clId="{588EA18B-12D8-4E51-B61B-1023E463C2FA}" dt="2023-10-25T15:23:05.462" v="428"/>
          <pc:sldLayoutMkLst>
            <pc:docMk/>
            <pc:sldMasterMk cId="4244122398" sldId="2147483648"/>
            <pc:sldLayoutMk cId="1571912361" sldId="2147483652"/>
          </pc:sldLayoutMkLst>
        </pc:sldLayoutChg>
        <pc:sldLayoutChg chg="setBg">
          <pc:chgData name="Matias Ibarra" userId="49de0f65e7c36f9c" providerId="LiveId" clId="{588EA18B-12D8-4E51-B61B-1023E463C2FA}" dt="2023-10-25T15:23:05.462" v="428"/>
          <pc:sldLayoutMkLst>
            <pc:docMk/>
            <pc:sldMasterMk cId="4244122398" sldId="2147483648"/>
            <pc:sldLayoutMk cId="3154482677" sldId="2147483653"/>
          </pc:sldLayoutMkLst>
        </pc:sldLayoutChg>
        <pc:sldLayoutChg chg="setBg">
          <pc:chgData name="Matias Ibarra" userId="49de0f65e7c36f9c" providerId="LiveId" clId="{588EA18B-12D8-4E51-B61B-1023E463C2FA}" dt="2023-10-25T15:23:05.462" v="428"/>
          <pc:sldLayoutMkLst>
            <pc:docMk/>
            <pc:sldMasterMk cId="4244122398" sldId="2147483648"/>
            <pc:sldLayoutMk cId="2483290289" sldId="2147483654"/>
          </pc:sldLayoutMkLst>
        </pc:sldLayoutChg>
        <pc:sldLayoutChg chg="setBg">
          <pc:chgData name="Matias Ibarra" userId="49de0f65e7c36f9c" providerId="LiveId" clId="{588EA18B-12D8-4E51-B61B-1023E463C2FA}" dt="2023-10-25T15:23:05.462" v="428"/>
          <pc:sldLayoutMkLst>
            <pc:docMk/>
            <pc:sldMasterMk cId="4244122398" sldId="2147483648"/>
            <pc:sldLayoutMk cId="4018322582" sldId="2147483655"/>
          </pc:sldLayoutMkLst>
        </pc:sldLayoutChg>
        <pc:sldLayoutChg chg="setBg">
          <pc:chgData name="Matias Ibarra" userId="49de0f65e7c36f9c" providerId="LiveId" clId="{588EA18B-12D8-4E51-B61B-1023E463C2FA}" dt="2023-10-25T15:23:05.462" v="428"/>
          <pc:sldLayoutMkLst>
            <pc:docMk/>
            <pc:sldMasterMk cId="4244122398" sldId="2147483648"/>
            <pc:sldLayoutMk cId="3867236008" sldId="2147483656"/>
          </pc:sldLayoutMkLst>
        </pc:sldLayoutChg>
        <pc:sldLayoutChg chg="setBg">
          <pc:chgData name="Matias Ibarra" userId="49de0f65e7c36f9c" providerId="LiveId" clId="{588EA18B-12D8-4E51-B61B-1023E463C2FA}" dt="2023-10-25T15:23:05.462" v="428"/>
          <pc:sldLayoutMkLst>
            <pc:docMk/>
            <pc:sldMasterMk cId="4244122398" sldId="2147483648"/>
            <pc:sldLayoutMk cId="137388642" sldId="2147483657"/>
          </pc:sldLayoutMkLst>
        </pc:sldLayoutChg>
        <pc:sldLayoutChg chg="setBg">
          <pc:chgData name="Matias Ibarra" userId="49de0f65e7c36f9c" providerId="LiveId" clId="{588EA18B-12D8-4E51-B61B-1023E463C2FA}" dt="2023-10-25T15:23:05.462" v="428"/>
          <pc:sldLayoutMkLst>
            <pc:docMk/>
            <pc:sldMasterMk cId="4244122398" sldId="2147483648"/>
            <pc:sldLayoutMk cId="3608058134" sldId="2147483658"/>
          </pc:sldLayoutMkLst>
        </pc:sldLayoutChg>
        <pc:sldLayoutChg chg="setBg">
          <pc:chgData name="Matias Ibarra" userId="49de0f65e7c36f9c" providerId="LiveId" clId="{588EA18B-12D8-4E51-B61B-1023E463C2FA}" dt="2023-10-25T15:23:05.462" v="428"/>
          <pc:sldLayoutMkLst>
            <pc:docMk/>
            <pc:sldMasterMk cId="4244122398" sldId="2147483648"/>
            <pc:sldLayoutMk cId="3588972184" sldId="2147483659"/>
          </pc:sldLayoutMkLst>
        </pc:sldLayoutChg>
      </pc:sldMasterChg>
    </pc:docChg>
  </pc:docChgLst>
  <pc:docChgLst>
    <pc:chgData name="Matias Ibarra" userId="49de0f65e7c36f9c" providerId="LiveId" clId="{44E867EA-7AB2-44EC-B07A-54A1AED55B90}"/>
    <pc:docChg chg="modSld">
      <pc:chgData name="Matias Ibarra" userId="49de0f65e7c36f9c" providerId="LiveId" clId="{44E867EA-7AB2-44EC-B07A-54A1AED55B90}" dt="2023-12-06T15:12:48.162" v="1" actId="20577"/>
      <pc:docMkLst>
        <pc:docMk/>
      </pc:docMkLst>
      <pc:sldChg chg="modSp mod">
        <pc:chgData name="Matias Ibarra" userId="49de0f65e7c36f9c" providerId="LiveId" clId="{44E867EA-7AB2-44EC-B07A-54A1AED55B90}" dt="2023-12-06T15:12:48.162" v="1" actId="20577"/>
        <pc:sldMkLst>
          <pc:docMk/>
          <pc:sldMk cId="4164085717" sldId="256"/>
        </pc:sldMkLst>
        <pc:spChg chg="mod">
          <ac:chgData name="Matias Ibarra" userId="49de0f65e7c36f9c" providerId="LiveId" clId="{44E867EA-7AB2-44EC-B07A-54A1AED55B90}" dt="2023-12-06T15:12:48.162" v="1" actId="20577"/>
          <ac:spMkLst>
            <pc:docMk/>
            <pc:sldMk cId="4164085717" sldId="256"/>
            <ac:spMk id="2" creationId="{5DBBEB94-E23F-ADBD-BFB1-3AFEC7C4589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A8F81-66E8-45F5-96FF-F11F98C8B733}" type="datetimeFigureOut">
              <a:rPr lang="es-ES" smtClean="0"/>
              <a:t>06/12/2023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150C2-99E8-4DB8-9E51-4361299E9182}" type="slidenum">
              <a:rPr lang="es-ES" smtClean="0"/>
              <a:t>‹Nº›</a:t>
            </a:fld>
            <a:endParaRPr lang="es-ES"/>
          </a:p>
        </p:txBody>
      </p:sp>
    </p:spTree>
    <p:extLst>
      <p:ext uri="{BB962C8B-B14F-4D97-AF65-F5344CB8AC3E}">
        <p14:creationId xmlns:p14="http://schemas.microsoft.com/office/powerpoint/2010/main" val="3142163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68491C-A68C-EB05-D342-0AD649A8B47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B438552-9DBF-9290-851F-B739114801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95EC432-E17E-692C-F8DB-B1B99D5D1053}"/>
              </a:ext>
            </a:extLst>
          </p:cNvPr>
          <p:cNvSpPr>
            <a:spLocks noGrp="1"/>
          </p:cNvSpPr>
          <p:nvPr>
            <p:ph type="dt" sz="half" idx="10"/>
          </p:nvPr>
        </p:nvSpPr>
        <p:spPr/>
        <p:txBody>
          <a:bodyPr/>
          <a:lstStyle/>
          <a:p>
            <a:fld id="{B0A979D3-3018-43B4-A7F6-63B57413FE96}" type="datetime1">
              <a:rPr lang="es-ES" smtClean="0"/>
              <a:t>06/12/2023</a:t>
            </a:fld>
            <a:endParaRPr lang="es-ES"/>
          </a:p>
        </p:txBody>
      </p:sp>
      <p:sp>
        <p:nvSpPr>
          <p:cNvPr id="5" name="Marcador de pie de página 4">
            <a:extLst>
              <a:ext uri="{FF2B5EF4-FFF2-40B4-BE49-F238E27FC236}">
                <a16:creationId xmlns:a16="http://schemas.microsoft.com/office/drawing/2014/main" id="{39896D7A-D678-F852-0647-725712C5057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6DCF906-A46B-36FF-6FC2-86149CA85FE9}"/>
              </a:ext>
            </a:extLst>
          </p:cNvPr>
          <p:cNvSpPr>
            <a:spLocks noGrp="1"/>
          </p:cNvSpPr>
          <p:nvPr>
            <p:ph type="sldNum" sz="quarter" idx="12"/>
          </p:nvPr>
        </p:nvSpPr>
        <p:spPr/>
        <p:txBody>
          <a:bodyPr/>
          <a:lstStyle/>
          <a:p>
            <a:fld id="{00BCB33E-7184-40E5-946D-7DF5F5B43A53}" type="slidenum">
              <a:rPr lang="es-ES" smtClean="0"/>
              <a:t>‹Nº›</a:t>
            </a:fld>
            <a:endParaRPr lang="es-ES"/>
          </a:p>
        </p:txBody>
      </p:sp>
    </p:spTree>
    <p:extLst>
      <p:ext uri="{BB962C8B-B14F-4D97-AF65-F5344CB8AC3E}">
        <p14:creationId xmlns:p14="http://schemas.microsoft.com/office/powerpoint/2010/main" val="56178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544CB-2E50-1CB1-4F7F-F15D23020A73}"/>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9CF258A-B648-7910-F7FC-ADF9A345988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93EAD5D-79B4-1B06-76BD-24738090847B}"/>
              </a:ext>
            </a:extLst>
          </p:cNvPr>
          <p:cNvSpPr>
            <a:spLocks noGrp="1"/>
          </p:cNvSpPr>
          <p:nvPr>
            <p:ph type="dt" sz="half" idx="10"/>
          </p:nvPr>
        </p:nvSpPr>
        <p:spPr/>
        <p:txBody>
          <a:bodyPr/>
          <a:lstStyle/>
          <a:p>
            <a:fld id="{CFFD40C2-5FB6-477C-9EF8-7429AF2D7134}" type="datetime1">
              <a:rPr lang="es-ES" smtClean="0"/>
              <a:t>06/12/2023</a:t>
            </a:fld>
            <a:endParaRPr lang="es-ES"/>
          </a:p>
        </p:txBody>
      </p:sp>
      <p:sp>
        <p:nvSpPr>
          <p:cNvPr id="5" name="Marcador de pie de página 4">
            <a:extLst>
              <a:ext uri="{FF2B5EF4-FFF2-40B4-BE49-F238E27FC236}">
                <a16:creationId xmlns:a16="http://schemas.microsoft.com/office/drawing/2014/main" id="{32B96BDB-61FA-556D-FDBF-60538FB6BA4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F641E1B-FAE7-762F-208D-AB6BE5101FFC}"/>
              </a:ext>
            </a:extLst>
          </p:cNvPr>
          <p:cNvSpPr>
            <a:spLocks noGrp="1"/>
          </p:cNvSpPr>
          <p:nvPr>
            <p:ph type="sldNum" sz="quarter" idx="12"/>
          </p:nvPr>
        </p:nvSpPr>
        <p:spPr/>
        <p:txBody>
          <a:bodyPr/>
          <a:lstStyle/>
          <a:p>
            <a:fld id="{00BCB33E-7184-40E5-946D-7DF5F5B43A53}" type="slidenum">
              <a:rPr lang="es-ES" smtClean="0"/>
              <a:t>‹Nº›</a:t>
            </a:fld>
            <a:endParaRPr lang="es-ES"/>
          </a:p>
        </p:txBody>
      </p:sp>
    </p:spTree>
    <p:extLst>
      <p:ext uri="{BB962C8B-B14F-4D97-AF65-F5344CB8AC3E}">
        <p14:creationId xmlns:p14="http://schemas.microsoft.com/office/powerpoint/2010/main" val="3608058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E63A407-26FC-CACB-6A18-A3FBAD5BE3C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71DB608-95F7-DBD1-2F4B-2D06FDE644B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F53C28B-1121-D1AB-BE0B-6FCDF643BD4C}"/>
              </a:ext>
            </a:extLst>
          </p:cNvPr>
          <p:cNvSpPr>
            <a:spLocks noGrp="1"/>
          </p:cNvSpPr>
          <p:nvPr>
            <p:ph type="dt" sz="half" idx="10"/>
          </p:nvPr>
        </p:nvSpPr>
        <p:spPr/>
        <p:txBody>
          <a:bodyPr/>
          <a:lstStyle/>
          <a:p>
            <a:fld id="{479B7E7C-87AE-4597-940A-E4AB6A48865C}" type="datetime1">
              <a:rPr lang="es-ES" smtClean="0"/>
              <a:t>06/12/2023</a:t>
            </a:fld>
            <a:endParaRPr lang="es-ES"/>
          </a:p>
        </p:txBody>
      </p:sp>
      <p:sp>
        <p:nvSpPr>
          <p:cNvPr id="5" name="Marcador de pie de página 4">
            <a:extLst>
              <a:ext uri="{FF2B5EF4-FFF2-40B4-BE49-F238E27FC236}">
                <a16:creationId xmlns:a16="http://schemas.microsoft.com/office/drawing/2014/main" id="{BCD21A34-DD95-F038-B6B5-D8D6E36D761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9F00AC9-4B05-EA16-C2C2-37424E29FB49}"/>
              </a:ext>
            </a:extLst>
          </p:cNvPr>
          <p:cNvSpPr>
            <a:spLocks noGrp="1"/>
          </p:cNvSpPr>
          <p:nvPr>
            <p:ph type="sldNum" sz="quarter" idx="12"/>
          </p:nvPr>
        </p:nvSpPr>
        <p:spPr/>
        <p:txBody>
          <a:bodyPr/>
          <a:lstStyle/>
          <a:p>
            <a:fld id="{00BCB33E-7184-40E5-946D-7DF5F5B43A53}" type="slidenum">
              <a:rPr lang="es-ES" smtClean="0"/>
              <a:t>‹Nº›</a:t>
            </a:fld>
            <a:endParaRPr lang="es-ES"/>
          </a:p>
        </p:txBody>
      </p:sp>
    </p:spTree>
    <p:extLst>
      <p:ext uri="{BB962C8B-B14F-4D97-AF65-F5344CB8AC3E}">
        <p14:creationId xmlns:p14="http://schemas.microsoft.com/office/powerpoint/2010/main" val="358897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3B2D8F-EFD6-532D-58FC-5F87D11A31A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F75D490-ED08-8CCD-9942-10E9726C3CF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7455311-FE10-E45D-A543-5F1531FA605D}"/>
              </a:ext>
            </a:extLst>
          </p:cNvPr>
          <p:cNvSpPr>
            <a:spLocks noGrp="1"/>
          </p:cNvSpPr>
          <p:nvPr>
            <p:ph type="dt" sz="half" idx="10"/>
          </p:nvPr>
        </p:nvSpPr>
        <p:spPr/>
        <p:txBody>
          <a:bodyPr/>
          <a:lstStyle/>
          <a:p>
            <a:fld id="{569CEABF-8F01-4F5C-932B-0DBD8111ED74}" type="datetime1">
              <a:rPr lang="es-ES" smtClean="0"/>
              <a:t>06/12/2023</a:t>
            </a:fld>
            <a:endParaRPr lang="es-ES"/>
          </a:p>
        </p:txBody>
      </p:sp>
      <p:sp>
        <p:nvSpPr>
          <p:cNvPr id="5" name="Marcador de pie de página 4">
            <a:extLst>
              <a:ext uri="{FF2B5EF4-FFF2-40B4-BE49-F238E27FC236}">
                <a16:creationId xmlns:a16="http://schemas.microsoft.com/office/drawing/2014/main" id="{DA71F0C4-B93F-5142-ECF1-4433B63D542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81794E8-28F6-54F1-770B-AE00B4282A05}"/>
              </a:ext>
            </a:extLst>
          </p:cNvPr>
          <p:cNvSpPr>
            <a:spLocks noGrp="1"/>
          </p:cNvSpPr>
          <p:nvPr>
            <p:ph type="sldNum" sz="quarter" idx="12"/>
          </p:nvPr>
        </p:nvSpPr>
        <p:spPr/>
        <p:txBody>
          <a:bodyPr/>
          <a:lstStyle/>
          <a:p>
            <a:fld id="{00BCB33E-7184-40E5-946D-7DF5F5B43A53}" type="slidenum">
              <a:rPr lang="es-ES" smtClean="0"/>
              <a:t>‹Nº›</a:t>
            </a:fld>
            <a:endParaRPr lang="es-ES"/>
          </a:p>
        </p:txBody>
      </p:sp>
    </p:spTree>
    <p:extLst>
      <p:ext uri="{BB962C8B-B14F-4D97-AF65-F5344CB8AC3E}">
        <p14:creationId xmlns:p14="http://schemas.microsoft.com/office/powerpoint/2010/main" val="42107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AEC88-8D6F-F377-5D4D-12E9852E02F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CAD36534-5549-5C41-DC83-9639B58C38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89E5813-A5CC-B8D8-AA6F-DB3A9E4BA988}"/>
              </a:ext>
            </a:extLst>
          </p:cNvPr>
          <p:cNvSpPr>
            <a:spLocks noGrp="1"/>
          </p:cNvSpPr>
          <p:nvPr>
            <p:ph type="dt" sz="half" idx="10"/>
          </p:nvPr>
        </p:nvSpPr>
        <p:spPr/>
        <p:txBody>
          <a:bodyPr/>
          <a:lstStyle/>
          <a:p>
            <a:fld id="{38FAD795-72B2-46FA-99D7-7F727132BD32}" type="datetime1">
              <a:rPr lang="es-ES" smtClean="0"/>
              <a:t>06/12/2023</a:t>
            </a:fld>
            <a:endParaRPr lang="es-ES"/>
          </a:p>
        </p:txBody>
      </p:sp>
      <p:sp>
        <p:nvSpPr>
          <p:cNvPr id="5" name="Marcador de pie de página 4">
            <a:extLst>
              <a:ext uri="{FF2B5EF4-FFF2-40B4-BE49-F238E27FC236}">
                <a16:creationId xmlns:a16="http://schemas.microsoft.com/office/drawing/2014/main" id="{95E9097D-681E-919E-B139-4774BEBFB55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1ED13C2-48E7-835D-BC11-1067A2B3A2B4}"/>
              </a:ext>
            </a:extLst>
          </p:cNvPr>
          <p:cNvSpPr>
            <a:spLocks noGrp="1"/>
          </p:cNvSpPr>
          <p:nvPr>
            <p:ph type="sldNum" sz="quarter" idx="12"/>
          </p:nvPr>
        </p:nvSpPr>
        <p:spPr/>
        <p:txBody>
          <a:bodyPr/>
          <a:lstStyle/>
          <a:p>
            <a:fld id="{00BCB33E-7184-40E5-946D-7DF5F5B43A53}" type="slidenum">
              <a:rPr lang="es-ES" smtClean="0"/>
              <a:t>‹Nº›</a:t>
            </a:fld>
            <a:endParaRPr lang="es-ES"/>
          </a:p>
        </p:txBody>
      </p:sp>
    </p:spTree>
    <p:extLst>
      <p:ext uri="{BB962C8B-B14F-4D97-AF65-F5344CB8AC3E}">
        <p14:creationId xmlns:p14="http://schemas.microsoft.com/office/powerpoint/2010/main" val="4193840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61F8E-D3B7-43AA-D93C-3E2D7DACD71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579A876-1692-3D3C-2B5A-7E555BDB00B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5C9E975-9558-9C77-B6F9-2951E45DFBD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9E86350-BD12-6A4C-E158-0ADB9848195F}"/>
              </a:ext>
            </a:extLst>
          </p:cNvPr>
          <p:cNvSpPr>
            <a:spLocks noGrp="1"/>
          </p:cNvSpPr>
          <p:nvPr>
            <p:ph type="dt" sz="half" idx="10"/>
          </p:nvPr>
        </p:nvSpPr>
        <p:spPr/>
        <p:txBody>
          <a:bodyPr/>
          <a:lstStyle/>
          <a:p>
            <a:fld id="{E1E2A8DC-A5F2-4666-BD9E-E56DBCC980CA}" type="datetime1">
              <a:rPr lang="es-ES" smtClean="0"/>
              <a:t>06/12/2023</a:t>
            </a:fld>
            <a:endParaRPr lang="es-ES"/>
          </a:p>
        </p:txBody>
      </p:sp>
      <p:sp>
        <p:nvSpPr>
          <p:cNvPr id="6" name="Marcador de pie de página 5">
            <a:extLst>
              <a:ext uri="{FF2B5EF4-FFF2-40B4-BE49-F238E27FC236}">
                <a16:creationId xmlns:a16="http://schemas.microsoft.com/office/drawing/2014/main" id="{E4512F80-B3DA-01EC-3ED9-45D8DE69DF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8C6A085-0699-0F1E-6262-E41AF8B06986}"/>
              </a:ext>
            </a:extLst>
          </p:cNvPr>
          <p:cNvSpPr>
            <a:spLocks noGrp="1"/>
          </p:cNvSpPr>
          <p:nvPr>
            <p:ph type="sldNum" sz="quarter" idx="12"/>
          </p:nvPr>
        </p:nvSpPr>
        <p:spPr/>
        <p:txBody>
          <a:bodyPr/>
          <a:lstStyle/>
          <a:p>
            <a:fld id="{00BCB33E-7184-40E5-946D-7DF5F5B43A53}" type="slidenum">
              <a:rPr lang="es-ES" smtClean="0"/>
              <a:t>‹Nº›</a:t>
            </a:fld>
            <a:endParaRPr lang="es-ES"/>
          </a:p>
        </p:txBody>
      </p:sp>
    </p:spTree>
    <p:extLst>
      <p:ext uri="{BB962C8B-B14F-4D97-AF65-F5344CB8AC3E}">
        <p14:creationId xmlns:p14="http://schemas.microsoft.com/office/powerpoint/2010/main" val="157191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CD46CE-FC98-E272-4754-0F7392D44C06}"/>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A8E34DF-87BA-30E9-6314-63B200828A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3375583-A27D-2D2D-399A-3897900EC94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8DCFDC6-DC88-881B-801F-0490F6F246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5F6F88E-4EB6-FC3C-93A0-4A86201DCCF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99BF9E64-7A1C-4605-60F9-083F3E10D7A2}"/>
              </a:ext>
            </a:extLst>
          </p:cNvPr>
          <p:cNvSpPr>
            <a:spLocks noGrp="1"/>
          </p:cNvSpPr>
          <p:nvPr>
            <p:ph type="dt" sz="half" idx="10"/>
          </p:nvPr>
        </p:nvSpPr>
        <p:spPr/>
        <p:txBody>
          <a:bodyPr/>
          <a:lstStyle/>
          <a:p>
            <a:fld id="{D08D90B0-DD96-486A-B57E-552DE4F7FC9D}" type="datetime1">
              <a:rPr lang="es-ES" smtClean="0"/>
              <a:t>06/12/2023</a:t>
            </a:fld>
            <a:endParaRPr lang="es-ES"/>
          </a:p>
        </p:txBody>
      </p:sp>
      <p:sp>
        <p:nvSpPr>
          <p:cNvPr id="8" name="Marcador de pie de página 7">
            <a:extLst>
              <a:ext uri="{FF2B5EF4-FFF2-40B4-BE49-F238E27FC236}">
                <a16:creationId xmlns:a16="http://schemas.microsoft.com/office/drawing/2014/main" id="{22627734-8AD5-8693-F7AE-D9D102FEA929}"/>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245EA388-CFF9-E6BF-EF2C-110801BD5B92}"/>
              </a:ext>
            </a:extLst>
          </p:cNvPr>
          <p:cNvSpPr>
            <a:spLocks noGrp="1"/>
          </p:cNvSpPr>
          <p:nvPr>
            <p:ph type="sldNum" sz="quarter" idx="12"/>
          </p:nvPr>
        </p:nvSpPr>
        <p:spPr/>
        <p:txBody>
          <a:bodyPr/>
          <a:lstStyle/>
          <a:p>
            <a:fld id="{00BCB33E-7184-40E5-946D-7DF5F5B43A53}" type="slidenum">
              <a:rPr lang="es-ES" smtClean="0"/>
              <a:t>‹Nº›</a:t>
            </a:fld>
            <a:endParaRPr lang="es-ES"/>
          </a:p>
        </p:txBody>
      </p:sp>
    </p:spTree>
    <p:extLst>
      <p:ext uri="{BB962C8B-B14F-4D97-AF65-F5344CB8AC3E}">
        <p14:creationId xmlns:p14="http://schemas.microsoft.com/office/powerpoint/2010/main" val="315448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CBC6E4-02F1-A9D9-F972-E67CF0A6EB16}"/>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42FE3BE-7A23-35FC-E2AD-178DD3ADA07B}"/>
              </a:ext>
            </a:extLst>
          </p:cNvPr>
          <p:cNvSpPr>
            <a:spLocks noGrp="1"/>
          </p:cNvSpPr>
          <p:nvPr>
            <p:ph type="dt" sz="half" idx="10"/>
          </p:nvPr>
        </p:nvSpPr>
        <p:spPr/>
        <p:txBody>
          <a:bodyPr/>
          <a:lstStyle/>
          <a:p>
            <a:fld id="{74E9AF0D-5939-4E29-AF35-A98B7BAF7B29}" type="datetime1">
              <a:rPr lang="es-ES" smtClean="0"/>
              <a:t>06/12/2023</a:t>
            </a:fld>
            <a:endParaRPr lang="es-ES"/>
          </a:p>
        </p:txBody>
      </p:sp>
      <p:sp>
        <p:nvSpPr>
          <p:cNvPr id="4" name="Marcador de pie de página 3">
            <a:extLst>
              <a:ext uri="{FF2B5EF4-FFF2-40B4-BE49-F238E27FC236}">
                <a16:creationId xmlns:a16="http://schemas.microsoft.com/office/drawing/2014/main" id="{B884216E-7F90-1653-EEA7-CF5C486AFC1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6C9B3DF-E3F0-021B-E12E-BB76625C8B57}"/>
              </a:ext>
            </a:extLst>
          </p:cNvPr>
          <p:cNvSpPr>
            <a:spLocks noGrp="1"/>
          </p:cNvSpPr>
          <p:nvPr>
            <p:ph type="sldNum" sz="quarter" idx="12"/>
          </p:nvPr>
        </p:nvSpPr>
        <p:spPr/>
        <p:txBody>
          <a:bodyPr/>
          <a:lstStyle/>
          <a:p>
            <a:fld id="{00BCB33E-7184-40E5-946D-7DF5F5B43A53}" type="slidenum">
              <a:rPr lang="es-ES" smtClean="0"/>
              <a:t>‹Nº›</a:t>
            </a:fld>
            <a:endParaRPr lang="es-ES"/>
          </a:p>
        </p:txBody>
      </p:sp>
    </p:spTree>
    <p:extLst>
      <p:ext uri="{BB962C8B-B14F-4D97-AF65-F5344CB8AC3E}">
        <p14:creationId xmlns:p14="http://schemas.microsoft.com/office/powerpoint/2010/main" val="2483290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B56BAFE-26A2-27A8-882E-6B9332C51CAC}"/>
              </a:ext>
            </a:extLst>
          </p:cNvPr>
          <p:cNvSpPr>
            <a:spLocks noGrp="1"/>
          </p:cNvSpPr>
          <p:nvPr>
            <p:ph type="dt" sz="half" idx="10"/>
          </p:nvPr>
        </p:nvSpPr>
        <p:spPr/>
        <p:txBody>
          <a:bodyPr/>
          <a:lstStyle/>
          <a:p>
            <a:fld id="{426C8893-626E-4C8D-B6D6-0BEE0BD07C44}" type="datetime1">
              <a:rPr lang="es-ES" smtClean="0"/>
              <a:t>06/12/2023</a:t>
            </a:fld>
            <a:endParaRPr lang="es-ES"/>
          </a:p>
        </p:txBody>
      </p:sp>
      <p:sp>
        <p:nvSpPr>
          <p:cNvPr id="3" name="Marcador de pie de página 2">
            <a:extLst>
              <a:ext uri="{FF2B5EF4-FFF2-40B4-BE49-F238E27FC236}">
                <a16:creationId xmlns:a16="http://schemas.microsoft.com/office/drawing/2014/main" id="{FB467A7D-DD9D-C9FF-52C7-744B06413CC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D5106D0D-8AC7-27D7-24B3-D0D5B7918A86}"/>
              </a:ext>
            </a:extLst>
          </p:cNvPr>
          <p:cNvSpPr>
            <a:spLocks noGrp="1"/>
          </p:cNvSpPr>
          <p:nvPr>
            <p:ph type="sldNum" sz="quarter" idx="12"/>
          </p:nvPr>
        </p:nvSpPr>
        <p:spPr/>
        <p:txBody>
          <a:bodyPr/>
          <a:lstStyle/>
          <a:p>
            <a:fld id="{00BCB33E-7184-40E5-946D-7DF5F5B43A53}" type="slidenum">
              <a:rPr lang="es-ES" smtClean="0"/>
              <a:t>‹Nº›</a:t>
            </a:fld>
            <a:endParaRPr lang="es-ES"/>
          </a:p>
        </p:txBody>
      </p:sp>
    </p:spTree>
    <p:extLst>
      <p:ext uri="{BB962C8B-B14F-4D97-AF65-F5344CB8AC3E}">
        <p14:creationId xmlns:p14="http://schemas.microsoft.com/office/powerpoint/2010/main" val="401832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6D0004-9CCB-702D-568A-FC3568FE668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2394E5D-4CF6-2980-A764-262F105361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F0C7EF5-39E3-AAB6-3A21-4D769D666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02D6788-FA5F-0A70-D766-1BB08B681D23}"/>
              </a:ext>
            </a:extLst>
          </p:cNvPr>
          <p:cNvSpPr>
            <a:spLocks noGrp="1"/>
          </p:cNvSpPr>
          <p:nvPr>
            <p:ph type="dt" sz="half" idx="10"/>
          </p:nvPr>
        </p:nvSpPr>
        <p:spPr/>
        <p:txBody>
          <a:bodyPr/>
          <a:lstStyle/>
          <a:p>
            <a:fld id="{C689A86C-818B-41E8-AABE-C85294BCB415}" type="datetime1">
              <a:rPr lang="es-ES" smtClean="0"/>
              <a:t>06/12/2023</a:t>
            </a:fld>
            <a:endParaRPr lang="es-ES"/>
          </a:p>
        </p:txBody>
      </p:sp>
      <p:sp>
        <p:nvSpPr>
          <p:cNvPr id="6" name="Marcador de pie de página 5">
            <a:extLst>
              <a:ext uri="{FF2B5EF4-FFF2-40B4-BE49-F238E27FC236}">
                <a16:creationId xmlns:a16="http://schemas.microsoft.com/office/drawing/2014/main" id="{14DC9598-5EBB-96FD-5A47-EF6703B834E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7E42464-C38C-A958-85B4-0BF7CD042541}"/>
              </a:ext>
            </a:extLst>
          </p:cNvPr>
          <p:cNvSpPr>
            <a:spLocks noGrp="1"/>
          </p:cNvSpPr>
          <p:nvPr>
            <p:ph type="sldNum" sz="quarter" idx="12"/>
          </p:nvPr>
        </p:nvSpPr>
        <p:spPr/>
        <p:txBody>
          <a:bodyPr/>
          <a:lstStyle/>
          <a:p>
            <a:fld id="{00BCB33E-7184-40E5-946D-7DF5F5B43A53}" type="slidenum">
              <a:rPr lang="es-ES" smtClean="0"/>
              <a:t>‹Nº›</a:t>
            </a:fld>
            <a:endParaRPr lang="es-ES"/>
          </a:p>
        </p:txBody>
      </p:sp>
    </p:spTree>
    <p:extLst>
      <p:ext uri="{BB962C8B-B14F-4D97-AF65-F5344CB8AC3E}">
        <p14:creationId xmlns:p14="http://schemas.microsoft.com/office/powerpoint/2010/main" val="386723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F76DE-FBB9-E04A-7290-5953084E139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CD8EC20-A2E1-DDA9-11D0-55C871D831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683D143-B23B-137C-51A5-6015501DA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5EBF69A-A230-47C9-CF89-1288E5F2A405}"/>
              </a:ext>
            </a:extLst>
          </p:cNvPr>
          <p:cNvSpPr>
            <a:spLocks noGrp="1"/>
          </p:cNvSpPr>
          <p:nvPr>
            <p:ph type="dt" sz="half" idx="10"/>
          </p:nvPr>
        </p:nvSpPr>
        <p:spPr/>
        <p:txBody>
          <a:bodyPr/>
          <a:lstStyle/>
          <a:p>
            <a:fld id="{2724ED3C-572D-4989-B86D-AE05E5841128}" type="datetime1">
              <a:rPr lang="es-ES" smtClean="0"/>
              <a:t>06/12/2023</a:t>
            </a:fld>
            <a:endParaRPr lang="es-ES"/>
          </a:p>
        </p:txBody>
      </p:sp>
      <p:sp>
        <p:nvSpPr>
          <p:cNvPr id="6" name="Marcador de pie de página 5">
            <a:extLst>
              <a:ext uri="{FF2B5EF4-FFF2-40B4-BE49-F238E27FC236}">
                <a16:creationId xmlns:a16="http://schemas.microsoft.com/office/drawing/2014/main" id="{713061DE-D2AA-9C1C-998C-6B529F48CE2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AB9F3FA-7BBF-CE35-9F53-82E4C134B5F1}"/>
              </a:ext>
            </a:extLst>
          </p:cNvPr>
          <p:cNvSpPr>
            <a:spLocks noGrp="1"/>
          </p:cNvSpPr>
          <p:nvPr>
            <p:ph type="sldNum" sz="quarter" idx="12"/>
          </p:nvPr>
        </p:nvSpPr>
        <p:spPr/>
        <p:txBody>
          <a:bodyPr/>
          <a:lstStyle/>
          <a:p>
            <a:fld id="{00BCB33E-7184-40E5-946D-7DF5F5B43A53}" type="slidenum">
              <a:rPr lang="es-ES" smtClean="0"/>
              <a:t>‹Nº›</a:t>
            </a:fld>
            <a:endParaRPr lang="es-ES"/>
          </a:p>
        </p:txBody>
      </p:sp>
    </p:spTree>
    <p:extLst>
      <p:ext uri="{BB962C8B-B14F-4D97-AF65-F5344CB8AC3E}">
        <p14:creationId xmlns:p14="http://schemas.microsoft.com/office/powerpoint/2010/main" val="13738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77D2B81-DED4-46B6-5F1A-3EC0BD1AF0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8C5D89-8F8A-11E8-F700-66497F4185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795A014-0D27-B38B-18DB-13AEB0F5B7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DEF40-47E0-42EC-910C-19331FD110D1}" type="datetime1">
              <a:rPr lang="es-ES" smtClean="0"/>
              <a:t>06/12/2023</a:t>
            </a:fld>
            <a:endParaRPr lang="es-ES"/>
          </a:p>
        </p:txBody>
      </p:sp>
      <p:sp>
        <p:nvSpPr>
          <p:cNvPr id="5" name="Marcador de pie de página 4">
            <a:extLst>
              <a:ext uri="{FF2B5EF4-FFF2-40B4-BE49-F238E27FC236}">
                <a16:creationId xmlns:a16="http://schemas.microsoft.com/office/drawing/2014/main" id="{92E42277-3E8D-A937-CC94-4733FF605C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0D2AC16-82E5-3D80-7591-852AE38A63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CB33E-7184-40E5-946D-7DF5F5B43A53}" type="slidenum">
              <a:rPr lang="es-ES" smtClean="0"/>
              <a:t>‹Nº›</a:t>
            </a:fld>
            <a:endParaRPr lang="es-ES"/>
          </a:p>
        </p:txBody>
      </p:sp>
    </p:spTree>
    <p:extLst>
      <p:ext uri="{BB962C8B-B14F-4D97-AF65-F5344CB8AC3E}">
        <p14:creationId xmlns:p14="http://schemas.microsoft.com/office/powerpoint/2010/main" val="4244122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hemeOverride" Target="../theme/themeOverride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themeOverride" Target="../theme/themeOverride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hemeOverride" Target="../theme/themeOverride9.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themeOverride" Target="../theme/themeOverride10.xml"/><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themeOverride" Target="../theme/themeOverride1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7.xml"/><Relationship Id="rId1" Type="http://schemas.openxmlformats.org/officeDocument/2006/relationships/themeOverride" Target="../theme/themeOverride15.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zminetoushikwasi/-lionel-messi-all-club-goals" TargetMode="Externa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hyperlink" Target="https://es.wikipedia.org/wiki/Anexo:Estad%C3%ADsticas_de_Lionel_Messi#cite_note-67" TargetMode="External"/><Relationship Id="rId4" Type="http://schemas.openxmlformats.org/officeDocument/2006/relationships/hyperlink" Target="https://www.transfermarkt.es/lionel-messi/leistungsdaten/spieler/28003"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neogol.com/maximos-goleadores-de-la-historia-del-futbol/" TargetMode="External"/><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7.xml"/><Relationship Id="rId1" Type="http://schemas.openxmlformats.org/officeDocument/2006/relationships/themeOverride" Target="../theme/themeOverride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hemeOverride" Target="../theme/themeOverride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BBEB94-E23F-ADBD-BFB1-3AFEC7C45899}"/>
              </a:ext>
            </a:extLst>
          </p:cNvPr>
          <p:cNvSpPr>
            <a:spLocks noGrp="1"/>
          </p:cNvSpPr>
          <p:nvPr>
            <p:ph type="ctrTitle"/>
          </p:nvPr>
        </p:nvSpPr>
        <p:spPr>
          <a:xfrm>
            <a:off x="1303538" y="0"/>
            <a:ext cx="9584924" cy="2844388"/>
          </a:xfrm>
        </p:spPr>
        <p:txBody>
          <a:bodyPr>
            <a:normAutofit/>
          </a:bodyPr>
          <a:lstStyle/>
          <a:p>
            <a:r>
              <a:rPr lang="es-ES" sz="4900" b="1" dirty="0">
                <a:effectLst/>
                <a:latin typeface="Vani" panose="020B0502040204020203" pitchFamily="18" charset="0"/>
                <a:cs typeface="Vani" panose="020B0502040204020203" pitchFamily="18" charset="0"/>
              </a:rPr>
              <a:t>Análisis del rendimiento</a:t>
            </a:r>
            <a:br>
              <a:rPr lang="es-ES" sz="4900" b="1" dirty="0">
                <a:effectLst/>
                <a:latin typeface="Vani" panose="020B0502040204020203" pitchFamily="18" charset="0"/>
                <a:cs typeface="Vani" panose="020B0502040204020203" pitchFamily="18" charset="0"/>
              </a:rPr>
            </a:br>
            <a:r>
              <a:rPr lang="es-ES" sz="4900" b="1" dirty="0">
                <a:effectLst/>
                <a:latin typeface="Vani" panose="020B0502040204020203" pitchFamily="18" charset="0"/>
                <a:cs typeface="Vani" panose="020B0502040204020203" pitchFamily="18" charset="0"/>
              </a:rPr>
              <a:t> goleador </a:t>
            </a:r>
            <a:r>
              <a:rPr lang="es-ES" sz="4900" b="1">
                <a:effectLst/>
                <a:latin typeface="Vani" panose="020B0502040204020203" pitchFamily="18" charset="0"/>
                <a:cs typeface="Vani" panose="020B0502040204020203" pitchFamily="18" charset="0"/>
              </a:rPr>
              <a:t>de Lionel </a:t>
            </a:r>
            <a:r>
              <a:rPr lang="es-ES" sz="4900" b="1" dirty="0">
                <a:effectLst/>
                <a:latin typeface="Vani" panose="020B0502040204020203" pitchFamily="18" charset="0"/>
                <a:cs typeface="Vani" panose="020B0502040204020203" pitchFamily="18" charset="0"/>
              </a:rPr>
              <a:t>Messi</a:t>
            </a:r>
            <a:br>
              <a:rPr lang="es-ES" b="0" dirty="0">
                <a:solidFill>
                  <a:srgbClr val="D4D4D4"/>
                </a:solidFill>
                <a:effectLst/>
                <a:latin typeface="Consolas" panose="020B0609020204030204" pitchFamily="49" charset="0"/>
              </a:rPr>
            </a:br>
            <a:endParaRPr lang="es-ES" dirty="0"/>
          </a:p>
        </p:txBody>
      </p:sp>
      <p:sp>
        <p:nvSpPr>
          <p:cNvPr id="3" name="Subtítulo 2">
            <a:extLst>
              <a:ext uri="{FF2B5EF4-FFF2-40B4-BE49-F238E27FC236}">
                <a16:creationId xmlns:a16="http://schemas.microsoft.com/office/drawing/2014/main" id="{EA5B5A31-D09F-6D7A-242D-CAEB38467479}"/>
              </a:ext>
            </a:extLst>
          </p:cNvPr>
          <p:cNvSpPr>
            <a:spLocks noGrp="1"/>
          </p:cNvSpPr>
          <p:nvPr>
            <p:ph type="subTitle" idx="1"/>
          </p:nvPr>
        </p:nvSpPr>
        <p:spPr>
          <a:xfrm>
            <a:off x="171855" y="5998047"/>
            <a:ext cx="11848289" cy="966957"/>
          </a:xfrm>
        </p:spPr>
        <p:txBody>
          <a:bodyPr/>
          <a:lstStyle/>
          <a:p>
            <a:r>
              <a:rPr lang="es-ES" b="1" dirty="0">
                <a:solidFill>
                  <a:schemeClr val="tx1">
                    <a:lumMod val="65000"/>
                    <a:lumOff val="35000"/>
                  </a:schemeClr>
                </a:solidFill>
                <a:latin typeface="Vani" panose="02040502050405020303" pitchFamily="18" charset="0"/>
                <a:cs typeface="Vani" panose="02040502050405020303" pitchFamily="18" charset="0"/>
              </a:rPr>
              <a:t>Matias Ibarra | </a:t>
            </a:r>
            <a:r>
              <a:rPr lang="es-ES" b="1" dirty="0" err="1">
                <a:solidFill>
                  <a:schemeClr val="tx1">
                    <a:lumMod val="65000"/>
                    <a:lumOff val="35000"/>
                  </a:schemeClr>
                </a:solidFill>
                <a:latin typeface="Vani" panose="02040502050405020303" pitchFamily="18" charset="0"/>
                <a:cs typeface="Vani" panose="02040502050405020303" pitchFamily="18" charset="0"/>
              </a:rPr>
              <a:t>Bootcamp</a:t>
            </a:r>
            <a:r>
              <a:rPr lang="es-ES" b="1" dirty="0">
                <a:solidFill>
                  <a:schemeClr val="tx1">
                    <a:lumMod val="65000"/>
                    <a:lumOff val="35000"/>
                  </a:schemeClr>
                </a:solidFill>
                <a:latin typeface="Vani" panose="02040502050405020303" pitchFamily="18" charset="0"/>
                <a:cs typeface="Vani" panose="02040502050405020303" pitchFamily="18" charset="0"/>
              </a:rPr>
              <a:t> Data </a:t>
            </a:r>
            <a:r>
              <a:rPr lang="es-ES" b="1" dirty="0" err="1">
                <a:solidFill>
                  <a:schemeClr val="tx1">
                    <a:lumMod val="65000"/>
                    <a:lumOff val="35000"/>
                  </a:schemeClr>
                </a:solidFill>
                <a:latin typeface="Vani" panose="02040502050405020303" pitchFamily="18" charset="0"/>
                <a:cs typeface="Vani" panose="02040502050405020303" pitchFamily="18" charset="0"/>
              </a:rPr>
              <a:t>Science</a:t>
            </a:r>
            <a:r>
              <a:rPr lang="es-ES" b="1" dirty="0">
                <a:solidFill>
                  <a:schemeClr val="tx1">
                    <a:lumMod val="65000"/>
                    <a:lumOff val="35000"/>
                  </a:schemeClr>
                </a:solidFill>
                <a:latin typeface="Vani" panose="02040502050405020303" pitchFamily="18" charset="0"/>
                <a:cs typeface="Vani" panose="02040502050405020303" pitchFamily="18" charset="0"/>
              </a:rPr>
              <a:t> 2023 | </a:t>
            </a:r>
            <a:r>
              <a:rPr lang="es-ES" b="1" dirty="0" err="1">
                <a:solidFill>
                  <a:schemeClr val="tx1">
                    <a:lumMod val="65000"/>
                    <a:lumOff val="35000"/>
                  </a:schemeClr>
                </a:solidFill>
                <a:latin typeface="Vani" panose="02040502050405020303" pitchFamily="18" charset="0"/>
                <a:cs typeface="Vani" panose="02040502050405020303" pitchFamily="18" charset="0"/>
              </a:rPr>
              <a:t>The</a:t>
            </a:r>
            <a:r>
              <a:rPr lang="es-ES" b="1" dirty="0">
                <a:solidFill>
                  <a:schemeClr val="tx1">
                    <a:lumMod val="65000"/>
                    <a:lumOff val="35000"/>
                  </a:schemeClr>
                </a:solidFill>
                <a:latin typeface="Vani" panose="02040502050405020303" pitchFamily="18" charset="0"/>
                <a:cs typeface="Vani" panose="02040502050405020303" pitchFamily="18" charset="0"/>
              </a:rPr>
              <a:t> Bridge </a:t>
            </a:r>
            <a:r>
              <a:rPr lang="es-ES" b="1" dirty="0" err="1">
                <a:solidFill>
                  <a:schemeClr val="tx1">
                    <a:lumMod val="65000"/>
                    <a:lumOff val="35000"/>
                  </a:schemeClr>
                </a:solidFill>
                <a:latin typeface="Vani" panose="02040502050405020303" pitchFamily="18" charset="0"/>
                <a:cs typeface="Vani" panose="02040502050405020303" pitchFamily="18" charset="0"/>
              </a:rPr>
              <a:t>School</a:t>
            </a:r>
            <a:endParaRPr lang="es-ES" b="1" dirty="0">
              <a:solidFill>
                <a:schemeClr val="tx1">
                  <a:lumMod val="65000"/>
                  <a:lumOff val="35000"/>
                </a:schemeClr>
              </a:solidFill>
              <a:latin typeface="Vani" panose="02040502050405020303" pitchFamily="18" charset="0"/>
              <a:cs typeface="Vani" panose="02040502050405020303" pitchFamily="18" charset="0"/>
            </a:endParaRPr>
          </a:p>
        </p:txBody>
      </p:sp>
      <p:pic>
        <p:nvPicPr>
          <p:cNvPr id="9" name="Imagen 8" descr="Imagen que contiene hombre, tabla, sostener, frente&#10;&#10;Descripción generada automáticamente">
            <a:extLst>
              <a:ext uri="{FF2B5EF4-FFF2-40B4-BE49-F238E27FC236}">
                <a16:creationId xmlns:a16="http://schemas.microsoft.com/office/drawing/2014/main" id="{57DB4D35-A496-F33F-B7E3-4109C60C5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105" y="2325515"/>
            <a:ext cx="6105788" cy="3188578"/>
          </a:xfrm>
          <a:prstGeom prst="rect">
            <a:avLst/>
          </a:prstGeom>
        </p:spPr>
      </p:pic>
    </p:spTree>
    <p:extLst>
      <p:ext uri="{BB962C8B-B14F-4D97-AF65-F5344CB8AC3E}">
        <p14:creationId xmlns:p14="http://schemas.microsoft.com/office/powerpoint/2010/main" val="416408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descr="Imagen que contiene persona, exterior, jugador, hombre&#10;&#10;Descripción generada automáticamente">
            <a:extLst>
              <a:ext uri="{FF2B5EF4-FFF2-40B4-BE49-F238E27FC236}">
                <a16:creationId xmlns:a16="http://schemas.microsoft.com/office/drawing/2014/main" id="{946864BE-607E-A521-40E5-8FF145C55D94}"/>
              </a:ext>
            </a:extLst>
          </p:cNvPr>
          <p:cNvPicPr>
            <a:picLocks noChangeAspect="1"/>
          </p:cNvPicPr>
          <p:nvPr/>
        </p:nvPicPr>
        <p:blipFill rotWithShape="1">
          <a:blip r:embed="rId3">
            <a:alphaModFix amt="32000"/>
            <a:extLst>
              <a:ext uri="{28A0092B-C50C-407E-A947-70E740481C1C}">
                <a14:useLocalDpi xmlns:a14="http://schemas.microsoft.com/office/drawing/2010/main" val="0"/>
              </a:ext>
            </a:extLst>
          </a:blip>
          <a:srcRect l="24867" t="-563" r="15281" b="563"/>
          <a:stretch/>
        </p:blipFill>
        <p:spPr>
          <a:xfrm>
            <a:off x="9404059" y="961072"/>
            <a:ext cx="2332902" cy="5408847"/>
          </a:xfrm>
          <a:prstGeom prst="rect">
            <a:avLst/>
          </a:prstGeom>
          <a:ln>
            <a:noFill/>
          </a:ln>
        </p:spPr>
      </p:pic>
      <p:sp>
        <p:nvSpPr>
          <p:cNvPr id="2" name="CuadroTexto 1">
            <a:extLst>
              <a:ext uri="{FF2B5EF4-FFF2-40B4-BE49-F238E27FC236}">
                <a16:creationId xmlns:a16="http://schemas.microsoft.com/office/drawing/2014/main" id="{DD5EC197-FBE4-248C-739D-4C2DF4B74A8E}"/>
              </a:ext>
            </a:extLst>
          </p:cNvPr>
          <p:cNvSpPr txBox="1"/>
          <p:nvPr/>
        </p:nvSpPr>
        <p:spPr>
          <a:xfrm>
            <a:off x="826416" y="377072"/>
            <a:ext cx="10539167" cy="400110"/>
          </a:xfrm>
          <a:prstGeom prst="rect">
            <a:avLst/>
          </a:prstGeom>
          <a:noFill/>
        </p:spPr>
        <p:txBody>
          <a:bodyPr wrap="square" rtlCol="0">
            <a:spAutoFit/>
          </a:bodyPr>
          <a:lstStyle/>
          <a:p>
            <a:pPr algn="ctr"/>
            <a:r>
              <a:rPr lang="es-ES" sz="2000" dirty="0">
                <a:latin typeface="Vani" panose="02040502050405020303" pitchFamily="18" charset="0"/>
                <a:cs typeface="Vani" panose="02040502050405020303" pitchFamily="18" charset="0"/>
              </a:rPr>
              <a:t>ANÁLISIS GENERAL DEL RENDIMIENTO GOLEADOR DE MESSI</a:t>
            </a:r>
          </a:p>
        </p:txBody>
      </p:sp>
      <p:pic>
        <p:nvPicPr>
          <p:cNvPr id="5" name="Imagen 4" descr="Gráfico, Gráfico de barras&#10;&#10;Descripción generada automáticamente">
            <a:extLst>
              <a:ext uri="{FF2B5EF4-FFF2-40B4-BE49-F238E27FC236}">
                <a16:creationId xmlns:a16="http://schemas.microsoft.com/office/drawing/2014/main" id="{E420925C-FA82-5963-9DE5-5AE8C58179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7895" y="3689796"/>
            <a:ext cx="7302062" cy="2680123"/>
          </a:xfrm>
          <a:prstGeom prst="rect">
            <a:avLst/>
          </a:prstGeom>
          <a:ln>
            <a:solidFill>
              <a:schemeClr val="tx1"/>
            </a:solidFill>
          </a:ln>
        </p:spPr>
      </p:pic>
      <p:pic>
        <p:nvPicPr>
          <p:cNvPr id="7" name="Imagen 6" descr="Tabla&#10;&#10;Descripción generada automáticamente">
            <a:extLst>
              <a:ext uri="{FF2B5EF4-FFF2-40B4-BE49-F238E27FC236}">
                <a16:creationId xmlns:a16="http://schemas.microsoft.com/office/drawing/2014/main" id="{5EB5D549-2D24-46D5-7258-94DAF9F043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7794" y="961072"/>
            <a:ext cx="7302062" cy="2505669"/>
          </a:xfrm>
          <a:prstGeom prst="rect">
            <a:avLst/>
          </a:prstGeom>
          <a:ln>
            <a:solidFill>
              <a:schemeClr val="tx1"/>
            </a:solidFill>
          </a:ln>
          <a:effectLst>
            <a:outerShdw blurRad="292100" dist="139700" dir="2700000" algn="tl" rotWithShape="0">
              <a:srgbClr val="333333">
                <a:alpha val="65000"/>
              </a:srgbClr>
            </a:outerShdw>
          </a:effectLst>
        </p:spPr>
      </p:pic>
      <p:sp>
        <p:nvSpPr>
          <p:cNvPr id="8" name="CuadroTexto 7">
            <a:extLst>
              <a:ext uri="{FF2B5EF4-FFF2-40B4-BE49-F238E27FC236}">
                <a16:creationId xmlns:a16="http://schemas.microsoft.com/office/drawing/2014/main" id="{B75A8E6E-FEB1-BE2E-33F1-402260B6DECB}"/>
              </a:ext>
            </a:extLst>
          </p:cNvPr>
          <p:cNvSpPr txBox="1"/>
          <p:nvPr/>
        </p:nvSpPr>
        <p:spPr>
          <a:xfrm>
            <a:off x="0" y="1913825"/>
            <a:ext cx="1755515" cy="600164"/>
          </a:xfrm>
          <a:prstGeom prst="rect">
            <a:avLst/>
          </a:prstGeom>
          <a:noFill/>
        </p:spPr>
        <p:txBody>
          <a:bodyPr wrap="square" rtlCol="0">
            <a:spAutoFit/>
          </a:bodyPr>
          <a:lstStyle/>
          <a:p>
            <a:pPr algn="r"/>
            <a:r>
              <a:rPr lang="es-ES" sz="1100" dirty="0">
                <a:latin typeface="Vani" panose="02040502050405020303" pitchFamily="18" charset="0"/>
                <a:cs typeface="Vani" panose="02040502050405020303" pitchFamily="18" charset="0"/>
              </a:rPr>
              <a:t>Distribución de goles por competencia jugando con el FC Barcelona</a:t>
            </a:r>
          </a:p>
        </p:txBody>
      </p:sp>
      <p:sp>
        <p:nvSpPr>
          <p:cNvPr id="10" name="CuadroTexto 9">
            <a:extLst>
              <a:ext uri="{FF2B5EF4-FFF2-40B4-BE49-F238E27FC236}">
                <a16:creationId xmlns:a16="http://schemas.microsoft.com/office/drawing/2014/main" id="{BD071005-12BF-BC2E-B098-BD44FAEAB5FB}"/>
              </a:ext>
            </a:extLst>
          </p:cNvPr>
          <p:cNvSpPr txBox="1"/>
          <p:nvPr/>
        </p:nvSpPr>
        <p:spPr>
          <a:xfrm>
            <a:off x="0" y="4560497"/>
            <a:ext cx="1755515" cy="938719"/>
          </a:xfrm>
          <a:prstGeom prst="rect">
            <a:avLst/>
          </a:prstGeom>
          <a:noFill/>
        </p:spPr>
        <p:txBody>
          <a:bodyPr wrap="square">
            <a:spAutoFit/>
          </a:bodyPr>
          <a:lstStyle/>
          <a:p>
            <a:pPr algn="r"/>
            <a:r>
              <a:rPr lang="es-ES" sz="1100" dirty="0">
                <a:latin typeface="Vani" panose="02040502050405020303" pitchFamily="18" charset="0"/>
                <a:cs typeface="Vani" panose="02040502050405020303" pitchFamily="18" charset="0"/>
              </a:rPr>
              <a:t>Sin embargo, en el promedio de gol por partido el mejor rendimiento se da en la FIFA Club </a:t>
            </a:r>
            <a:r>
              <a:rPr lang="es-ES" sz="1100" dirty="0" err="1">
                <a:latin typeface="Vani" panose="02040502050405020303" pitchFamily="18" charset="0"/>
                <a:cs typeface="Vani" panose="02040502050405020303" pitchFamily="18" charset="0"/>
              </a:rPr>
              <a:t>World</a:t>
            </a:r>
            <a:r>
              <a:rPr lang="es-ES" sz="1100" dirty="0">
                <a:latin typeface="Vani" panose="02040502050405020303" pitchFamily="18" charset="0"/>
                <a:cs typeface="Vani" panose="02040502050405020303" pitchFamily="18" charset="0"/>
              </a:rPr>
              <a:t> Cup</a:t>
            </a:r>
          </a:p>
        </p:txBody>
      </p:sp>
    </p:spTree>
    <p:extLst>
      <p:ext uri="{BB962C8B-B14F-4D97-AF65-F5344CB8AC3E}">
        <p14:creationId xmlns:p14="http://schemas.microsoft.com/office/powerpoint/2010/main" val="374281318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descr="Un jugador de futbol&#10;&#10;Descripción generada automáticamente">
            <a:extLst>
              <a:ext uri="{FF2B5EF4-FFF2-40B4-BE49-F238E27FC236}">
                <a16:creationId xmlns:a16="http://schemas.microsoft.com/office/drawing/2014/main" id="{94F29E28-5C1E-743E-8259-39FC7E59B148}"/>
              </a:ext>
            </a:extLst>
          </p:cNvPr>
          <p:cNvPicPr>
            <a:picLocks noChangeAspect="1"/>
          </p:cNvPicPr>
          <p:nvPr/>
        </p:nvPicPr>
        <p:blipFill rotWithShape="1">
          <a:blip r:embed="rId3">
            <a:extLst>
              <a:ext uri="{28A0092B-C50C-407E-A947-70E740481C1C}">
                <a14:useLocalDpi xmlns:a14="http://schemas.microsoft.com/office/drawing/2010/main" val="0"/>
              </a:ext>
            </a:extLst>
          </a:blip>
          <a:srcRect l="42005" t="-15430" r="10203" b="-927"/>
          <a:stretch/>
        </p:blipFill>
        <p:spPr>
          <a:xfrm>
            <a:off x="10220963" y="744178"/>
            <a:ext cx="815951" cy="2426861"/>
          </a:xfrm>
          <a:prstGeom prst="rect">
            <a:avLst/>
          </a:prstGeom>
        </p:spPr>
      </p:pic>
      <p:pic>
        <p:nvPicPr>
          <p:cNvPr id="16" name="Imagen 15" descr="Un jugador de fútbol americano&#10;&#10;Descripción generada automáticamente">
            <a:extLst>
              <a:ext uri="{FF2B5EF4-FFF2-40B4-BE49-F238E27FC236}">
                <a16:creationId xmlns:a16="http://schemas.microsoft.com/office/drawing/2014/main" id="{20ADF81A-EF91-0422-333D-1A9055DEB1CB}"/>
              </a:ext>
            </a:extLst>
          </p:cNvPr>
          <p:cNvPicPr>
            <a:picLocks noChangeAspect="1"/>
          </p:cNvPicPr>
          <p:nvPr/>
        </p:nvPicPr>
        <p:blipFill rotWithShape="1">
          <a:blip r:embed="rId4">
            <a:extLst>
              <a:ext uri="{28A0092B-C50C-407E-A947-70E740481C1C}">
                <a14:useLocalDpi xmlns:a14="http://schemas.microsoft.com/office/drawing/2010/main" val="0"/>
              </a:ext>
            </a:extLst>
          </a:blip>
          <a:srcRect l="28579" t="-944" r="22265" b="944"/>
          <a:stretch/>
        </p:blipFill>
        <p:spPr>
          <a:xfrm>
            <a:off x="488355" y="3799456"/>
            <a:ext cx="852491" cy="2219265"/>
          </a:xfrm>
          <a:prstGeom prst="rect">
            <a:avLst/>
          </a:prstGeom>
        </p:spPr>
      </p:pic>
      <p:sp>
        <p:nvSpPr>
          <p:cNvPr id="2" name="CuadroTexto 1">
            <a:extLst>
              <a:ext uri="{FF2B5EF4-FFF2-40B4-BE49-F238E27FC236}">
                <a16:creationId xmlns:a16="http://schemas.microsoft.com/office/drawing/2014/main" id="{DD5EC197-FBE4-248C-739D-4C2DF4B74A8E}"/>
              </a:ext>
            </a:extLst>
          </p:cNvPr>
          <p:cNvSpPr txBox="1"/>
          <p:nvPr/>
        </p:nvSpPr>
        <p:spPr>
          <a:xfrm>
            <a:off x="826416" y="377072"/>
            <a:ext cx="10539167" cy="400110"/>
          </a:xfrm>
          <a:prstGeom prst="rect">
            <a:avLst/>
          </a:prstGeom>
          <a:noFill/>
        </p:spPr>
        <p:txBody>
          <a:bodyPr wrap="square" rtlCol="0">
            <a:spAutoFit/>
          </a:bodyPr>
          <a:lstStyle/>
          <a:p>
            <a:pPr algn="ctr"/>
            <a:r>
              <a:rPr lang="es-ES" sz="2000" dirty="0">
                <a:latin typeface="Vani" panose="02040502050405020303" pitchFamily="18" charset="0"/>
                <a:cs typeface="Vani" panose="02040502050405020303" pitchFamily="18" charset="0"/>
              </a:rPr>
              <a:t>ANÁLISIS GENERAL DEL RENDIMIENTO GOLEADOR DE MESSI</a:t>
            </a:r>
          </a:p>
        </p:txBody>
      </p:sp>
      <p:pic>
        <p:nvPicPr>
          <p:cNvPr id="5" name="Imagen 4" descr="Gráfico, Gráfico de barras&#10;&#10;Descripción generada automáticamente">
            <a:extLst>
              <a:ext uri="{FF2B5EF4-FFF2-40B4-BE49-F238E27FC236}">
                <a16:creationId xmlns:a16="http://schemas.microsoft.com/office/drawing/2014/main" id="{CCB80F1D-16A4-393C-0B5D-FC52E5F1E7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0387" y="1057400"/>
            <a:ext cx="4589432" cy="2048629"/>
          </a:xfrm>
          <a:prstGeom prst="rect">
            <a:avLst/>
          </a:prstGeom>
          <a:ln>
            <a:solidFill>
              <a:schemeClr val="tx1"/>
            </a:solidFill>
          </a:ln>
        </p:spPr>
      </p:pic>
      <p:pic>
        <p:nvPicPr>
          <p:cNvPr id="8" name="Imagen 7" descr="Gráfico&#10;&#10;Descripción generada automáticamente">
            <a:extLst>
              <a:ext uri="{FF2B5EF4-FFF2-40B4-BE49-F238E27FC236}">
                <a16:creationId xmlns:a16="http://schemas.microsoft.com/office/drawing/2014/main" id="{F37F3AD5-4016-E0CB-40B3-EB6A352593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8103" y="3899568"/>
            <a:ext cx="4658425" cy="2067473"/>
          </a:xfrm>
          <a:prstGeom prst="rect">
            <a:avLst/>
          </a:prstGeom>
          <a:ln>
            <a:solidFill>
              <a:schemeClr val="tx1"/>
            </a:solidFill>
          </a:ln>
        </p:spPr>
      </p:pic>
      <p:sp>
        <p:nvSpPr>
          <p:cNvPr id="9" name="Flecha: a la derecha 8">
            <a:extLst>
              <a:ext uri="{FF2B5EF4-FFF2-40B4-BE49-F238E27FC236}">
                <a16:creationId xmlns:a16="http://schemas.microsoft.com/office/drawing/2014/main" id="{A19BFFE5-3EDE-575A-918A-9973A5659F1C}"/>
              </a:ext>
            </a:extLst>
          </p:cNvPr>
          <p:cNvSpPr/>
          <p:nvPr/>
        </p:nvSpPr>
        <p:spPr>
          <a:xfrm>
            <a:off x="4862915" y="1831407"/>
            <a:ext cx="286328" cy="1570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Flecha: a la derecha 9">
            <a:extLst>
              <a:ext uri="{FF2B5EF4-FFF2-40B4-BE49-F238E27FC236}">
                <a16:creationId xmlns:a16="http://schemas.microsoft.com/office/drawing/2014/main" id="{99524458-498A-4DBE-4045-DF0A4B63AF91}"/>
              </a:ext>
            </a:extLst>
          </p:cNvPr>
          <p:cNvSpPr/>
          <p:nvPr/>
        </p:nvSpPr>
        <p:spPr>
          <a:xfrm>
            <a:off x="6566984" y="4776285"/>
            <a:ext cx="286328" cy="1570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06F849DD-FAF3-B0E1-5EE5-82F352DE4ED3}"/>
              </a:ext>
            </a:extLst>
          </p:cNvPr>
          <p:cNvSpPr txBox="1"/>
          <p:nvPr/>
        </p:nvSpPr>
        <p:spPr>
          <a:xfrm>
            <a:off x="5149243" y="3261223"/>
            <a:ext cx="5800436" cy="215444"/>
          </a:xfrm>
          <a:prstGeom prst="rect">
            <a:avLst/>
          </a:prstGeom>
          <a:noFill/>
        </p:spPr>
        <p:txBody>
          <a:bodyPr wrap="square" rtlCol="0">
            <a:spAutoFit/>
          </a:bodyPr>
          <a:lstStyle/>
          <a:p>
            <a:r>
              <a:rPr lang="es-ES" sz="800" dirty="0">
                <a:latin typeface="Vani" panose="02040502050405020303" pitchFamily="18" charset="0"/>
                <a:cs typeface="Vani" panose="02040502050405020303" pitchFamily="18" charset="0"/>
              </a:rPr>
              <a:t>Si Bien la menor cantidades de goles se marcaron en el Trofeo de Campeones, el promedio de gol es el más alto</a:t>
            </a:r>
          </a:p>
        </p:txBody>
      </p:sp>
      <p:pic>
        <p:nvPicPr>
          <p:cNvPr id="7" name="Imagen 6" descr="Tabla&#10;&#10;Descripción generada automáticamente">
            <a:extLst>
              <a:ext uri="{FF2B5EF4-FFF2-40B4-BE49-F238E27FC236}">
                <a16:creationId xmlns:a16="http://schemas.microsoft.com/office/drawing/2014/main" id="{DCC8A585-AB3D-CFB2-0C12-64B34396DE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930" y="1037919"/>
            <a:ext cx="4295841" cy="1981817"/>
          </a:xfrm>
          <a:prstGeom prst="rect">
            <a:avLst/>
          </a:prstGeom>
          <a:ln>
            <a:solidFill>
              <a:schemeClr val="tx1"/>
            </a:solidFill>
          </a:ln>
          <a:effectLst>
            <a:outerShdw blurRad="292100" dist="139700" dir="2700000" algn="tl" rotWithShape="0">
              <a:srgbClr val="333333">
                <a:alpha val="65000"/>
              </a:srgbClr>
            </a:outerShdw>
          </a:effectLst>
        </p:spPr>
      </p:pic>
      <p:pic>
        <p:nvPicPr>
          <p:cNvPr id="12" name="Imagen 11" descr="Tabla&#10;&#10;Descripción generada automáticamente">
            <a:extLst>
              <a:ext uri="{FF2B5EF4-FFF2-40B4-BE49-F238E27FC236}">
                <a16:creationId xmlns:a16="http://schemas.microsoft.com/office/drawing/2014/main" id="{A18A84D5-C826-48F0-6A19-DE2B163649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5236" y="3799455"/>
            <a:ext cx="4696957" cy="2219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268973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D5EC197-FBE4-248C-739D-4C2DF4B74A8E}"/>
              </a:ext>
            </a:extLst>
          </p:cNvPr>
          <p:cNvSpPr txBox="1"/>
          <p:nvPr/>
        </p:nvSpPr>
        <p:spPr>
          <a:xfrm>
            <a:off x="826416" y="377072"/>
            <a:ext cx="10539167" cy="400110"/>
          </a:xfrm>
          <a:prstGeom prst="rect">
            <a:avLst/>
          </a:prstGeom>
          <a:noFill/>
        </p:spPr>
        <p:txBody>
          <a:bodyPr wrap="square" rtlCol="0">
            <a:spAutoFit/>
          </a:bodyPr>
          <a:lstStyle/>
          <a:p>
            <a:pPr algn="ctr"/>
            <a:r>
              <a:rPr lang="es-ES" sz="2000" dirty="0">
                <a:latin typeface="Vani" panose="02040502050405020303" pitchFamily="18" charset="0"/>
                <a:cs typeface="Vani" panose="02040502050405020303" pitchFamily="18" charset="0"/>
              </a:rPr>
              <a:t>ANÁLISIS GENERAL DEL RENDIMIENTO GOLEADOR DE MESSI</a:t>
            </a:r>
          </a:p>
        </p:txBody>
      </p:sp>
      <p:pic>
        <p:nvPicPr>
          <p:cNvPr id="4" name="Imagen 3" descr="Gráfico, Gráfico de líneas&#10;&#10;Descripción generada automáticamente">
            <a:extLst>
              <a:ext uri="{FF2B5EF4-FFF2-40B4-BE49-F238E27FC236}">
                <a16:creationId xmlns:a16="http://schemas.microsoft.com/office/drawing/2014/main" id="{74117F7C-C630-4F74-BB9A-56B17875D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37" y="1234960"/>
            <a:ext cx="9051722" cy="2055495"/>
          </a:xfrm>
          <a:prstGeom prst="rect">
            <a:avLst/>
          </a:prstGeom>
          <a:ln>
            <a:noFill/>
          </a:ln>
          <a:effectLst>
            <a:outerShdw blurRad="292100" dist="139700" dir="2700000" algn="tl" rotWithShape="0">
              <a:srgbClr val="333333">
                <a:alpha val="65000"/>
              </a:srgbClr>
            </a:outerShdw>
          </a:effectLst>
        </p:spPr>
      </p:pic>
      <p:pic>
        <p:nvPicPr>
          <p:cNvPr id="6" name="Imagen 5" descr="Gráfico, Gráfico de barras&#10;&#10;Descripción generada automáticamente">
            <a:extLst>
              <a:ext uri="{FF2B5EF4-FFF2-40B4-BE49-F238E27FC236}">
                <a16:creationId xmlns:a16="http://schemas.microsoft.com/office/drawing/2014/main" id="{4A7B5F17-430E-F74C-C6DC-30D6F0E539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5332" y="4145396"/>
            <a:ext cx="9141331" cy="2152453"/>
          </a:xfrm>
          <a:prstGeom prst="rect">
            <a:avLst/>
          </a:prstGeom>
          <a:ln>
            <a:noFill/>
          </a:ln>
          <a:effectLst>
            <a:outerShdw blurRad="292100" dist="139700" dir="2700000" algn="tl" rotWithShape="0">
              <a:srgbClr val="333333">
                <a:alpha val="65000"/>
              </a:srgbClr>
            </a:outerShdw>
          </a:effectLst>
        </p:spPr>
      </p:pic>
      <p:cxnSp>
        <p:nvCxnSpPr>
          <p:cNvPr id="10" name="Conector recto de flecha 9">
            <a:extLst>
              <a:ext uri="{FF2B5EF4-FFF2-40B4-BE49-F238E27FC236}">
                <a16:creationId xmlns:a16="http://schemas.microsoft.com/office/drawing/2014/main" id="{26A3BAE5-5DFA-8821-BFF4-8408A9DC23BA}"/>
              </a:ext>
            </a:extLst>
          </p:cNvPr>
          <p:cNvCxnSpPr>
            <a:cxnSpLocks/>
          </p:cNvCxnSpPr>
          <p:nvPr/>
        </p:nvCxnSpPr>
        <p:spPr>
          <a:xfrm flipH="1" flipV="1">
            <a:off x="8940798" y="3123622"/>
            <a:ext cx="83129" cy="288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Abrir llave 16">
            <a:extLst>
              <a:ext uri="{FF2B5EF4-FFF2-40B4-BE49-F238E27FC236}">
                <a16:creationId xmlns:a16="http://schemas.microsoft.com/office/drawing/2014/main" id="{039435C9-6AB7-6509-B93A-722DF31306FD}"/>
              </a:ext>
            </a:extLst>
          </p:cNvPr>
          <p:cNvSpPr/>
          <p:nvPr/>
        </p:nvSpPr>
        <p:spPr>
          <a:xfrm rot="16200000" flipH="1">
            <a:off x="9107053" y="2656610"/>
            <a:ext cx="147783" cy="258618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0" name="CuadroTexto 19">
            <a:extLst>
              <a:ext uri="{FF2B5EF4-FFF2-40B4-BE49-F238E27FC236}">
                <a16:creationId xmlns:a16="http://schemas.microsoft.com/office/drawing/2014/main" id="{743A0EDD-761A-259F-247E-01AD144E31ED}"/>
              </a:ext>
            </a:extLst>
          </p:cNvPr>
          <p:cNvSpPr txBox="1"/>
          <p:nvPr/>
        </p:nvSpPr>
        <p:spPr>
          <a:xfrm>
            <a:off x="6908799" y="3528617"/>
            <a:ext cx="4736918" cy="230832"/>
          </a:xfrm>
          <a:prstGeom prst="rect">
            <a:avLst/>
          </a:prstGeom>
          <a:noFill/>
        </p:spPr>
        <p:txBody>
          <a:bodyPr wrap="square" rtlCol="0">
            <a:spAutoFit/>
          </a:bodyPr>
          <a:lstStyle/>
          <a:p>
            <a:r>
              <a:rPr lang="es-ES" sz="900" dirty="0">
                <a:latin typeface="Vani" panose="02040502050405020303" pitchFamily="18" charset="0"/>
                <a:cs typeface="Vani" panose="02040502050405020303" pitchFamily="18" charset="0"/>
              </a:rPr>
              <a:t>Leve cambio de tendencia correspondiente a los últimos partidos en Inter Miami</a:t>
            </a:r>
          </a:p>
        </p:txBody>
      </p:sp>
      <p:sp>
        <p:nvSpPr>
          <p:cNvPr id="21" name="CuadroTexto 20">
            <a:extLst>
              <a:ext uri="{FF2B5EF4-FFF2-40B4-BE49-F238E27FC236}">
                <a16:creationId xmlns:a16="http://schemas.microsoft.com/office/drawing/2014/main" id="{D71E75BA-9E4E-14E7-02E4-4FE9CB3B5B0C}"/>
              </a:ext>
            </a:extLst>
          </p:cNvPr>
          <p:cNvSpPr txBox="1"/>
          <p:nvPr/>
        </p:nvSpPr>
        <p:spPr>
          <a:xfrm>
            <a:off x="1460677" y="6395468"/>
            <a:ext cx="9013359" cy="230832"/>
          </a:xfrm>
          <a:prstGeom prst="rect">
            <a:avLst/>
          </a:prstGeom>
          <a:noFill/>
        </p:spPr>
        <p:txBody>
          <a:bodyPr wrap="square" rtlCol="0">
            <a:spAutoFit/>
          </a:bodyPr>
          <a:lstStyle/>
          <a:p>
            <a:r>
              <a:rPr lang="es-ES" sz="900" dirty="0">
                <a:latin typeface="Vani" panose="02040502050405020303" pitchFamily="18" charset="0"/>
                <a:cs typeface="Vani" panose="02040502050405020303" pitchFamily="18" charset="0"/>
              </a:rPr>
              <a:t>*Como es de esperar, los goles marcados en casa superan a los marcados fuera de ella, aunque ha marcado una gran cantidad.</a:t>
            </a:r>
          </a:p>
        </p:txBody>
      </p:sp>
    </p:spTree>
    <p:extLst>
      <p:ext uri="{BB962C8B-B14F-4D97-AF65-F5344CB8AC3E}">
        <p14:creationId xmlns:p14="http://schemas.microsoft.com/office/powerpoint/2010/main" val="238966943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D5EC197-FBE4-248C-739D-4C2DF4B74A8E}"/>
              </a:ext>
            </a:extLst>
          </p:cNvPr>
          <p:cNvSpPr txBox="1"/>
          <p:nvPr/>
        </p:nvSpPr>
        <p:spPr>
          <a:xfrm>
            <a:off x="826416" y="377072"/>
            <a:ext cx="10539167" cy="400110"/>
          </a:xfrm>
          <a:prstGeom prst="rect">
            <a:avLst/>
          </a:prstGeom>
          <a:noFill/>
        </p:spPr>
        <p:txBody>
          <a:bodyPr wrap="square" rtlCol="0">
            <a:spAutoFit/>
          </a:bodyPr>
          <a:lstStyle/>
          <a:p>
            <a:pPr algn="ctr"/>
            <a:r>
              <a:rPr lang="es-ES" sz="2000" dirty="0">
                <a:latin typeface="Vani" panose="02040502050405020303" pitchFamily="18" charset="0"/>
                <a:cs typeface="Vani" panose="02040502050405020303" pitchFamily="18" charset="0"/>
              </a:rPr>
              <a:t>ANÁLISIS GENERAL DEL RENDIMIENTO GOLEADOR DE MESSI</a:t>
            </a:r>
          </a:p>
        </p:txBody>
      </p:sp>
      <p:pic>
        <p:nvPicPr>
          <p:cNvPr id="4" name="Imagen 3" descr="Gráfico, Gráfico de barras&#10;&#10;Descripción generada automáticamente">
            <a:extLst>
              <a:ext uri="{FF2B5EF4-FFF2-40B4-BE49-F238E27FC236}">
                <a16:creationId xmlns:a16="http://schemas.microsoft.com/office/drawing/2014/main" id="{361889CC-B442-99D0-5693-0F8B0CAB7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855" y="1213701"/>
            <a:ext cx="10687455" cy="3562485"/>
          </a:xfrm>
          <a:prstGeom prst="rect">
            <a:avLst/>
          </a:prstGeom>
          <a:ln>
            <a:noFill/>
          </a:ln>
          <a:effectLst>
            <a:outerShdw blurRad="292100" dist="139700" dir="2700000" algn="tl" rotWithShape="0">
              <a:srgbClr val="333333">
                <a:alpha val="65000"/>
              </a:srgbClr>
            </a:outerShdw>
          </a:effectLst>
        </p:spPr>
      </p:pic>
      <p:pic>
        <p:nvPicPr>
          <p:cNvPr id="5" name="Imagen 4" descr="Un hombre con los brazos abiertos&#10;&#10;Descripción generada automáticamente">
            <a:extLst>
              <a:ext uri="{FF2B5EF4-FFF2-40B4-BE49-F238E27FC236}">
                <a16:creationId xmlns:a16="http://schemas.microsoft.com/office/drawing/2014/main" id="{FCB0E441-BC02-85B3-86F3-1C99EC01CA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7091" y="5271519"/>
            <a:ext cx="2295773" cy="11260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65FBDEF4-F306-5435-C7CF-46E2CC43CE01}"/>
              </a:ext>
            </a:extLst>
          </p:cNvPr>
          <p:cNvSpPr txBox="1"/>
          <p:nvPr/>
        </p:nvSpPr>
        <p:spPr>
          <a:xfrm>
            <a:off x="1413370" y="6480928"/>
            <a:ext cx="3563216" cy="246221"/>
          </a:xfrm>
          <a:prstGeom prst="rect">
            <a:avLst/>
          </a:prstGeom>
          <a:noFill/>
        </p:spPr>
        <p:txBody>
          <a:bodyPr wrap="square" rtlCol="0">
            <a:spAutoFit/>
          </a:bodyPr>
          <a:lstStyle/>
          <a:p>
            <a:pPr algn="ctr"/>
            <a:r>
              <a:rPr lang="es-ES" sz="1000" dirty="0"/>
              <a:t>Luis Suarez es el máximo asistidor de Messi con 48 asistencias</a:t>
            </a:r>
          </a:p>
        </p:txBody>
      </p:sp>
      <p:sp>
        <p:nvSpPr>
          <p:cNvPr id="7" name="CuadroTexto 6">
            <a:extLst>
              <a:ext uri="{FF2B5EF4-FFF2-40B4-BE49-F238E27FC236}">
                <a16:creationId xmlns:a16="http://schemas.microsoft.com/office/drawing/2014/main" id="{869A42F1-2313-752F-9682-61D98BAD0A0F}"/>
              </a:ext>
            </a:extLst>
          </p:cNvPr>
          <p:cNvSpPr txBox="1"/>
          <p:nvPr/>
        </p:nvSpPr>
        <p:spPr>
          <a:xfrm>
            <a:off x="6095999" y="4792358"/>
            <a:ext cx="5485016" cy="215444"/>
          </a:xfrm>
          <a:prstGeom prst="rect">
            <a:avLst/>
          </a:prstGeom>
          <a:noFill/>
        </p:spPr>
        <p:txBody>
          <a:bodyPr wrap="square" rtlCol="0">
            <a:spAutoFit/>
          </a:bodyPr>
          <a:lstStyle/>
          <a:p>
            <a:r>
              <a:rPr lang="es-ES" sz="800" dirty="0"/>
              <a:t>*El top 10 está conformado por compañeros del FC Barcelona, es esperable ya que allí disputo la mayor cantidad de partidos</a:t>
            </a:r>
          </a:p>
        </p:txBody>
      </p:sp>
    </p:spTree>
    <p:extLst>
      <p:ext uri="{BB962C8B-B14F-4D97-AF65-F5344CB8AC3E}">
        <p14:creationId xmlns:p14="http://schemas.microsoft.com/office/powerpoint/2010/main" val="16768528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D5EC197-FBE4-248C-739D-4C2DF4B74A8E}"/>
              </a:ext>
            </a:extLst>
          </p:cNvPr>
          <p:cNvSpPr txBox="1"/>
          <p:nvPr/>
        </p:nvSpPr>
        <p:spPr>
          <a:xfrm>
            <a:off x="826416" y="377072"/>
            <a:ext cx="10539167" cy="400110"/>
          </a:xfrm>
          <a:prstGeom prst="rect">
            <a:avLst/>
          </a:prstGeom>
          <a:noFill/>
        </p:spPr>
        <p:txBody>
          <a:bodyPr wrap="square" rtlCol="0">
            <a:spAutoFit/>
          </a:bodyPr>
          <a:lstStyle/>
          <a:p>
            <a:pPr algn="ctr"/>
            <a:r>
              <a:rPr lang="es-ES" sz="2000" dirty="0">
                <a:latin typeface="Vani" panose="02040502050405020303" pitchFamily="18" charset="0"/>
                <a:cs typeface="Vani" panose="02040502050405020303" pitchFamily="18" charset="0"/>
              </a:rPr>
              <a:t>ANÁLISIS DE LAS HIPÓTESIS</a:t>
            </a:r>
          </a:p>
        </p:txBody>
      </p:sp>
      <p:sp>
        <p:nvSpPr>
          <p:cNvPr id="4" name="CuadroTexto 3">
            <a:extLst>
              <a:ext uri="{FF2B5EF4-FFF2-40B4-BE49-F238E27FC236}">
                <a16:creationId xmlns:a16="http://schemas.microsoft.com/office/drawing/2014/main" id="{232C5A92-7777-DCFC-89ED-6EC8F3C1DDD2}"/>
              </a:ext>
            </a:extLst>
          </p:cNvPr>
          <p:cNvSpPr txBox="1"/>
          <p:nvPr/>
        </p:nvSpPr>
        <p:spPr>
          <a:xfrm>
            <a:off x="480767" y="948733"/>
            <a:ext cx="10884816" cy="1200329"/>
          </a:xfrm>
          <a:prstGeom prst="rect">
            <a:avLst/>
          </a:prstGeom>
          <a:noFill/>
        </p:spPr>
        <p:txBody>
          <a:bodyPr wrap="square">
            <a:spAutoFit/>
          </a:bodyPr>
          <a:lstStyle/>
          <a:p>
            <a:endParaRPr lang="es-ES" dirty="0">
              <a:latin typeface="Vani" panose="02040502050405020303" pitchFamily="18" charset="0"/>
              <a:cs typeface="Vani" panose="02040502050405020303" pitchFamily="18" charset="0"/>
            </a:endParaRPr>
          </a:p>
          <a:p>
            <a:r>
              <a:rPr lang="es-ES" sz="1800" dirty="0">
                <a:effectLst/>
                <a:latin typeface="Vani" panose="02040502050405020303" pitchFamily="18" charset="0"/>
                <a:cs typeface="Vani" panose="02040502050405020303" pitchFamily="18" charset="0"/>
              </a:rPr>
              <a:t>Hipótesis 1: el desempeño goleador de Messi es más alto enfrentando a equipos de la Comunidad de Madrid que a cualquier otra Comunidad de España.</a:t>
            </a:r>
            <a:br>
              <a:rPr lang="es-ES" sz="1800" dirty="0">
                <a:effectLst/>
                <a:latin typeface="Vani" panose="02040502050405020303" pitchFamily="18" charset="0"/>
                <a:cs typeface="Vani" panose="02040502050405020303" pitchFamily="18" charset="0"/>
              </a:rPr>
            </a:br>
            <a:endParaRPr lang="es-ES" dirty="0"/>
          </a:p>
        </p:txBody>
      </p:sp>
      <p:sp>
        <p:nvSpPr>
          <p:cNvPr id="3" name="CuadroTexto 2">
            <a:extLst>
              <a:ext uri="{FF2B5EF4-FFF2-40B4-BE49-F238E27FC236}">
                <a16:creationId xmlns:a16="http://schemas.microsoft.com/office/drawing/2014/main" id="{369048AF-C384-9591-83C8-E4BECA60EC3C}"/>
              </a:ext>
            </a:extLst>
          </p:cNvPr>
          <p:cNvSpPr txBox="1"/>
          <p:nvPr/>
        </p:nvSpPr>
        <p:spPr>
          <a:xfrm>
            <a:off x="8813552" y="2162159"/>
            <a:ext cx="2362448" cy="1169551"/>
          </a:xfrm>
          <a:prstGeom prst="rect">
            <a:avLst/>
          </a:prstGeom>
          <a:noFill/>
        </p:spPr>
        <p:txBody>
          <a:bodyPr wrap="square" rtlCol="0">
            <a:spAutoFit/>
          </a:bodyPr>
          <a:lstStyle/>
          <a:p>
            <a:r>
              <a:rPr lang="es-ES" sz="1000" dirty="0">
                <a:latin typeface="Vani" panose="02040502050405020303" pitchFamily="18" charset="0"/>
                <a:cs typeface="Vani" panose="02040502050405020303" pitchFamily="18" charset="0"/>
              </a:rPr>
              <a:t>La cantidad de goles marcados a equipos de la Comunidad de Madrid es mayor al resto, pero </a:t>
            </a:r>
            <a:r>
              <a:rPr lang="es-ES" sz="1000" dirty="0" err="1">
                <a:latin typeface="Vani" panose="02040502050405020303" pitchFamily="18" charset="0"/>
                <a:cs typeface="Vani" panose="02040502050405020303" pitchFamily="18" charset="0"/>
              </a:rPr>
              <a:t>teambien</a:t>
            </a:r>
            <a:r>
              <a:rPr lang="es-ES" sz="1000" dirty="0">
                <a:latin typeface="Vani" panose="02040502050405020303" pitchFamily="18" charset="0"/>
                <a:cs typeface="Vani" panose="02040502050405020303" pitchFamily="18" charset="0"/>
              </a:rPr>
              <a:t> lo son los partidos disputados, por lo que debemos analizar el promedio de gol por partido para determinar la eficacia.</a:t>
            </a:r>
          </a:p>
        </p:txBody>
      </p:sp>
      <p:pic>
        <p:nvPicPr>
          <p:cNvPr id="7" name="Imagen 6" descr="Gráfico, Gráfico de rectángulos&#10;&#10;Descripción generada automáticamente">
            <a:extLst>
              <a:ext uri="{FF2B5EF4-FFF2-40B4-BE49-F238E27FC236}">
                <a16:creationId xmlns:a16="http://schemas.microsoft.com/office/drawing/2014/main" id="{E410B794-590B-6DA6-6C83-08D522EBE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767" y="1973777"/>
            <a:ext cx="7841197" cy="3619726"/>
          </a:xfrm>
          <a:prstGeom prst="rect">
            <a:avLst/>
          </a:prstGeom>
          <a:ln>
            <a:solidFill>
              <a:schemeClr val="tx1"/>
            </a:solidFill>
          </a:ln>
        </p:spPr>
      </p:pic>
      <p:pic>
        <p:nvPicPr>
          <p:cNvPr id="9" name="Imagen 8" descr="Tabla&#10;&#10;Descripción generada automáticamente">
            <a:extLst>
              <a:ext uri="{FF2B5EF4-FFF2-40B4-BE49-F238E27FC236}">
                <a16:creationId xmlns:a16="http://schemas.microsoft.com/office/drawing/2014/main" id="{B4290058-3AE8-AC33-E8AC-CB87EBDC37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8264" y="3526290"/>
            <a:ext cx="2467319" cy="2067213"/>
          </a:xfrm>
          <a:prstGeom prst="rect">
            <a:avLst/>
          </a:prstGeom>
          <a:ln>
            <a:solidFill>
              <a:schemeClr val="tx1"/>
            </a:solidFill>
          </a:ln>
        </p:spPr>
      </p:pic>
    </p:spTree>
    <p:extLst>
      <p:ext uri="{BB962C8B-B14F-4D97-AF65-F5344CB8AC3E}">
        <p14:creationId xmlns:p14="http://schemas.microsoft.com/office/powerpoint/2010/main" val="105286554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D5EC197-FBE4-248C-739D-4C2DF4B74A8E}"/>
              </a:ext>
            </a:extLst>
          </p:cNvPr>
          <p:cNvSpPr txBox="1"/>
          <p:nvPr/>
        </p:nvSpPr>
        <p:spPr>
          <a:xfrm>
            <a:off x="826416" y="377072"/>
            <a:ext cx="10539167" cy="400110"/>
          </a:xfrm>
          <a:prstGeom prst="rect">
            <a:avLst/>
          </a:prstGeom>
          <a:noFill/>
        </p:spPr>
        <p:txBody>
          <a:bodyPr wrap="square" rtlCol="0">
            <a:spAutoFit/>
          </a:bodyPr>
          <a:lstStyle/>
          <a:p>
            <a:pPr algn="ctr"/>
            <a:r>
              <a:rPr lang="es-ES" sz="2000" dirty="0">
                <a:latin typeface="Vani" panose="02040502050405020303" pitchFamily="18" charset="0"/>
                <a:cs typeface="Vani" panose="02040502050405020303" pitchFamily="18" charset="0"/>
              </a:rPr>
              <a:t>ANÁLISIS DE LAS HIPÓTESIS</a:t>
            </a:r>
          </a:p>
        </p:txBody>
      </p:sp>
      <p:sp>
        <p:nvSpPr>
          <p:cNvPr id="4" name="CuadroTexto 3">
            <a:extLst>
              <a:ext uri="{FF2B5EF4-FFF2-40B4-BE49-F238E27FC236}">
                <a16:creationId xmlns:a16="http://schemas.microsoft.com/office/drawing/2014/main" id="{232C5A92-7777-DCFC-89ED-6EC8F3C1DDD2}"/>
              </a:ext>
            </a:extLst>
          </p:cNvPr>
          <p:cNvSpPr txBox="1"/>
          <p:nvPr/>
        </p:nvSpPr>
        <p:spPr>
          <a:xfrm>
            <a:off x="480767" y="948733"/>
            <a:ext cx="10884816" cy="1200329"/>
          </a:xfrm>
          <a:prstGeom prst="rect">
            <a:avLst/>
          </a:prstGeom>
          <a:noFill/>
        </p:spPr>
        <p:txBody>
          <a:bodyPr wrap="square">
            <a:spAutoFit/>
          </a:bodyPr>
          <a:lstStyle/>
          <a:p>
            <a:endParaRPr lang="es-ES" dirty="0">
              <a:latin typeface="Vani" panose="02040502050405020303" pitchFamily="18" charset="0"/>
              <a:cs typeface="Vani" panose="02040502050405020303" pitchFamily="18" charset="0"/>
            </a:endParaRPr>
          </a:p>
          <a:p>
            <a:r>
              <a:rPr lang="es-ES" sz="1800" dirty="0">
                <a:effectLst/>
                <a:latin typeface="Vani" panose="02040502050405020303" pitchFamily="18" charset="0"/>
                <a:cs typeface="Vani" panose="02040502050405020303" pitchFamily="18" charset="0"/>
              </a:rPr>
              <a:t>Hipótesis 1: el desempeño goleador de Messi es más alto enfrentando a equipos de la Comunidad de Madrid que a cualquier otra Comunidad de España.</a:t>
            </a:r>
            <a:br>
              <a:rPr lang="es-ES" sz="1800" dirty="0">
                <a:effectLst/>
                <a:latin typeface="Vani" panose="02040502050405020303" pitchFamily="18" charset="0"/>
                <a:cs typeface="Vani" panose="02040502050405020303" pitchFamily="18" charset="0"/>
              </a:rPr>
            </a:br>
            <a:endParaRPr lang="es-ES" dirty="0"/>
          </a:p>
        </p:txBody>
      </p:sp>
      <p:pic>
        <p:nvPicPr>
          <p:cNvPr id="6" name="Imagen 5" descr="Gráfico, Gráfico de cajas y bigotes&#10;&#10;Descripción generada automáticamente">
            <a:extLst>
              <a:ext uri="{FF2B5EF4-FFF2-40B4-BE49-F238E27FC236}">
                <a16:creationId xmlns:a16="http://schemas.microsoft.com/office/drawing/2014/main" id="{5E6C81DF-0E6D-EB74-F723-46364E6A511F}"/>
              </a:ext>
            </a:extLst>
          </p:cNvPr>
          <p:cNvPicPr>
            <a:picLocks noChangeAspect="1"/>
          </p:cNvPicPr>
          <p:nvPr/>
        </p:nvPicPr>
        <p:blipFill rotWithShape="1">
          <a:blip r:embed="rId3">
            <a:extLst>
              <a:ext uri="{28A0092B-C50C-407E-A947-70E740481C1C}">
                <a14:useLocalDpi xmlns:a14="http://schemas.microsoft.com/office/drawing/2010/main" val="0"/>
              </a:ext>
            </a:extLst>
          </a:blip>
          <a:srcRect b="3074"/>
          <a:stretch/>
        </p:blipFill>
        <p:spPr>
          <a:xfrm>
            <a:off x="1394689" y="2057398"/>
            <a:ext cx="9402619" cy="2570020"/>
          </a:xfrm>
          <a:prstGeom prst="rect">
            <a:avLst/>
          </a:prstGeom>
        </p:spPr>
      </p:pic>
      <p:sp>
        <p:nvSpPr>
          <p:cNvPr id="8" name="CuadroTexto 7">
            <a:extLst>
              <a:ext uri="{FF2B5EF4-FFF2-40B4-BE49-F238E27FC236}">
                <a16:creationId xmlns:a16="http://schemas.microsoft.com/office/drawing/2014/main" id="{1730A551-6B2D-FE36-6E0B-67D8589E83F6}"/>
              </a:ext>
            </a:extLst>
          </p:cNvPr>
          <p:cNvSpPr txBox="1"/>
          <p:nvPr/>
        </p:nvSpPr>
        <p:spPr>
          <a:xfrm>
            <a:off x="7998691" y="2659980"/>
            <a:ext cx="1773382" cy="276999"/>
          </a:xfrm>
          <a:prstGeom prst="rect">
            <a:avLst/>
          </a:prstGeom>
          <a:noFill/>
        </p:spPr>
        <p:txBody>
          <a:bodyPr wrap="square" rtlCol="0">
            <a:spAutoFit/>
          </a:bodyPr>
          <a:lstStyle/>
          <a:p>
            <a:r>
              <a:rPr lang="es-ES" sz="1200" dirty="0">
                <a:latin typeface="Vani" panose="02040502050405020303" pitchFamily="18" charset="0"/>
                <a:cs typeface="Vani" panose="02040502050405020303" pitchFamily="18" charset="0"/>
              </a:rPr>
              <a:t>Goles por partido</a:t>
            </a:r>
          </a:p>
        </p:txBody>
      </p:sp>
      <p:sp>
        <p:nvSpPr>
          <p:cNvPr id="10" name="Cerrar llave 9">
            <a:extLst>
              <a:ext uri="{FF2B5EF4-FFF2-40B4-BE49-F238E27FC236}">
                <a16:creationId xmlns:a16="http://schemas.microsoft.com/office/drawing/2014/main" id="{19D3A491-8E9F-4705-4BC0-8BE587C53889}"/>
              </a:ext>
            </a:extLst>
          </p:cNvPr>
          <p:cNvSpPr/>
          <p:nvPr/>
        </p:nvSpPr>
        <p:spPr>
          <a:xfrm rot="5400000">
            <a:off x="8478130" y="3869188"/>
            <a:ext cx="237230" cy="216592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11" name="CuadroTexto 10">
            <a:extLst>
              <a:ext uri="{FF2B5EF4-FFF2-40B4-BE49-F238E27FC236}">
                <a16:creationId xmlns:a16="http://schemas.microsoft.com/office/drawing/2014/main" id="{3B82CB50-D284-53E3-6BFA-4BB35F10F869}"/>
              </a:ext>
            </a:extLst>
          </p:cNvPr>
          <p:cNvSpPr txBox="1"/>
          <p:nvPr/>
        </p:nvSpPr>
        <p:spPr>
          <a:xfrm>
            <a:off x="6654800" y="5119867"/>
            <a:ext cx="4433455" cy="861774"/>
          </a:xfrm>
          <a:prstGeom prst="rect">
            <a:avLst/>
          </a:prstGeom>
          <a:noFill/>
        </p:spPr>
        <p:txBody>
          <a:bodyPr wrap="square" rtlCol="0">
            <a:spAutoFit/>
          </a:bodyPr>
          <a:lstStyle/>
          <a:p>
            <a:pPr algn="ctr"/>
            <a:r>
              <a:rPr lang="es-ES" sz="1000" dirty="0">
                <a:latin typeface="Vani" panose="02040502050405020303" pitchFamily="18" charset="0"/>
                <a:cs typeface="Vani" panose="02040502050405020303" pitchFamily="18" charset="0"/>
              </a:rPr>
              <a:t>Equipos contra los que tiene un promedio de gol por partido más alto de lo habitual. Esto puede ocurrir por ejemplo vs un equipo de una categoría inferior al enfrentarse en la Copa del Rey. Por esto, el análisis de goles por partido se hará por Comunidades que cuenten con al menos 10 enfrentamientos entre los equipos que la componen y Messi.</a:t>
            </a:r>
          </a:p>
        </p:txBody>
      </p:sp>
    </p:spTree>
    <p:extLst>
      <p:ext uri="{BB962C8B-B14F-4D97-AF65-F5344CB8AC3E}">
        <p14:creationId xmlns:p14="http://schemas.microsoft.com/office/powerpoint/2010/main" val="356758899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D5EC197-FBE4-248C-739D-4C2DF4B74A8E}"/>
              </a:ext>
            </a:extLst>
          </p:cNvPr>
          <p:cNvSpPr txBox="1"/>
          <p:nvPr/>
        </p:nvSpPr>
        <p:spPr>
          <a:xfrm>
            <a:off x="826416" y="377072"/>
            <a:ext cx="10539167" cy="400110"/>
          </a:xfrm>
          <a:prstGeom prst="rect">
            <a:avLst/>
          </a:prstGeom>
          <a:noFill/>
        </p:spPr>
        <p:txBody>
          <a:bodyPr wrap="square" rtlCol="0">
            <a:spAutoFit/>
          </a:bodyPr>
          <a:lstStyle/>
          <a:p>
            <a:pPr algn="ctr"/>
            <a:r>
              <a:rPr lang="es-ES" sz="2000" dirty="0">
                <a:latin typeface="Vani" panose="02040502050405020303" pitchFamily="18" charset="0"/>
                <a:cs typeface="Vani" panose="02040502050405020303" pitchFamily="18" charset="0"/>
              </a:rPr>
              <a:t>ANÁLISIS DE LAS HIPÓTESIS</a:t>
            </a:r>
          </a:p>
        </p:txBody>
      </p:sp>
      <p:sp>
        <p:nvSpPr>
          <p:cNvPr id="4" name="CuadroTexto 3">
            <a:extLst>
              <a:ext uri="{FF2B5EF4-FFF2-40B4-BE49-F238E27FC236}">
                <a16:creationId xmlns:a16="http://schemas.microsoft.com/office/drawing/2014/main" id="{232C5A92-7777-DCFC-89ED-6EC8F3C1DDD2}"/>
              </a:ext>
            </a:extLst>
          </p:cNvPr>
          <p:cNvSpPr txBox="1"/>
          <p:nvPr/>
        </p:nvSpPr>
        <p:spPr>
          <a:xfrm>
            <a:off x="480767" y="948733"/>
            <a:ext cx="10884816" cy="1200329"/>
          </a:xfrm>
          <a:prstGeom prst="rect">
            <a:avLst/>
          </a:prstGeom>
          <a:noFill/>
        </p:spPr>
        <p:txBody>
          <a:bodyPr wrap="square">
            <a:spAutoFit/>
          </a:bodyPr>
          <a:lstStyle/>
          <a:p>
            <a:endParaRPr lang="es-ES" dirty="0">
              <a:latin typeface="Vani" panose="02040502050405020303" pitchFamily="18" charset="0"/>
              <a:cs typeface="Vani" panose="02040502050405020303" pitchFamily="18" charset="0"/>
            </a:endParaRPr>
          </a:p>
          <a:p>
            <a:r>
              <a:rPr lang="es-ES" sz="1800" dirty="0">
                <a:effectLst/>
                <a:latin typeface="Vani" panose="02040502050405020303" pitchFamily="18" charset="0"/>
                <a:cs typeface="Vani" panose="02040502050405020303" pitchFamily="18" charset="0"/>
              </a:rPr>
              <a:t>Hipótesis 1: el desempeño goleador de Messi es más alto enfrentando a equipos de la Comunidad de Madrid que a cualquier otra Comunidad de España.</a:t>
            </a:r>
            <a:br>
              <a:rPr lang="es-ES" sz="1800" dirty="0">
                <a:effectLst/>
                <a:latin typeface="Vani" panose="02040502050405020303" pitchFamily="18" charset="0"/>
                <a:cs typeface="Vani" panose="02040502050405020303" pitchFamily="18" charset="0"/>
              </a:rPr>
            </a:br>
            <a:endParaRPr lang="es-ES" dirty="0"/>
          </a:p>
        </p:txBody>
      </p:sp>
      <p:pic>
        <p:nvPicPr>
          <p:cNvPr id="5" name="Imagen 4" descr="Gráfico, Gráfico de barras&#10;&#10;Descripción generada automáticamente">
            <a:extLst>
              <a:ext uri="{FF2B5EF4-FFF2-40B4-BE49-F238E27FC236}">
                <a16:creationId xmlns:a16="http://schemas.microsoft.com/office/drawing/2014/main" id="{50A1B743-D226-1CD0-D15D-35ADE6004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670" y="1953559"/>
            <a:ext cx="9444420" cy="4009520"/>
          </a:xfrm>
          <a:prstGeom prst="rect">
            <a:avLst/>
          </a:prstGeom>
          <a:ln>
            <a:solidFill>
              <a:schemeClr val="tx1"/>
            </a:solidFill>
          </a:ln>
        </p:spPr>
      </p:pic>
      <p:sp>
        <p:nvSpPr>
          <p:cNvPr id="8" name="Elipse 7">
            <a:extLst>
              <a:ext uri="{FF2B5EF4-FFF2-40B4-BE49-F238E27FC236}">
                <a16:creationId xmlns:a16="http://schemas.microsoft.com/office/drawing/2014/main" id="{97AB3CF1-B735-728B-2E78-90C8528026C9}"/>
              </a:ext>
            </a:extLst>
          </p:cNvPr>
          <p:cNvSpPr/>
          <p:nvPr/>
        </p:nvSpPr>
        <p:spPr>
          <a:xfrm>
            <a:off x="9411855" y="4174835"/>
            <a:ext cx="902972" cy="3879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rgbClr val="00B0F0"/>
              </a:solidFill>
            </a:endParaRPr>
          </a:p>
        </p:txBody>
      </p:sp>
      <p:cxnSp>
        <p:nvCxnSpPr>
          <p:cNvPr id="10" name="Conector recto de flecha 9">
            <a:extLst>
              <a:ext uri="{FF2B5EF4-FFF2-40B4-BE49-F238E27FC236}">
                <a16:creationId xmlns:a16="http://schemas.microsoft.com/office/drawing/2014/main" id="{EE5B63F4-A821-5D54-7DDD-D5C4D17A2AE6}"/>
              </a:ext>
            </a:extLst>
          </p:cNvPr>
          <p:cNvCxnSpPr>
            <a:cxnSpLocks/>
          </p:cNvCxnSpPr>
          <p:nvPr/>
        </p:nvCxnSpPr>
        <p:spPr>
          <a:xfrm flipH="1">
            <a:off x="10302067" y="4128652"/>
            <a:ext cx="270046" cy="187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uadroTexto 11">
            <a:extLst>
              <a:ext uri="{FF2B5EF4-FFF2-40B4-BE49-F238E27FC236}">
                <a16:creationId xmlns:a16="http://schemas.microsoft.com/office/drawing/2014/main" id="{BC065800-0058-9DCF-0B98-F221A3435E8A}"/>
              </a:ext>
            </a:extLst>
          </p:cNvPr>
          <p:cNvSpPr txBox="1"/>
          <p:nvPr/>
        </p:nvSpPr>
        <p:spPr>
          <a:xfrm>
            <a:off x="10584873" y="3611418"/>
            <a:ext cx="1209963" cy="861774"/>
          </a:xfrm>
          <a:prstGeom prst="rect">
            <a:avLst/>
          </a:prstGeom>
          <a:noFill/>
        </p:spPr>
        <p:txBody>
          <a:bodyPr wrap="square" rtlCol="0">
            <a:spAutoFit/>
          </a:bodyPr>
          <a:lstStyle/>
          <a:p>
            <a:r>
              <a:rPr lang="es-ES" sz="1000" dirty="0">
                <a:latin typeface="Vani" panose="02040502050405020303" pitchFamily="18" charset="0"/>
                <a:cs typeface="Vani" panose="02040502050405020303" pitchFamily="18" charset="0"/>
              </a:rPr>
              <a:t>Vemos que la Comunidad de Madrid es la novena en goles por partido.</a:t>
            </a:r>
          </a:p>
        </p:txBody>
      </p:sp>
    </p:spTree>
    <p:extLst>
      <p:ext uri="{BB962C8B-B14F-4D97-AF65-F5344CB8AC3E}">
        <p14:creationId xmlns:p14="http://schemas.microsoft.com/office/powerpoint/2010/main" val="146414404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CC43FD7-EB2A-348D-AA3D-906063A1440D}"/>
              </a:ext>
            </a:extLst>
          </p:cNvPr>
          <p:cNvSpPr txBox="1"/>
          <p:nvPr/>
        </p:nvSpPr>
        <p:spPr>
          <a:xfrm>
            <a:off x="2394527" y="3075057"/>
            <a:ext cx="7402945" cy="707886"/>
          </a:xfrm>
          <a:prstGeom prst="rect">
            <a:avLst/>
          </a:prstGeom>
          <a:noFill/>
        </p:spPr>
        <p:txBody>
          <a:bodyPr wrap="square" rtlCol="0">
            <a:spAutoFit/>
          </a:bodyPr>
          <a:lstStyle/>
          <a:p>
            <a:r>
              <a:rPr lang="es-ES" sz="4000" dirty="0">
                <a:latin typeface="Vani" panose="02040502050405020303" pitchFamily="18" charset="0"/>
                <a:cs typeface="Vani" panose="02040502050405020303" pitchFamily="18" charset="0"/>
              </a:rPr>
              <a:t>La hipótesis 1 es rechazada.</a:t>
            </a:r>
          </a:p>
        </p:txBody>
      </p:sp>
    </p:spTree>
    <p:extLst>
      <p:ext uri="{BB962C8B-B14F-4D97-AF65-F5344CB8AC3E}">
        <p14:creationId xmlns:p14="http://schemas.microsoft.com/office/powerpoint/2010/main" val="2263691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D5EC197-FBE4-248C-739D-4C2DF4B74A8E}"/>
              </a:ext>
            </a:extLst>
          </p:cNvPr>
          <p:cNvSpPr txBox="1"/>
          <p:nvPr/>
        </p:nvSpPr>
        <p:spPr>
          <a:xfrm>
            <a:off x="826416" y="377072"/>
            <a:ext cx="10539167" cy="400110"/>
          </a:xfrm>
          <a:prstGeom prst="rect">
            <a:avLst/>
          </a:prstGeom>
          <a:noFill/>
        </p:spPr>
        <p:txBody>
          <a:bodyPr wrap="square" rtlCol="0">
            <a:spAutoFit/>
          </a:bodyPr>
          <a:lstStyle/>
          <a:p>
            <a:pPr algn="ctr"/>
            <a:r>
              <a:rPr lang="es-ES" sz="2000" dirty="0">
                <a:latin typeface="Vani" panose="02040502050405020303" pitchFamily="18" charset="0"/>
                <a:cs typeface="Vani" panose="02040502050405020303" pitchFamily="18" charset="0"/>
              </a:rPr>
              <a:t>ANÁLISIS DE LAS HIPÓTESIS</a:t>
            </a:r>
          </a:p>
        </p:txBody>
      </p:sp>
      <p:sp>
        <p:nvSpPr>
          <p:cNvPr id="4" name="CuadroTexto 3">
            <a:extLst>
              <a:ext uri="{FF2B5EF4-FFF2-40B4-BE49-F238E27FC236}">
                <a16:creationId xmlns:a16="http://schemas.microsoft.com/office/drawing/2014/main" id="{232C5A92-7777-DCFC-89ED-6EC8F3C1DDD2}"/>
              </a:ext>
            </a:extLst>
          </p:cNvPr>
          <p:cNvSpPr txBox="1"/>
          <p:nvPr/>
        </p:nvSpPr>
        <p:spPr>
          <a:xfrm>
            <a:off x="480767" y="948733"/>
            <a:ext cx="10884816" cy="1200329"/>
          </a:xfrm>
          <a:prstGeom prst="rect">
            <a:avLst/>
          </a:prstGeom>
          <a:noFill/>
        </p:spPr>
        <p:txBody>
          <a:bodyPr wrap="square">
            <a:spAutoFit/>
          </a:bodyPr>
          <a:lstStyle/>
          <a:p>
            <a:endParaRPr lang="es-ES" sz="1800" dirty="0">
              <a:effectLst/>
              <a:latin typeface="Vani" panose="02040502050405020303" pitchFamily="18" charset="0"/>
              <a:cs typeface="Vani" panose="02040502050405020303" pitchFamily="18" charset="0"/>
            </a:endParaRPr>
          </a:p>
          <a:p>
            <a:r>
              <a:rPr lang="es-ES" sz="1800" dirty="0">
                <a:effectLst/>
                <a:latin typeface="Vani" panose="02040502050405020303" pitchFamily="18" charset="0"/>
                <a:cs typeface="Vani" panose="02040502050405020303" pitchFamily="18" charset="0"/>
              </a:rPr>
              <a:t>Hipótesis 2 : el desempeño goleador de Messi baja considerablemente en clásicos (vs Real Madrid y vs Espanyol).</a:t>
            </a:r>
            <a:br>
              <a:rPr lang="es-ES" sz="1800" dirty="0">
                <a:effectLst/>
                <a:latin typeface="Vani" panose="02040502050405020303" pitchFamily="18" charset="0"/>
                <a:cs typeface="Vani" panose="02040502050405020303" pitchFamily="18" charset="0"/>
              </a:rPr>
            </a:br>
            <a:endParaRPr lang="es-ES" dirty="0"/>
          </a:p>
        </p:txBody>
      </p:sp>
      <p:pic>
        <p:nvPicPr>
          <p:cNvPr id="5" name="Imagen 4" descr="Gráfico, Gráfico de rectángulos&#10;&#10;Descripción generada automáticamente">
            <a:extLst>
              <a:ext uri="{FF2B5EF4-FFF2-40B4-BE49-F238E27FC236}">
                <a16:creationId xmlns:a16="http://schemas.microsoft.com/office/drawing/2014/main" id="{05A464A8-CA70-AF1E-8ACB-EB65AB4F8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176" y="1964334"/>
            <a:ext cx="7645647" cy="3822823"/>
          </a:xfrm>
          <a:prstGeom prst="rect">
            <a:avLst/>
          </a:prstGeom>
          <a:ln>
            <a:solidFill>
              <a:schemeClr val="tx1"/>
            </a:solidFill>
          </a:ln>
        </p:spPr>
      </p:pic>
      <p:sp>
        <p:nvSpPr>
          <p:cNvPr id="3" name="CuadroTexto 2">
            <a:extLst>
              <a:ext uri="{FF2B5EF4-FFF2-40B4-BE49-F238E27FC236}">
                <a16:creationId xmlns:a16="http://schemas.microsoft.com/office/drawing/2014/main" id="{7F3DC364-DC5C-B060-E7EB-B4284181B359}"/>
              </a:ext>
            </a:extLst>
          </p:cNvPr>
          <p:cNvSpPr txBox="1"/>
          <p:nvPr/>
        </p:nvSpPr>
        <p:spPr>
          <a:xfrm>
            <a:off x="2190048" y="5909267"/>
            <a:ext cx="7811902" cy="246221"/>
          </a:xfrm>
          <a:prstGeom prst="rect">
            <a:avLst/>
          </a:prstGeom>
          <a:noFill/>
        </p:spPr>
        <p:txBody>
          <a:bodyPr wrap="square" rtlCol="0">
            <a:spAutoFit/>
          </a:bodyPr>
          <a:lstStyle/>
          <a:p>
            <a:r>
              <a:rPr lang="es-ES" sz="1000" dirty="0">
                <a:latin typeface="Vani" panose="02040502050405020303" pitchFamily="18" charset="0"/>
                <a:cs typeface="Vani" panose="02040502050405020303" pitchFamily="18" charset="0"/>
              </a:rPr>
              <a:t>*El rendimiento de goles por partido baja casi 0.25 puntos con respecto a la media general</a:t>
            </a:r>
          </a:p>
        </p:txBody>
      </p:sp>
    </p:spTree>
    <p:extLst>
      <p:ext uri="{BB962C8B-B14F-4D97-AF65-F5344CB8AC3E}">
        <p14:creationId xmlns:p14="http://schemas.microsoft.com/office/powerpoint/2010/main" val="148478718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3B66351C-AA54-D25C-9787-0D3E464BFEE4}"/>
              </a:ext>
            </a:extLst>
          </p:cNvPr>
          <p:cNvSpPr txBox="1"/>
          <p:nvPr/>
        </p:nvSpPr>
        <p:spPr>
          <a:xfrm>
            <a:off x="2632363" y="3075057"/>
            <a:ext cx="6927273"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4000" b="0" i="0" u="none" strike="noStrike" kern="1200" cap="none" spc="0" normalizeH="0" baseline="0" noProof="0" dirty="0">
                <a:ln>
                  <a:noFill/>
                </a:ln>
                <a:solidFill>
                  <a:prstClr val="black"/>
                </a:solidFill>
                <a:effectLst/>
                <a:uLnTx/>
                <a:uFillTx/>
                <a:latin typeface="Vani" panose="02040502050405020303" pitchFamily="18" charset="0"/>
                <a:ea typeface="+mn-ea"/>
                <a:cs typeface="Vani" panose="02040502050405020303" pitchFamily="18" charset="0"/>
              </a:rPr>
              <a:t>La hipótesis 2 se confirma.</a:t>
            </a:r>
          </a:p>
        </p:txBody>
      </p:sp>
    </p:spTree>
    <p:extLst>
      <p:ext uri="{BB962C8B-B14F-4D97-AF65-F5344CB8AC3E}">
        <p14:creationId xmlns:p14="http://schemas.microsoft.com/office/powerpoint/2010/main" val="335009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BBEB94-E23F-ADBD-BFB1-3AFEC7C45899}"/>
              </a:ext>
            </a:extLst>
          </p:cNvPr>
          <p:cNvSpPr>
            <a:spLocks noGrp="1"/>
          </p:cNvSpPr>
          <p:nvPr>
            <p:ph type="ctrTitle"/>
          </p:nvPr>
        </p:nvSpPr>
        <p:spPr>
          <a:xfrm>
            <a:off x="1008262" y="1323975"/>
            <a:ext cx="10175474" cy="5534025"/>
          </a:xfrm>
        </p:spPr>
        <p:txBody>
          <a:bodyPr>
            <a:normAutofit fontScale="90000"/>
          </a:bodyPr>
          <a:lstStyle/>
          <a:p>
            <a:pPr algn="l"/>
            <a:r>
              <a:rPr lang="es-ES" sz="3200" b="0" dirty="0">
                <a:effectLst/>
                <a:latin typeface="Vani" panose="02040502050405020303" pitchFamily="18" charset="0"/>
                <a:cs typeface="Vani" panose="02040502050405020303" pitchFamily="18" charset="0"/>
              </a:rPr>
              <a:t>El objetivo del proyecto es analizar cómo se ha desarrollado la capacidad goleadora del futbolista </a:t>
            </a:r>
            <a:r>
              <a:rPr lang="es-ES" sz="3200" dirty="0">
                <a:latin typeface="Vani" panose="02040502050405020303" pitchFamily="18" charset="0"/>
                <a:cs typeface="Vani" panose="02040502050405020303" pitchFamily="18" charset="0"/>
              </a:rPr>
              <a:t>a</a:t>
            </a:r>
            <a:r>
              <a:rPr lang="es-ES" sz="3200" b="0" dirty="0">
                <a:effectLst/>
                <a:latin typeface="Vani" panose="02040502050405020303" pitchFamily="18" charset="0"/>
                <a:cs typeface="Vani" panose="02040502050405020303" pitchFamily="18" charset="0"/>
              </a:rPr>
              <a:t>rgentino Lionel Messi en los distintos clubes</a:t>
            </a:r>
            <a:r>
              <a:rPr lang="es-ES" sz="3200" dirty="0">
                <a:latin typeface="Vani" panose="02040502050405020303" pitchFamily="18" charset="0"/>
                <a:cs typeface="Vani" panose="02040502050405020303" pitchFamily="18" charset="0"/>
              </a:rPr>
              <a:t> </a:t>
            </a:r>
            <a:r>
              <a:rPr lang="es-ES" sz="3200" b="0" dirty="0">
                <a:effectLst/>
                <a:latin typeface="Vani" panose="02040502050405020303" pitchFamily="18" charset="0"/>
                <a:cs typeface="Vani" panose="02040502050405020303" pitchFamily="18" charset="0"/>
              </a:rPr>
              <a:t>donde jugó. El análisis se basará en su desempeño a través del tiempo, en cada torneo disputado, jugando en casa (o fuera de ella), enfrentando a</a:t>
            </a:r>
            <a:r>
              <a:rPr lang="es-ES" sz="3200" dirty="0">
                <a:latin typeface="Vani" panose="02040502050405020303" pitchFamily="18" charset="0"/>
                <a:cs typeface="Vani" panose="02040502050405020303" pitchFamily="18" charset="0"/>
              </a:rPr>
              <a:t> </a:t>
            </a:r>
            <a:r>
              <a:rPr lang="es-ES" sz="3200" b="0" dirty="0">
                <a:effectLst/>
                <a:latin typeface="Vani" panose="02040502050405020303" pitchFamily="18" charset="0"/>
                <a:cs typeface="Vani" panose="02040502050405020303" pitchFamily="18" charset="0"/>
              </a:rPr>
              <a:t>equipos de cada Comunidad Autónoma de España y en clásicos. También se comparará a Messi con el resto de los goleadores del top 50 histórico en cuánto</a:t>
            </a:r>
            <a:r>
              <a:rPr lang="es-ES" sz="3200" dirty="0">
                <a:latin typeface="Vani" panose="02040502050405020303" pitchFamily="18" charset="0"/>
                <a:cs typeface="Vani" panose="02040502050405020303" pitchFamily="18" charset="0"/>
              </a:rPr>
              <a:t> </a:t>
            </a:r>
            <a:r>
              <a:rPr lang="es-ES" sz="3200" b="0" dirty="0">
                <a:effectLst/>
                <a:latin typeface="Vani" panose="02040502050405020303" pitchFamily="18" charset="0"/>
                <a:cs typeface="Vani" panose="02040502050405020303" pitchFamily="18" charset="0"/>
              </a:rPr>
              <a:t>a sus estaturas.</a:t>
            </a:r>
            <a:br>
              <a:rPr lang="es-ES" sz="2800" b="0" dirty="0">
                <a:solidFill>
                  <a:srgbClr val="D4D4D4"/>
                </a:solidFill>
                <a:effectLst/>
                <a:latin typeface="Vani" panose="02040502050405020303" pitchFamily="18" charset="0"/>
                <a:cs typeface="Vani" panose="02040502050405020303" pitchFamily="18" charset="0"/>
              </a:rPr>
            </a:br>
            <a:br>
              <a:rPr lang="es-ES" b="0" dirty="0">
                <a:solidFill>
                  <a:srgbClr val="D4D4D4"/>
                </a:solidFill>
                <a:effectLst/>
                <a:latin typeface="Consolas" panose="020B0609020204030204" pitchFamily="49" charset="0"/>
              </a:rPr>
            </a:br>
            <a:endParaRPr lang="es-ES" dirty="0"/>
          </a:p>
        </p:txBody>
      </p:sp>
      <p:sp>
        <p:nvSpPr>
          <p:cNvPr id="3" name="Subtítulo 2">
            <a:extLst>
              <a:ext uri="{FF2B5EF4-FFF2-40B4-BE49-F238E27FC236}">
                <a16:creationId xmlns:a16="http://schemas.microsoft.com/office/drawing/2014/main" id="{EA5B5A31-D09F-6D7A-242D-CAEB38467479}"/>
              </a:ext>
            </a:extLst>
          </p:cNvPr>
          <p:cNvSpPr>
            <a:spLocks noGrp="1"/>
          </p:cNvSpPr>
          <p:nvPr>
            <p:ph type="subTitle" idx="1"/>
          </p:nvPr>
        </p:nvSpPr>
        <p:spPr>
          <a:xfrm flipH="1">
            <a:off x="3395318" y="878656"/>
            <a:ext cx="5401363" cy="1140643"/>
          </a:xfrm>
        </p:spPr>
        <p:txBody>
          <a:bodyPr>
            <a:normAutofit/>
          </a:bodyPr>
          <a:lstStyle/>
          <a:p>
            <a:r>
              <a:rPr lang="es-ES" sz="4000" b="1" u="sng" dirty="0">
                <a:latin typeface="Vani" panose="02040502050405020303" pitchFamily="18" charset="0"/>
                <a:cs typeface="Vani" panose="02040502050405020303" pitchFamily="18" charset="0"/>
              </a:rPr>
              <a:t>Objetivo</a:t>
            </a:r>
          </a:p>
        </p:txBody>
      </p:sp>
    </p:spTree>
    <p:extLst>
      <p:ext uri="{BB962C8B-B14F-4D97-AF65-F5344CB8AC3E}">
        <p14:creationId xmlns:p14="http://schemas.microsoft.com/office/powerpoint/2010/main" val="2650775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D5EC197-FBE4-248C-739D-4C2DF4B74A8E}"/>
              </a:ext>
            </a:extLst>
          </p:cNvPr>
          <p:cNvSpPr txBox="1"/>
          <p:nvPr/>
        </p:nvSpPr>
        <p:spPr>
          <a:xfrm>
            <a:off x="826416" y="377072"/>
            <a:ext cx="10539167" cy="400110"/>
          </a:xfrm>
          <a:prstGeom prst="rect">
            <a:avLst/>
          </a:prstGeom>
          <a:noFill/>
        </p:spPr>
        <p:txBody>
          <a:bodyPr wrap="square" rtlCol="0">
            <a:spAutoFit/>
          </a:bodyPr>
          <a:lstStyle/>
          <a:p>
            <a:pPr algn="ctr"/>
            <a:r>
              <a:rPr lang="es-ES" sz="2000" dirty="0">
                <a:latin typeface="Vani" panose="02040502050405020303" pitchFamily="18" charset="0"/>
                <a:cs typeface="Vani" panose="02040502050405020303" pitchFamily="18" charset="0"/>
              </a:rPr>
              <a:t>ANÁLISIS DE LAS HIPÓTESIS</a:t>
            </a:r>
          </a:p>
        </p:txBody>
      </p:sp>
      <p:sp>
        <p:nvSpPr>
          <p:cNvPr id="4" name="CuadroTexto 3">
            <a:extLst>
              <a:ext uri="{FF2B5EF4-FFF2-40B4-BE49-F238E27FC236}">
                <a16:creationId xmlns:a16="http://schemas.microsoft.com/office/drawing/2014/main" id="{232C5A92-7777-DCFC-89ED-6EC8F3C1DDD2}"/>
              </a:ext>
            </a:extLst>
          </p:cNvPr>
          <p:cNvSpPr txBox="1"/>
          <p:nvPr/>
        </p:nvSpPr>
        <p:spPr>
          <a:xfrm>
            <a:off x="480767" y="948733"/>
            <a:ext cx="10884816" cy="1815882"/>
          </a:xfrm>
          <a:prstGeom prst="rect">
            <a:avLst/>
          </a:prstGeom>
          <a:noFill/>
        </p:spPr>
        <p:txBody>
          <a:bodyPr wrap="square">
            <a:spAutoFit/>
          </a:bodyPr>
          <a:lstStyle/>
          <a:p>
            <a:endParaRPr lang="es-ES" sz="1600" dirty="0">
              <a:effectLst/>
              <a:latin typeface="Vani" panose="02040502050405020303" pitchFamily="18" charset="0"/>
              <a:cs typeface="Vani" panose="02040502050405020303" pitchFamily="18" charset="0"/>
            </a:endParaRPr>
          </a:p>
          <a:p>
            <a:r>
              <a:rPr lang="es-ES" sz="1400" dirty="0">
                <a:effectLst/>
                <a:latin typeface="Vani" panose="02040502050405020303" pitchFamily="18" charset="0"/>
                <a:cs typeface="Vani" panose="02040502050405020303" pitchFamily="18" charset="0"/>
              </a:rPr>
              <a:t>Hipótesis</a:t>
            </a:r>
            <a:r>
              <a:rPr lang="es-ES" sz="1400" dirty="0">
                <a:latin typeface="Vani" panose="02040502050405020303" pitchFamily="18" charset="0"/>
                <a:cs typeface="Vani" panose="02040502050405020303" pitchFamily="18" charset="0"/>
              </a:rPr>
              <a:t> </a:t>
            </a:r>
            <a:r>
              <a:rPr lang="es-ES" sz="1400" dirty="0">
                <a:effectLst/>
                <a:latin typeface="Vani" panose="02040502050405020303" pitchFamily="18" charset="0"/>
                <a:cs typeface="Vani" panose="02040502050405020303" pitchFamily="18" charset="0"/>
              </a:rPr>
              <a:t>3 : la gran mayoría de goleadores juegan en la delantera, más precisamente como centrodelanteros. Debido a que deben estar en constante</a:t>
            </a:r>
            <a:r>
              <a:rPr lang="es-ES" sz="1400" dirty="0">
                <a:latin typeface="Vani" panose="02040502050405020303" pitchFamily="18" charset="0"/>
                <a:cs typeface="Vani" panose="02040502050405020303" pitchFamily="18" charset="0"/>
              </a:rPr>
              <a:t> </a:t>
            </a:r>
            <a:r>
              <a:rPr lang="es-ES" sz="1400" dirty="0">
                <a:effectLst/>
                <a:latin typeface="Vani" panose="02040502050405020303" pitchFamily="18" charset="0"/>
                <a:cs typeface="Vani" panose="02040502050405020303" pitchFamily="18" charset="0"/>
              </a:rPr>
              <a:t>disputa con los defensores, una contextura física grande puede ser de gran ayuda. En este sentido, Messi es, dentro del top 50 histórico</a:t>
            </a:r>
            <a:r>
              <a:rPr lang="es-ES" sz="1400" dirty="0">
                <a:latin typeface="Vani" panose="02040502050405020303" pitchFamily="18" charset="0"/>
                <a:cs typeface="Vani" panose="02040502050405020303" pitchFamily="18" charset="0"/>
              </a:rPr>
              <a:t> </a:t>
            </a:r>
            <a:r>
              <a:rPr lang="es-ES" sz="1400" dirty="0">
                <a:effectLst/>
                <a:latin typeface="Vani" panose="02040502050405020303" pitchFamily="18" charset="0"/>
                <a:cs typeface="Vani" panose="02040502050405020303" pitchFamily="18" charset="0"/>
              </a:rPr>
              <a:t>de goleadores, el de más baja estatura.</a:t>
            </a:r>
            <a:br>
              <a:rPr lang="es-ES" b="0" dirty="0">
                <a:solidFill>
                  <a:srgbClr val="D4D4D4"/>
                </a:solidFill>
                <a:effectLst/>
                <a:latin typeface="Vani" panose="02040502050405020303" pitchFamily="18" charset="0"/>
                <a:cs typeface="Vani" panose="02040502050405020303" pitchFamily="18" charset="0"/>
              </a:rPr>
            </a:br>
            <a:endParaRPr lang="es-ES" dirty="0">
              <a:latin typeface="Vani" panose="02040502050405020303" pitchFamily="18" charset="0"/>
              <a:cs typeface="Vani" panose="02040502050405020303" pitchFamily="18" charset="0"/>
            </a:endParaRPr>
          </a:p>
          <a:p>
            <a:br>
              <a:rPr lang="es-ES" sz="1800" dirty="0">
                <a:effectLst/>
                <a:latin typeface="Vani" panose="02040502050405020303" pitchFamily="18" charset="0"/>
                <a:cs typeface="Vani" panose="02040502050405020303" pitchFamily="18" charset="0"/>
              </a:rPr>
            </a:br>
            <a:endParaRPr lang="es-ES" dirty="0"/>
          </a:p>
        </p:txBody>
      </p:sp>
      <p:pic>
        <p:nvPicPr>
          <p:cNvPr id="6" name="Imagen 5" descr="Gráfico&#10;&#10;Descripción generada automáticamente">
            <a:extLst>
              <a:ext uri="{FF2B5EF4-FFF2-40B4-BE49-F238E27FC236}">
                <a16:creationId xmlns:a16="http://schemas.microsoft.com/office/drawing/2014/main" id="{1DE1E0EC-FC63-E400-1C66-9BF1E301C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455" y="2475242"/>
            <a:ext cx="8563710" cy="2928031"/>
          </a:xfrm>
          <a:prstGeom prst="rect">
            <a:avLst/>
          </a:prstGeom>
          <a:ln>
            <a:solidFill>
              <a:schemeClr val="tx1"/>
            </a:solidFill>
          </a:ln>
        </p:spPr>
      </p:pic>
      <p:sp>
        <p:nvSpPr>
          <p:cNvPr id="3" name="Abrir llave 2">
            <a:extLst>
              <a:ext uri="{FF2B5EF4-FFF2-40B4-BE49-F238E27FC236}">
                <a16:creationId xmlns:a16="http://schemas.microsoft.com/office/drawing/2014/main" id="{8F1BF5A9-9DE4-9A84-B906-3C2D14675067}"/>
              </a:ext>
            </a:extLst>
          </p:cNvPr>
          <p:cNvSpPr/>
          <p:nvPr/>
        </p:nvSpPr>
        <p:spPr>
          <a:xfrm rot="16200000">
            <a:off x="5189011" y="4607121"/>
            <a:ext cx="137577" cy="18796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5" name="CuadroTexto 4">
            <a:extLst>
              <a:ext uri="{FF2B5EF4-FFF2-40B4-BE49-F238E27FC236}">
                <a16:creationId xmlns:a16="http://schemas.microsoft.com/office/drawing/2014/main" id="{DB42DE85-5F53-0068-53A6-E0E7838542F9}"/>
              </a:ext>
            </a:extLst>
          </p:cNvPr>
          <p:cNvSpPr txBox="1"/>
          <p:nvPr/>
        </p:nvSpPr>
        <p:spPr>
          <a:xfrm>
            <a:off x="2655455" y="5642381"/>
            <a:ext cx="5652655" cy="246221"/>
          </a:xfrm>
          <a:prstGeom prst="rect">
            <a:avLst/>
          </a:prstGeom>
          <a:noFill/>
        </p:spPr>
        <p:txBody>
          <a:bodyPr wrap="square" rtlCol="0">
            <a:spAutoFit/>
          </a:bodyPr>
          <a:lstStyle/>
          <a:p>
            <a:r>
              <a:rPr lang="es-ES" sz="1000" dirty="0">
                <a:latin typeface="Vani" panose="02040502050405020303" pitchFamily="18" charset="0"/>
                <a:cs typeface="Vani" panose="02040502050405020303" pitchFamily="18" charset="0"/>
              </a:rPr>
              <a:t>Contrariamente a lo que se planteó, la mayoría de las alturas se ubican entre 1.70 m y 1.78 m</a:t>
            </a:r>
          </a:p>
        </p:txBody>
      </p:sp>
      <p:pic>
        <p:nvPicPr>
          <p:cNvPr id="10" name="Imagen 9" descr="Pantalla de computadora con letras&#10;&#10;Descripción generada automáticamente con confianza media">
            <a:extLst>
              <a:ext uri="{FF2B5EF4-FFF2-40B4-BE49-F238E27FC236}">
                <a16:creationId xmlns:a16="http://schemas.microsoft.com/office/drawing/2014/main" id="{852A6B75-E463-3702-43FE-33BE0335F2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885" y="2456667"/>
            <a:ext cx="2377152" cy="1815882"/>
          </a:xfrm>
          <a:prstGeom prst="rect">
            <a:avLst/>
          </a:prstGeom>
        </p:spPr>
      </p:pic>
      <p:sp>
        <p:nvSpPr>
          <p:cNvPr id="11" name="CuadroTexto 10">
            <a:extLst>
              <a:ext uri="{FF2B5EF4-FFF2-40B4-BE49-F238E27FC236}">
                <a16:creationId xmlns:a16="http://schemas.microsoft.com/office/drawing/2014/main" id="{8E04F054-DEE6-DCB0-CA5E-CC22C7985190}"/>
              </a:ext>
            </a:extLst>
          </p:cNvPr>
          <p:cNvSpPr txBox="1"/>
          <p:nvPr/>
        </p:nvSpPr>
        <p:spPr>
          <a:xfrm>
            <a:off x="131885" y="4290329"/>
            <a:ext cx="2377152" cy="230832"/>
          </a:xfrm>
          <a:prstGeom prst="rect">
            <a:avLst/>
          </a:prstGeom>
          <a:noFill/>
        </p:spPr>
        <p:txBody>
          <a:bodyPr wrap="square" rtlCol="0">
            <a:spAutoFit/>
          </a:bodyPr>
          <a:lstStyle/>
          <a:p>
            <a:r>
              <a:rPr lang="es-ES" sz="900" dirty="0">
                <a:latin typeface="Vani" panose="02040502050405020303" pitchFamily="18" charset="0"/>
                <a:cs typeface="Vani" panose="02040502050405020303" pitchFamily="18" charset="0"/>
              </a:rPr>
              <a:t>* Top 50 histórico</a:t>
            </a:r>
          </a:p>
        </p:txBody>
      </p:sp>
    </p:spTree>
    <p:extLst>
      <p:ext uri="{BB962C8B-B14F-4D97-AF65-F5344CB8AC3E}">
        <p14:creationId xmlns:p14="http://schemas.microsoft.com/office/powerpoint/2010/main" val="418375317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D5EC197-FBE4-248C-739D-4C2DF4B74A8E}"/>
              </a:ext>
            </a:extLst>
          </p:cNvPr>
          <p:cNvSpPr txBox="1"/>
          <p:nvPr/>
        </p:nvSpPr>
        <p:spPr>
          <a:xfrm>
            <a:off x="826416" y="377072"/>
            <a:ext cx="10539167" cy="400110"/>
          </a:xfrm>
          <a:prstGeom prst="rect">
            <a:avLst/>
          </a:prstGeom>
          <a:noFill/>
        </p:spPr>
        <p:txBody>
          <a:bodyPr wrap="square" rtlCol="0">
            <a:spAutoFit/>
          </a:bodyPr>
          <a:lstStyle/>
          <a:p>
            <a:pPr algn="ctr"/>
            <a:r>
              <a:rPr lang="es-ES" sz="2000" dirty="0">
                <a:latin typeface="Vani" panose="02040502050405020303" pitchFamily="18" charset="0"/>
                <a:cs typeface="Vani" panose="02040502050405020303" pitchFamily="18" charset="0"/>
              </a:rPr>
              <a:t>ANÁLISIS DE LAS HIPÓTESIS</a:t>
            </a:r>
          </a:p>
        </p:txBody>
      </p:sp>
      <p:sp>
        <p:nvSpPr>
          <p:cNvPr id="4" name="CuadroTexto 3">
            <a:extLst>
              <a:ext uri="{FF2B5EF4-FFF2-40B4-BE49-F238E27FC236}">
                <a16:creationId xmlns:a16="http://schemas.microsoft.com/office/drawing/2014/main" id="{232C5A92-7777-DCFC-89ED-6EC8F3C1DDD2}"/>
              </a:ext>
            </a:extLst>
          </p:cNvPr>
          <p:cNvSpPr txBox="1"/>
          <p:nvPr/>
        </p:nvSpPr>
        <p:spPr>
          <a:xfrm>
            <a:off x="480767" y="948733"/>
            <a:ext cx="10884816" cy="1785104"/>
          </a:xfrm>
          <a:prstGeom prst="rect">
            <a:avLst/>
          </a:prstGeom>
          <a:noFill/>
        </p:spPr>
        <p:txBody>
          <a:bodyPr wrap="square">
            <a:spAutoFit/>
          </a:bodyPr>
          <a:lstStyle/>
          <a:p>
            <a:endParaRPr lang="es-ES" sz="1400" dirty="0">
              <a:effectLst/>
              <a:latin typeface="Vani" panose="02040502050405020303" pitchFamily="18" charset="0"/>
              <a:cs typeface="Vani" panose="02040502050405020303" pitchFamily="18" charset="0"/>
            </a:endParaRPr>
          </a:p>
          <a:p>
            <a:r>
              <a:rPr lang="es-ES" sz="1400" dirty="0">
                <a:effectLst/>
                <a:latin typeface="Vani" panose="02040502050405020303" pitchFamily="18" charset="0"/>
                <a:cs typeface="Vani" panose="02040502050405020303" pitchFamily="18" charset="0"/>
              </a:rPr>
              <a:t>Hipótesis</a:t>
            </a:r>
            <a:r>
              <a:rPr lang="es-ES" sz="1400" dirty="0">
                <a:latin typeface="Vani" panose="02040502050405020303" pitchFamily="18" charset="0"/>
                <a:cs typeface="Vani" panose="02040502050405020303" pitchFamily="18" charset="0"/>
              </a:rPr>
              <a:t> </a:t>
            </a:r>
            <a:r>
              <a:rPr lang="es-ES" sz="1400" dirty="0">
                <a:effectLst/>
                <a:latin typeface="Vani" panose="02040502050405020303" pitchFamily="18" charset="0"/>
                <a:cs typeface="Vani" panose="02040502050405020303" pitchFamily="18" charset="0"/>
              </a:rPr>
              <a:t>3 : la gran mayoría de goleadores juegan en la delantera, más precisamente como centrodelanteros. Debido a que deben estar en constante</a:t>
            </a:r>
            <a:r>
              <a:rPr lang="es-ES" sz="1400" dirty="0">
                <a:latin typeface="Vani" panose="02040502050405020303" pitchFamily="18" charset="0"/>
                <a:cs typeface="Vani" panose="02040502050405020303" pitchFamily="18" charset="0"/>
              </a:rPr>
              <a:t> </a:t>
            </a:r>
            <a:r>
              <a:rPr lang="es-ES" sz="1400" dirty="0">
                <a:effectLst/>
                <a:latin typeface="Vani" panose="02040502050405020303" pitchFamily="18" charset="0"/>
                <a:cs typeface="Vani" panose="02040502050405020303" pitchFamily="18" charset="0"/>
              </a:rPr>
              <a:t>disputa con los defensores, una contextura física grande puede ser de gran ayuda. En este sentido, Messi es, dentro del top 50 histórico</a:t>
            </a:r>
            <a:r>
              <a:rPr lang="es-ES" sz="1400" dirty="0">
                <a:latin typeface="Vani" panose="02040502050405020303" pitchFamily="18" charset="0"/>
                <a:cs typeface="Vani" panose="02040502050405020303" pitchFamily="18" charset="0"/>
              </a:rPr>
              <a:t> </a:t>
            </a:r>
            <a:r>
              <a:rPr lang="es-ES" sz="1400" dirty="0">
                <a:effectLst/>
                <a:latin typeface="Vani" panose="02040502050405020303" pitchFamily="18" charset="0"/>
                <a:cs typeface="Vani" panose="02040502050405020303" pitchFamily="18" charset="0"/>
              </a:rPr>
              <a:t>de goleadores, el de más baja estatura.</a:t>
            </a:r>
            <a:br>
              <a:rPr lang="es-ES" b="0" dirty="0">
                <a:solidFill>
                  <a:srgbClr val="D4D4D4"/>
                </a:solidFill>
                <a:effectLst/>
                <a:latin typeface="Vani" panose="02040502050405020303" pitchFamily="18" charset="0"/>
                <a:cs typeface="Vani" panose="02040502050405020303" pitchFamily="18" charset="0"/>
              </a:rPr>
            </a:br>
            <a:endParaRPr lang="es-ES" dirty="0">
              <a:latin typeface="Vani" panose="02040502050405020303" pitchFamily="18" charset="0"/>
              <a:cs typeface="Vani" panose="02040502050405020303" pitchFamily="18" charset="0"/>
            </a:endParaRPr>
          </a:p>
          <a:p>
            <a:br>
              <a:rPr lang="es-ES" sz="1800" dirty="0">
                <a:effectLst/>
                <a:latin typeface="Vani" panose="02040502050405020303" pitchFamily="18" charset="0"/>
                <a:cs typeface="Vani" panose="02040502050405020303" pitchFamily="18" charset="0"/>
              </a:rPr>
            </a:br>
            <a:endParaRPr lang="es-ES" dirty="0"/>
          </a:p>
        </p:txBody>
      </p:sp>
      <p:pic>
        <p:nvPicPr>
          <p:cNvPr id="6" name="Imagen 5" descr="Gráfico, Gráfico de barras&#10;&#10;Descripción generada automáticamente">
            <a:extLst>
              <a:ext uri="{FF2B5EF4-FFF2-40B4-BE49-F238E27FC236}">
                <a16:creationId xmlns:a16="http://schemas.microsoft.com/office/drawing/2014/main" id="{D4BBB27F-D4B3-9B50-16DC-D34ECBA9E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7326" y="2130593"/>
            <a:ext cx="7557347" cy="3778674"/>
          </a:xfrm>
          <a:prstGeom prst="rect">
            <a:avLst/>
          </a:prstGeom>
          <a:ln>
            <a:solidFill>
              <a:schemeClr val="tx1"/>
            </a:solidFill>
          </a:ln>
        </p:spPr>
      </p:pic>
      <p:sp>
        <p:nvSpPr>
          <p:cNvPr id="7" name="CuadroTexto 6">
            <a:extLst>
              <a:ext uri="{FF2B5EF4-FFF2-40B4-BE49-F238E27FC236}">
                <a16:creationId xmlns:a16="http://schemas.microsoft.com/office/drawing/2014/main" id="{265C2B47-530E-2A86-E39C-F1614E59032E}"/>
              </a:ext>
            </a:extLst>
          </p:cNvPr>
          <p:cNvSpPr txBox="1"/>
          <p:nvPr/>
        </p:nvSpPr>
        <p:spPr>
          <a:xfrm>
            <a:off x="2239817" y="5975927"/>
            <a:ext cx="7712364" cy="246221"/>
          </a:xfrm>
          <a:prstGeom prst="rect">
            <a:avLst/>
          </a:prstGeom>
          <a:noFill/>
        </p:spPr>
        <p:txBody>
          <a:bodyPr wrap="square" rtlCol="0">
            <a:spAutoFit/>
          </a:bodyPr>
          <a:lstStyle/>
          <a:p>
            <a:r>
              <a:rPr lang="es-ES" sz="1000" dirty="0">
                <a:latin typeface="Vani" panose="02040502050405020303" pitchFamily="18" charset="0"/>
                <a:cs typeface="Vani" panose="02040502050405020303" pitchFamily="18" charset="0"/>
              </a:rPr>
              <a:t>* Vemos que Messi se ubica en la tercera posición (Junto a </a:t>
            </a:r>
            <a:r>
              <a:rPr lang="es-ES" sz="1000" dirty="0" err="1">
                <a:latin typeface="Vani" panose="02040502050405020303" pitchFamily="18" charset="0"/>
                <a:cs typeface="Vani" panose="02040502050405020303" pitchFamily="18" charset="0"/>
              </a:rPr>
              <a:t>Uwe</a:t>
            </a:r>
            <a:r>
              <a:rPr lang="es-ES" sz="1000" dirty="0">
                <a:latin typeface="Vani" panose="02040502050405020303" pitchFamily="18" charset="0"/>
                <a:cs typeface="Vani" panose="02040502050405020303" pitchFamily="18" charset="0"/>
              </a:rPr>
              <a:t> </a:t>
            </a:r>
            <a:r>
              <a:rPr lang="es-ES" sz="1000" dirty="0" err="1">
                <a:latin typeface="Vani" panose="02040502050405020303" pitchFamily="18" charset="0"/>
                <a:cs typeface="Vani" panose="02040502050405020303" pitchFamily="18" charset="0"/>
              </a:rPr>
              <a:t>Seeler</a:t>
            </a:r>
            <a:r>
              <a:rPr lang="es-ES" sz="1000" dirty="0">
                <a:latin typeface="Vani" panose="02040502050405020303" pitchFamily="18" charset="0"/>
                <a:cs typeface="Vani" panose="02040502050405020303" pitchFamily="18" charset="0"/>
              </a:rPr>
              <a:t>) de los jugadores más bajos del ranking.</a:t>
            </a:r>
          </a:p>
        </p:txBody>
      </p:sp>
    </p:spTree>
    <p:extLst>
      <p:ext uri="{BB962C8B-B14F-4D97-AF65-F5344CB8AC3E}">
        <p14:creationId xmlns:p14="http://schemas.microsoft.com/office/powerpoint/2010/main" val="120463002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CC43FD7-EB2A-348D-AA3D-906063A1440D}"/>
              </a:ext>
            </a:extLst>
          </p:cNvPr>
          <p:cNvSpPr txBox="1"/>
          <p:nvPr/>
        </p:nvSpPr>
        <p:spPr>
          <a:xfrm>
            <a:off x="2394527" y="3075057"/>
            <a:ext cx="7402945" cy="707886"/>
          </a:xfrm>
          <a:prstGeom prst="rect">
            <a:avLst/>
          </a:prstGeom>
          <a:noFill/>
        </p:spPr>
        <p:txBody>
          <a:bodyPr wrap="square" rtlCol="0">
            <a:spAutoFit/>
          </a:bodyPr>
          <a:lstStyle/>
          <a:p>
            <a:r>
              <a:rPr lang="es-ES" sz="4000" dirty="0">
                <a:latin typeface="Vani" panose="02040502050405020303" pitchFamily="18" charset="0"/>
                <a:cs typeface="Vani" panose="02040502050405020303" pitchFamily="18" charset="0"/>
              </a:rPr>
              <a:t>La hipótesis </a:t>
            </a:r>
            <a:r>
              <a:rPr lang="es-ES" sz="3600" dirty="0">
                <a:latin typeface="Vani" panose="02040502050405020303" pitchFamily="18" charset="0"/>
                <a:cs typeface="Vani" panose="02040502050405020303" pitchFamily="18" charset="0"/>
              </a:rPr>
              <a:t>3</a:t>
            </a:r>
            <a:r>
              <a:rPr lang="es-ES" sz="4000" dirty="0">
                <a:latin typeface="Vani" panose="02040502050405020303" pitchFamily="18" charset="0"/>
                <a:cs typeface="Vani" panose="02040502050405020303" pitchFamily="18" charset="0"/>
              </a:rPr>
              <a:t> es rechazada.</a:t>
            </a:r>
          </a:p>
        </p:txBody>
      </p:sp>
    </p:spTree>
    <p:extLst>
      <p:ext uri="{BB962C8B-B14F-4D97-AF65-F5344CB8AC3E}">
        <p14:creationId xmlns:p14="http://schemas.microsoft.com/office/powerpoint/2010/main" val="964051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Un hombre con uniforme de fútbol&#10;&#10;Descripción generada automáticamente con confianza media">
            <a:extLst>
              <a:ext uri="{FF2B5EF4-FFF2-40B4-BE49-F238E27FC236}">
                <a16:creationId xmlns:a16="http://schemas.microsoft.com/office/drawing/2014/main" id="{433CA976-5BFF-D6E7-265D-5278AB612791}"/>
              </a:ext>
            </a:extLst>
          </p:cNvPr>
          <p:cNvPicPr>
            <a:picLocks noChangeAspect="1"/>
          </p:cNvPicPr>
          <p:nvPr/>
        </p:nvPicPr>
        <p:blipFill rotWithShape="1">
          <a:blip r:embed="rId2">
            <a:extLst>
              <a:ext uri="{28A0092B-C50C-407E-A947-70E740481C1C}">
                <a14:useLocalDpi xmlns:a14="http://schemas.microsoft.com/office/drawing/2010/main" val="0"/>
              </a:ext>
            </a:extLst>
          </a:blip>
          <a:srcRect l="18038" r="16359"/>
          <a:stretch/>
        </p:blipFill>
        <p:spPr>
          <a:xfrm>
            <a:off x="4281055" y="1524000"/>
            <a:ext cx="3629890" cy="3810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CuadroTexto 3">
            <a:extLst>
              <a:ext uri="{FF2B5EF4-FFF2-40B4-BE49-F238E27FC236}">
                <a16:creationId xmlns:a16="http://schemas.microsoft.com/office/drawing/2014/main" id="{627D99E9-BB4F-97DE-93FF-B6683109546B}"/>
              </a:ext>
            </a:extLst>
          </p:cNvPr>
          <p:cNvSpPr txBox="1"/>
          <p:nvPr/>
        </p:nvSpPr>
        <p:spPr>
          <a:xfrm>
            <a:off x="4359564" y="670050"/>
            <a:ext cx="6770255" cy="830997"/>
          </a:xfrm>
          <a:prstGeom prst="rect">
            <a:avLst/>
          </a:prstGeom>
          <a:noFill/>
        </p:spPr>
        <p:txBody>
          <a:bodyPr wrap="square" rtlCol="0">
            <a:spAutoFit/>
          </a:bodyPr>
          <a:lstStyle/>
          <a:p>
            <a:r>
              <a:rPr lang="es-ES" sz="4800" dirty="0">
                <a:latin typeface="Vani" panose="02040502050405020303" pitchFamily="18" charset="0"/>
                <a:cs typeface="Vani" panose="02040502050405020303" pitchFamily="18" charset="0"/>
              </a:rPr>
              <a:t>¡GRACIAS!</a:t>
            </a:r>
          </a:p>
        </p:txBody>
      </p:sp>
    </p:spTree>
    <p:extLst>
      <p:ext uri="{BB962C8B-B14F-4D97-AF65-F5344CB8AC3E}">
        <p14:creationId xmlns:p14="http://schemas.microsoft.com/office/powerpoint/2010/main" val="370561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BBEB94-E23F-ADBD-BFB1-3AFEC7C45899}"/>
              </a:ext>
            </a:extLst>
          </p:cNvPr>
          <p:cNvSpPr>
            <a:spLocks noGrp="1"/>
          </p:cNvSpPr>
          <p:nvPr>
            <p:ph type="ctrTitle"/>
          </p:nvPr>
        </p:nvSpPr>
        <p:spPr>
          <a:xfrm>
            <a:off x="1232100" y="307284"/>
            <a:ext cx="9985797" cy="5622175"/>
          </a:xfrm>
        </p:spPr>
        <p:txBody>
          <a:bodyPr>
            <a:normAutofit/>
          </a:bodyPr>
          <a:lstStyle/>
          <a:p>
            <a:pPr algn="l"/>
            <a:br>
              <a:rPr lang="es-ES" sz="2000" dirty="0">
                <a:effectLst/>
                <a:latin typeface="Vani" panose="020B0502040204020203" pitchFamily="18" charset="0"/>
                <a:cs typeface="Vani" panose="020B0502040204020203" pitchFamily="18" charset="0"/>
              </a:rPr>
            </a:br>
            <a:br>
              <a:rPr lang="es-ES" sz="2000" dirty="0">
                <a:effectLst/>
                <a:latin typeface="Vani" panose="020B0502040204020203" pitchFamily="18" charset="0"/>
                <a:cs typeface="Vani" panose="020B0502040204020203" pitchFamily="18" charset="0"/>
              </a:rPr>
            </a:br>
            <a:br>
              <a:rPr lang="es-ES" sz="2400" b="1" u="sng" dirty="0">
                <a:effectLst/>
                <a:latin typeface="Vani" panose="020B0502040204020203" pitchFamily="18" charset="0"/>
                <a:cs typeface="Vani" panose="020B0502040204020203" pitchFamily="18" charset="0"/>
              </a:rPr>
            </a:br>
            <a:r>
              <a:rPr lang="es-ES" sz="2400" b="1" u="sng" dirty="0">
                <a:effectLst/>
                <a:latin typeface="Vani" panose="020B0502040204020203" pitchFamily="18" charset="0"/>
                <a:cs typeface="Vani" panose="020B0502040204020203" pitchFamily="18" charset="0"/>
              </a:rPr>
              <a:t>HIPÓTESIS DEL PROYECTO</a:t>
            </a:r>
            <a:br>
              <a:rPr lang="es-ES" sz="2000" dirty="0">
                <a:effectLst/>
                <a:latin typeface="Vani" panose="020B0502040204020203" pitchFamily="18" charset="0"/>
                <a:cs typeface="Vani" panose="020B0502040204020203" pitchFamily="18" charset="0"/>
              </a:rPr>
            </a:br>
            <a:br>
              <a:rPr lang="es-ES" sz="2000" dirty="0">
                <a:effectLst/>
                <a:latin typeface="Vani" panose="020B0502040204020203" pitchFamily="18" charset="0"/>
                <a:cs typeface="Vani" panose="020B0502040204020203" pitchFamily="18" charset="0"/>
              </a:rPr>
            </a:br>
            <a:r>
              <a:rPr lang="es-ES" sz="2000" dirty="0">
                <a:effectLst/>
                <a:latin typeface="Vani" panose="020B0502040204020203" pitchFamily="18" charset="0"/>
                <a:cs typeface="Vani" panose="020B0502040204020203" pitchFamily="18" charset="0"/>
              </a:rPr>
              <a:t>Hipótesis 1: el desempeño goleador de Messi es más alto enfrentando a equipos de la Comunidad de Madrid que a cualquier otra Comunidad de España.</a:t>
            </a:r>
            <a:br>
              <a:rPr lang="es-ES" sz="2000" dirty="0">
                <a:effectLst/>
                <a:latin typeface="Vani" panose="020B0502040204020203" pitchFamily="18" charset="0"/>
                <a:cs typeface="Vani" panose="020B0502040204020203" pitchFamily="18" charset="0"/>
              </a:rPr>
            </a:br>
            <a:br>
              <a:rPr lang="es-ES" sz="2000" dirty="0">
                <a:effectLst/>
                <a:latin typeface="Vani" panose="020B0502040204020203" pitchFamily="18" charset="0"/>
                <a:cs typeface="Vani" panose="020B0502040204020203" pitchFamily="18" charset="0"/>
              </a:rPr>
            </a:br>
            <a:r>
              <a:rPr lang="es-ES" sz="2000" dirty="0">
                <a:effectLst/>
                <a:latin typeface="Vani" panose="020B0502040204020203" pitchFamily="18" charset="0"/>
                <a:cs typeface="Vani" panose="020B0502040204020203" pitchFamily="18" charset="0"/>
              </a:rPr>
              <a:t>Hipótesis 2 : el desempeño goleador de Messi baja considerablemente en clásicos (vs Real Madrid y vs Espanyol).</a:t>
            </a:r>
            <a:br>
              <a:rPr lang="es-ES" sz="2000" dirty="0">
                <a:effectLst/>
                <a:latin typeface="Vani" panose="020B0502040204020203" pitchFamily="18" charset="0"/>
                <a:cs typeface="Vani" panose="020B0502040204020203" pitchFamily="18" charset="0"/>
              </a:rPr>
            </a:br>
            <a:br>
              <a:rPr lang="es-ES" sz="2000" dirty="0">
                <a:effectLst/>
                <a:latin typeface="Vani" panose="020B0502040204020203" pitchFamily="18" charset="0"/>
                <a:cs typeface="Vani" panose="020B0502040204020203" pitchFamily="18" charset="0"/>
              </a:rPr>
            </a:br>
            <a:r>
              <a:rPr lang="es-ES" sz="2000" dirty="0">
                <a:effectLst/>
                <a:latin typeface="Vani" panose="020B0502040204020203" pitchFamily="18" charset="0"/>
                <a:cs typeface="Vani" panose="020B0502040204020203" pitchFamily="18" charset="0"/>
              </a:rPr>
              <a:t>Hipótesis</a:t>
            </a:r>
            <a:r>
              <a:rPr lang="es-ES" sz="2000" dirty="0">
                <a:latin typeface="Vani" panose="020B0502040204020203" pitchFamily="18" charset="0"/>
                <a:cs typeface="Vani" panose="020B0502040204020203" pitchFamily="18" charset="0"/>
              </a:rPr>
              <a:t> </a:t>
            </a:r>
            <a:r>
              <a:rPr lang="es-ES" sz="2000" dirty="0">
                <a:effectLst/>
                <a:latin typeface="Vani" panose="020B0502040204020203" pitchFamily="18" charset="0"/>
                <a:cs typeface="Vani" panose="020B0502040204020203" pitchFamily="18" charset="0"/>
              </a:rPr>
              <a:t>3 : la gran mayoría de goleadores juegan en la delantera, más precisamente como centrodelanteros. Debido a que deben estar en constante</a:t>
            </a:r>
            <a:r>
              <a:rPr lang="es-ES" sz="2000" dirty="0">
                <a:latin typeface="Vani" panose="020B0502040204020203" pitchFamily="18" charset="0"/>
                <a:cs typeface="Vani" panose="020B0502040204020203" pitchFamily="18" charset="0"/>
              </a:rPr>
              <a:t> </a:t>
            </a:r>
            <a:r>
              <a:rPr lang="es-ES" sz="2000" dirty="0">
                <a:effectLst/>
                <a:latin typeface="Vani" panose="020B0502040204020203" pitchFamily="18" charset="0"/>
                <a:cs typeface="Vani" panose="020B0502040204020203" pitchFamily="18" charset="0"/>
              </a:rPr>
              <a:t>disputa con los defensores, una contextura física grande puede ser de gran ayuda. En este sentido, Messi es, dentro del top 50 histórico</a:t>
            </a:r>
            <a:r>
              <a:rPr lang="es-ES" sz="2000" dirty="0">
                <a:latin typeface="Vani" panose="020B0502040204020203" pitchFamily="18" charset="0"/>
                <a:cs typeface="Vani" panose="020B0502040204020203" pitchFamily="18" charset="0"/>
              </a:rPr>
              <a:t> </a:t>
            </a:r>
            <a:r>
              <a:rPr lang="es-ES" sz="2000" dirty="0">
                <a:effectLst/>
                <a:latin typeface="Vani" panose="020B0502040204020203" pitchFamily="18" charset="0"/>
                <a:cs typeface="Vani" panose="020B0502040204020203" pitchFamily="18" charset="0"/>
              </a:rPr>
              <a:t>de goleadores, el de más baja estatura.</a:t>
            </a:r>
            <a:br>
              <a:rPr lang="es-ES" b="0" dirty="0">
                <a:solidFill>
                  <a:srgbClr val="D4D4D4"/>
                </a:solidFill>
                <a:effectLst/>
                <a:latin typeface="Consolas" panose="020B0609020204030204" pitchFamily="49" charset="0"/>
              </a:rPr>
            </a:br>
            <a:endParaRPr lang="es-ES" dirty="0"/>
          </a:p>
        </p:txBody>
      </p:sp>
    </p:spTree>
    <p:extLst>
      <p:ext uri="{BB962C8B-B14F-4D97-AF65-F5344CB8AC3E}">
        <p14:creationId xmlns:p14="http://schemas.microsoft.com/office/powerpoint/2010/main" val="3187099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41CDC26-50A0-C138-0182-F3235EAE745E}"/>
              </a:ext>
            </a:extLst>
          </p:cNvPr>
          <p:cNvSpPr txBox="1"/>
          <p:nvPr/>
        </p:nvSpPr>
        <p:spPr>
          <a:xfrm>
            <a:off x="999241" y="886120"/>
            <a:ext cx="10510887" cy="2862322"/>
          </a:xfrm>
          <a:prstGeom prst="rect">
            <a:avLst/>
          </a:prstGeom>
          <a:noFill/>
        </p:spPr>
        <p:txBody>
          <a:bodyPr wrap="square" rtlCol="0">
            <a:spAutoFit/>
          </a:bodyPr>
          <a:lstStyle/>
          <a:p>
            <a:r>
              <a:rPr lang="es-ES" sz="2400" dirty="0">
                <a:latin typeface="Vani" panose="02040502050405020303" pitchFamily="18" charset="0"/>
                <a:cs typeface="Vani" panose="02040502050405020303" pitchFamily="18" charset="0"/>
              </a:rPr>
              <a:t>Los datos para el proyecto fueron extraídos de las siguientes fuentes:</a:t>
            </a:r>
          </a:p>
          <a:p>
            <a:endParaRPr lang="es-ES" sz="2000" dirty="0">
              <a:latin typeface="Vani" panose="02040502050405020303" pitchFamily="18" charset="0"/>
              <a:cs typeface="Vani" panose="02040502050405020303" pitchFamily="18" charset="0"/>
            </a:endParaRPr>
          </a:p>
          <a:p>
            <a:pPr marL="285750" indent="-285750">
              <a:buFont typeface="Arial" panose="020B0604020202020204" pitchFamily="34" charset="0"/>
              <a:buChar char="•"/>
            </a:pPr>
            <a:r>
              <a:rPr lang="es-ES" sz="2000" b="0" dirty="0">
                <a:solidFill>
                  <a:schemeClr val="tx1">
                    <a:lumMod val="50000"/>
                    <a:lumOff val="50000"/>
                  </a:schemeClr>
                </a:solidFill>
                <a:effectLst/>
                <a:latin typeface="Vani" panose="02040502050405020303" pitchFamily="18" charset="0"/>
                <a:cs typeface="Vani" panose="02040502050405020303" pitchFamily="18" charset="0"/>
                <a:hlinkClick r:id="rId3"/>
              </a:rPr>
              <a:t>https://www.kaggle.com/datasets/azminetoushikwasi/-lionel-messi-all-club-goals</a:t>
            </a:r>
            <a:endParaRPr lang="es-ES" sz="2000" b="0" dirty="0">
              <a:solidFill>
                <a:schemeClr val="tx1">
                  <a:lumMod val="50000"/>
                  <a:lumOff val="50000"/>
                </a:schemeClr>
              </a:solidFill>
              <a:effectLst/>
              <a:latin typeface="Vani" panose="02040502050405020303" pitchFamily="18" charset="0"/>
              <a:cs typeface="Vani" panose="02040502050405020303" pitchFamily="18" charset="0"/>
              <a:hlinkClick r:id="rId4"/>
            </a:endParaRPr>
          </a:p>
          <a:p>
            <a:pPr marL="285750" indent="-285750">
              <a:buFont typeface="Arial" panose="020B0604020202020204" pitchFamily="34" charset="0"/>
              <a:buChar char="•"/>
            </a:pPr>
            <a:r>
              <a:rPr lang="es-ES" sz="2000" b="0" dirty="0">
                <a:solidFill>
                  <a:schemeClr val="tx1">
                    <a:lumMod val="50000"/>
                    <a:lumOff val="50000"/>
                  </a:schemeClr>
                </a:solidFill>
                <a:effectLst/>
                <a:latin typeface="Vani" panose="02040502050405020303" pitchFamily="18" charset="0"/>
                <a:cs typeface="Vani" panose="02040502050405020303" pitchFamily="18" charset="0"/>
                <a:hlinkClick r:id="rId4"/>
              </a:rPr>
              <a:t>https://www.transfermarkt.es/lionel-messi/leistungsdaten/spieler/28003</a:t>
            </a:r>
            <a:endParaRPr lang="es-ES" sz="2000" b="0" dirty="0">
              <a:solidFill>
                <a:schemeClr val="tx1">
                  <a:lumMod val="50000"/>
                  <a:lumOff val="50000"/>
                </a:schemeClr>
              </a:solidFill>
              <a:effectLst/>
              <a:latin typeface="Vani" panose="02040502050405020303" pitchFamily="18" charset="0"/>
              <a:cs typeface="Vani" panose="02040502050405020303" pitchFamily="18" charset="0"/>
            </a:endParaRPr>
          </a:p>
          <a:p>
            <a:pPr marL="285750" indent="-285750">
              <a:buFont typeface="Arial" panose="020B0604020202020204" pitchFamily="34" charset="0"/>
              <a:buChar char="•"/>
            </a:pPr>
            <a:r>
              <a:rPr lang="es-ES" sz="2000" b="0" dirty="0">
                <a:solidFill>
                  <a:schemeClr val="tx1">
                    <a:lumMod val="50000"/>
                    <a:lumOff val="50000"/>
                  </a:schemeClr>
                </a:solidFill>
                <a:effectLst/>
                <a:latin typeface="Vani" panose="02040502050405020303" pitchFamily="18" charset="0"/>
                <a:cs typeface="Vani" panose="02040502050405020303" pitchFamily="18" charset="0"/>
                <a:hlinkClick r:id="rId5"/>
              </a:rPr>
              <a:t>https://es.wikipedia.org/wiki/Anexo:Estad%C3%ADsticas_de_Lionel_Messi#cite_note-67</a:t>
            </a:r>
            <a:endParaRPr lang="es-ES" sz="2000" b="0" dirty="0">
              <a:solidFill>
                <a:schemeClr val="tx1">
                  <a:lumMod val="50000"/>
                  <a:lumOff val="50000"/>
                </a:schemeClr>
              </a:solidFill>
              <a:effectLst/>
              <a:latin typeface="Vani" panose="02040502050405020303" pitchFamily="18" charset="0"/>
              <a:cs typeface="Vani" panose="02040502050405020303" pitchFamily="18" charset="0"/>
            </a:endParaRPr>
          </a:p>
          <a:p>
            <a:pPr marL="285750" indent="-285750">
              <a:buFont typeface="Arial" panose="020B0604020202020204" pitchFamily="34" charset="0"/>
              <a:buChar char="•"/>
            </a:pPr>
            <a:endParaRPr lang="es-ES" sz="2000" b="0" dirty="0">
              <a:solidFill>
                <a:schemeClr val="tx1">
                  <a:lumMod val="50000"/>
                  <a:lumOff val="50000"/>
                </a:schemeClr>
              </a:solidFill>
              <a:effectLst/>
              <a:latin typeface="Consolas" panose="020B0609020204030204" pitchFamily="49" charset="0"/>
            </a:endParaRPr>
          </a:p>
          <a:p>
            <a:endParaRPr lang="es-ES" dirty="0"/>
          </a:p>
          <a:p>
            <a:endParaRPr lang="es-ES" dirty="0"/>
          </a:p>
        </p:txBody>
      </p:sp>
      <p:pic>
        <p:nvPicPr>
          <p:cNvPr id="4" name="Imagen 3" descr="Pantalla de computadora con letras&#10;&#10;Descripción generada automáticamente con confianza media">
            <a:extLst>
              <a:ext uri="{FF2B5EF4-FFF2-40B4-BE49-F238E27FC236}">
                <a16:creationId xmlns:a16="http://schemas.microsoft.com/office/drawing/2014/main" id="{DB7B55BA-33FF-BE7C-ED05-8F05CBE828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241" y="3235233"/>
            <a:ext cx="10534110" cy="1578892"/>
          </a:xfrm>
          <a:prstGeom prst="rect">
            <a:avLst/>
          </a:prstGeom>
        </p:spPr>
      </p:pic>
    </p:spTree>
    <p:extLst>
      <p:ext uri="{BB962C8B-B14F-4D97-AF65-F5344CB8AC3E}">
        <p14:creationId xmlns:p14="http://schemas.microsoft.com/office/powerpoint/2010/main" val="379420532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B8FB243-7C43-8C61-F22E-A78A767A9105}"/>
              </a:ext>
            </a:extLst>
          </p:cNvPr>
          <p:cNvSpPr txBox="1"/>
          <p:nvPr/>
        </p:nvSpPr>
        <p:spPr>
          <a:xfrm>
            <a:off x="829559" y="641023"/>
            <a:ext cx="10624008" cy="1785104"/>
          </a:xfrm>
          <a:prstGeom prst="rect">
            <a:avLst/>
          </a:prstGeom>
          <a:noFill/>
        </p:spPr>
        <p:txBody>
          <a:bodyPr wrap="square">
            <a:spAutoFit/>
          </a:bodyPr>
          <a:lstStyle/>
          <a:p>
            <a:r>
              <a:rPr lang="es-ES" sz="2000" dirty="0">
                <a:latin typeface="Vani" panose="02040502050405020303" pitchFamily="18" charset="0"/>
                <a:cs typeface="Vani" panose="02040502050405020303" pitchFamily="18" charset="0"/>
              </a:rPr>
              <a:t>Uso de </a:t>
            </a:r>
            <a:r>
              <a:rPr lang="es-ES" sz="2000" dirty="0" err="1">
                <a:latin typeface="Vani" panose="02040502050405020303" pitchFamily="18" charset="0"/>
                <a:cs typeface="Vani" panose="02040502050405020303" pitchFamily="18" charset="0"/>
              </a:rPr>
              <a:t>webscrapping</a:t>
            </a:r>
            <a:r>
              <a:rPr lang="es-ES" sz="2000" dirty="0">
                <a:latin typeface="Vani" panose="02040502050405020303" pitchFamily="18" charset="0"/>
                <a:cs typeface="Vani" panose="02040502050405020303" pitchFamily="18" charset="0"/>
              </a:rPr>
              <a:t>:</a:t>
            </a:r>
          </a:p>
          <a:p>
            <a:endParaRPr lang="es-ES" dirty="0">
              <a:latin typeface="Vani" panose="02040502050405020303" pitchFamily="18" charset="0"/>
              <a:cs typeface="Vani" panose="02040502050405020303" pitchFamily="18" charset="0"/>
            </a:endParaRPr>
          </a:p>
          <a:p>
            <a:r>
              <a:rPr lang="es-ES" sz="1800" b="0" dirty="0">
                <a:effectLst/>
                <a:latin typeface="Vani" panose="02040502050405020303" pitchFamily="18" charset="0"/>
                <a:cs typeface="Vani" panose="02040502050405020303" pitchFamily="18" charset="0"/>
              </a:rPr>
              <a:t>Se utilizo el </a:t>
            </a:r>
            <a:r>
              <a:rPr lang="es-ES" sz="1800" b="0" dirty="0" err="1">
                <a:effectLst/>
                <a:latin typeface="Vani" panose="02040502050405020303" pitchFamily="18" charset="0"/>
                <a:cs typeface="Vani" panose="02040502050405020303" pitchFamily="18" charset="0"/>
              </a:rPr>
              <a:t>webscrapp</a:t>
            </a:r>
            <a:r>
              <a:rPr lang="es-ES" dirty="0" err="1">
                <a:latin typeface="Vani" panose="02040502050405020303" pitchFamily="18" charset="0"/>
                <a:cs typeface="Vani" panose="02040502050405020303" pitchFamily="18" charset="0"/>
              </a:rPr>
              <a:t>ing</a:t>
            </a:r>
            <a:r>
              <a:rPr lang="es-ES" dirty="0">
                <a:latin typeface="Vani" panose="02040502050405020303" pitchFamily="18" charset="0"/>
                <a:cs typeface="Vani" panose="02040502050405020303" pitchFamily="18" charset="0"/>
              </a:rPr>
              <a:t> para extraer algunos datos de la web, por ejemplo del sitio </a:t>
            </a:r>
            <a:r>
              <a:rPr lang="es-ES" b="0" dirty="0">
                <a:solidFill>
                  <a:srgbClr val="CE9178"/>
                </a:solidFill>
                <a:effectLst/>
                <a:latin typeface="Vani" panose="02040502050405020303" pitchFamily="18" charset="0"/>
                <a:cs typeface="Vani" panose="02040502050405020303" pitchFamily="18" charset="0"/>
                <a:hlinkClick r:id="rId3"/>
              </a:rPr>
              <a:t>https://www.neogol.com/maximos-goleadores-de-la-historia-del-futbol/</a:t>
            </a:r>
            <a:r>
              <a:rPr lang="es-ES" b="0" dirty="0">
                <a:solidFill>
                  <a:srgbClr val="CE9178"/>
                </a:solidFill>
                <a:effectLst/>
                <a:latin typeface="Vani" panose="02040502050405020303" pitchFamily="18" charset="0"/>
                <a:cs typeface="Vani" panose="02040502050405020303" pitchFamily="18" charset="0"/>
              </a:rPr>
              <a:t> </a:t>
            </a:r>
            <a:r>
              <a:rPr lang="es-ES" b="0" dirty="0">
                <a:effectLst/>
                <a:latin typeface="Vani" panose="02040502050405020303" pitchFamily="18" charset="0"/>
                <a:cs typeface="Vani" panose="02040502050405020303" pitchFamily="18" charset="0"/>
              </a:rPr>
              <a:t>y Wikipedia </a:t>
            </a:r>
          </a:p>
          <a:p>
            <a:endParaRPr lang="es-ES" sz="1800" b="0" dirty="0">
              <a:solidFill>
                <a:schemeClr val="tx1">
                  <a:lumMod val="50000"/>
                  <a:lumOff val="50000"/>
                </a:schemeClr>
              </a:solidFill>
              <a:effectLst/>
              <a:latin typeface="Consolas" panose="020B0609020204030204" pitchFamily="49" charset="0"/>
            </a:endParaRPr>
          </a:p>
          <a:p>
            <a:endParaRPr lang="es-ES" dirty="0"/>
          </a:p>
        </p:txBody>
      </p:sp>
      <p:pic>
        <p:nvPicPr>
          <p:cNvPr id="4" name="Imagen 3" descr="Tabla&#10;&#10;Descripción generada automáticamente">
            <a:extLst>
              <a:ext uri="{FF2B5EF4-FFF2-40B4-BE49-F238E27FC236}">
                <a16:creationId xmlns:a16="http://schemas.microsoft.com/office/drawing/2014/main" id="{BDDA186D-7188-80A9-3C46-A870DF1190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945" y="2378575"/>
            <a:ext cx="3535530" cy="2512208"/>
          </a:xfrm>
          <a:prstGeom prst="rect">
            <a:avLst/>
          </a:prstGeom>
          <a:ln>
            <a:noFill/>
          </a:ln>
          <a:effectLst>
            <a:outerShdw blurRad="292100" dist="139700" dir="2700000" algn="tl" rotWithShape="0">
              <a:srgbClr val="333333">
                <a:alpha val="65000"/>
              </a:srgbClr>
            </a:outerShdw>
          </a:effectLst>
        </p:spPr>
      </p:pic>
      <p:pic>
        <p:nvPicPr>
          <p:cNvPr id="7" name="Imagen 6" descr="Interfaz de usuario gráfica, Texto, Sitio web&#10;&#10;Descripción generada automáticamente">
            <a:extLst>
              <a:ext uri="{FF2B5EF4-FFF2-40B4-BE49-F238E27FC236}">
                <a16:creationId xmlns:a16="http://schemas.microsoft.com/office/drawing/2014/main" id="{270A5BB0-CAF8-0F05-7BA6-5193AB8E21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254" y="1965566"/>
            <a:ext cx="1818077" cy="4443623"/>
          </a:xfrm>
          <a:prstGeom prst="rect">
            <a:avLst/>
          </a:prstGeom>
          <a:ln>
            <a:noFill/>
          </a:ln>
          <a:effectLst>
            <a:outerShdw blurRad="292100" dist="139700" dir="2700000" algn="tl" rotWithShape="0">
              <a:srgbClr val="333333">
                <a:alpha val="65000"/>
              </a:srgbClr>
            </a:outerShdw>
          </a:effectLst>
        </p:spPr>
      </p:pic>
      <p:sp>
        <p:nvSpPr>
          <p:cNvPr id="8" name="Es igual a 7">
            <a:extLst>
              <a:ext uri="{FF2B5EF4-FFF2-40B4-BE49-F238E27FC236}">
                <a16:creationId xmlns:a16="http://schemas.microsoft.com/office/drawing/2014/main" id="{BBB48C50-675B-5B5E-70B5-87986E5867BC}"/>
              </a:ext>
            </a:extLst>
          </p:cNvPr>
          <p:cNvSpPr/>
          <p:nvPr/>
        </p:nvSpPr>
        <p:spPr>
          <a:xfrm>
            <a:off x="6728604" y="3503573"/>
            <a:ext cx="528506" cy="354824"/>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Signo más 8">
            <a:extLst>
              <a:ext uri="{FF2B5EF4-FFF2-40B4-BE49-F238E27FC236}">
                <a16:creationId xmlns:a16="http://schemas.microsoft.com/office/drawing/2014/main" id="{4FCF4742-771F-2D02-7F66-9A75DFB8C203}"/>
              </a:ext>
            </a:extLst>
          </p:cNvPr>
          <p:cNvSpPr/>
          <p:nvPr/>
        </p:nvSpPr>
        <p:spPr>
          <a:xfrm>
            <a:off x="4165889" y="3441825"/>
            <a:ext cx="494951" cy="478319"/>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descr="Pantalla de computadora con letras&#10;&#10;Descripción generada automáticamente con confianza media">
            <a:extLst>
              <a:ext uri="{FF2B5EF4-FFF2-40B4-BE49-F238E27FC236}">
                <a16:creationId xmlns:a16="http://schemas.microsoft.com/office/drawing/2014/main" id="{298B76E4-80BE-0C9A-A134-AC7A7E56D8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2383" y="2411219"/>
            <a:ext cx="3314463" cy="24469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8462380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D5EC197-FBE4-248C-739D-4C2DF4B74A8E}"/>
              </a:ext>
            </a:extLst>
          </p:cNvPr>
          <p:cNvSpPr txBox="1"/>
          <p:nvPr/>
        </p:nvSpPr>
        <p:spPr>
          <a:xfrm>
            <a:off x="826416" y="377072"/>
            <a:ext cx="10539167" cy="400110"/>
          </a:xfrm>
          <a:prstGeom prst="rect">
            <a:avLst/>
          </a:prstGeom>
          <a:noFill/>
        </p:spPr>
        <p:txBody>
          <a:bodyPr wrap="square" rtlCol="0">
            <a:spAutoFit/>
          </a:bodyPr>
          <a:lstStyle/>
          <a:p>
            <a:pPr algn="ctr"/>
            <a:r>
              <a:rPr lang="es-ES" sz="2000" dirty="0">
                <a:latin typeface="Vani" panose="02040502050405020303" pitchFamily="18" charset="0"/>
                <a:cs typeface="Vani" panose="02040502050405020303" pitchFamily="18" charset="0"/>
              </a:rPr>
              <a:t>ANÁLISIS GENERAL DEL RENDIMIENTO GOLEADOR DE MESSI</a:t>
            </a:r>
          </a:p>
        </p:txBody>
      </p:sp>
      <p:pic>
        <p:nvPicPr>
          <p:cNvPr id="8" name="Imagen 7" descr="Gráfico, Gráfico de líneas&#10;&#10;Descripción generada automáticamente">
            <a:extLst>
              <a:ext uri="{FF2B5EF4-FFF2-40B4-BE49-F238E27FC236}">
                <a16:creationId xmlns:a16="http://schemas.microsoft.com/office/drawing/2014/main" id="{7BCF247C-EFCE-1957-8B15-5DE3C357F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15" y="1642775"/>
            <a:ext cx="9497685" cy="2858893"/>
          </a:xfrm>
          <a:prstGeom prst="rect">
            <a:avLst/>
          </a:prstGeom>
          <a:ln>
            <a:solidFill>
              <a:schemeClr val="tx1"/>
            </a:solidFill>
          </a:ln>
          <a:effectLst>
            <a:outerShdw blurRad="292100" dist="139700" dir="2700000" algn="tl" rotWithShape="0">
              <a:srgbClr val="333333">
                <a:alpha val="65000"/>
              </a:srgbClr>
            </a:outerShdw>
          </a:effectLst>
        </p:spPr>
      </p:pic>
      <p:sp>
        <p:nvSpPr>
          <p:cNvPr id="3" name="CuadroTexto 2">
            <a:extLst>
              <a:ext uri="{FF2B5EF4-FFF2-40B4-BE49-F238E27FC236}">
                <a16:creationId xmlns:a16="http://schemas.microsoft.com/office/drawing/2014/main" id="{70C2F28A-A5F8-BDEE-2908-32503E83FB9D}"/>
              </a:ext>
            </a:extLst>
          </p:cNvPr>
          <p:cNvSpPr txBox="1"/>
          <p:nvPr/>
        </p:nvSpPr>
        <p:spPr>
          <a:xfrm>
            <a:off x="372187" y="4857966"/>
            <a:ext cx="3080566" cy="215444"/>
          </a:xfrm>
          <a:prstGeom prst="rect">
            <a:avLst/>
          </a:prstGeom>
          <a:noFill/>
          <a:ln>
            <a:noFill/>
          </a:ln>
        </p:spPr>
        <p:txBody>
          <a:bodyPr wrap="square" rtlCol="0">
            <a:spAutoFit/>
          </a:bodyPr>
          <a:lstStyle/>
          <a:p>
            <a:pPr algn="ctr"/>
            <a:r>
              <a:rPr lang="es-ES" sz="800" dirty="0">
                <a:latin typeface="Vani" panose="02040502050405020303" pitchFamily="18" charset="0"/>
                <a:cs typeface="Vani" panose="02040502050405020303" pitchFamily="18" charset="0"/>
              </a:rPr>
              <a:t>PRIMERAS TEMPORADAS POR DEBAJO DE LOS 20 GOLES</a:t>
            </a:r>
          </a:p>
        </p:txBody>
      </p:sp>
      <p:sp>
        <p:nvSpPr>
          <p:cNvPr id="5" name="CuadroTexto 4">
            <a:extLst>
              <a:ext uri="{FF2B5EF4-FFF2-40B4-BE49-F238E27FC236}">
                <a16:creationId xmlns:a16="http://schemas.microsoft.com/office/drawing/2014/main" id="{04A64C96-EC05-0B4C-5AE9-7940FF33BA5B}"/>
              </a:ext>
            </a:extLst>
          </p:cNvPr>
          <p:cNvSpPr txBox="1"/>
          <p:nvPr/>
        </p:nvSpPr>
        <p:spPr>
          <a:xfrm>
            <a:off x="1166747" y="1291058"/>
            <a:ext cx="3592946" cy="230832"/>
          </a:xfrm>
          <a:prstGeom prst="rect">
            <a:avLst/>
          </a:prstGeom>
          <a:noFill/>
          <a:ln>
            <a:noFill/>
          </a:ln>
        </p:spPr>
        <p:txBody>
          <a:bodyPr wrap="square" rtlCol="0">
            <a:spAutoFit/>
          </a:bodyPr>
          <a:lstStyle/>
          <a:p>
            <a:pPr algn="ctr"/>
            <a:r>
              <a:rPr lang="es-ES" sz="900" dirty="0">
                <a:latin typeface="Vani" panose="02040502050405020303" pitchFamily="18" charset="0"/>
                <a:cs typeface="Vani" panose="02040502050405020303" pitchFamily="18" charset="0"/>
              </a:rPr>
              <a:t>MÁXIMO REGISTRO TEMPORADA 11/12 CON 73 GOLES</a:t>
            </a:r>
          </a:p>
        </p:txBody>
      </p:sp>
      <p:cxnSp>
        <p:nvCxnSpPr>
          <p:cNvPr id="7" name="Conector recto de flecha 6">
            <a:extLst>
              <a:ext uri="{FF2B5EF4-FFF2-40B4-BE49-F238E27FC236}">
                <a16:creationId xmlns:a16="http://schemas.microsoft.com/office/drawing/2014/main" id="{E3F8C43D-7530-299E-87E8-BC3F85755299}"/>
              </a:ext>
            </a:extLst>
          </p:cNvPr>
          <p:cNvCxnSpPr>
            <a:cxnSpLocks/>
          </p:cNvCxnSpPr>
          <p:nvPr/>
        </p:nvCxnSpPr>
        <p:spPr>
          <a:xfrm>
            <a:off x="3666836" y="1535053"/>
            <a:ext cx="750285" cy="542427"/>
          </a:xfrm>
          <a:prstGeom prst="straightConnector1">
            <a:avLst/>
          </a:prstGeom>
          <a:ln>
            <a:solidFill>
              <a:schemeClr val="tx1"/>
            </a:solidFill>
            <a:tailEnd type="triangle"/>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533082D1-9F94-EDE9-08CF-EF0E6941A100}"/>
              </a:ext>
            </a:extLst>
          </p:cNvPr>
          <p:cNvCxnSpPr>
            <a:cxnSpLocks/>
          </p:cNvCxnSpPr>
          <p:nvPr/>
        </p:nvCxnSpPr>
        <p:spPr>
          <a:xfrm flipV="1">
            <a:off x="2076529" y="4331494"/>
            <a:ext cx="334162" cy="526472"/>
          </a:xfrm>
          <a:prstGeom prst="straightConnector1">
            <a:avLst/>
          </a:prstGeom>
          <a:ln>
            <a:solidFill>
              <a:schemeClr val="tx1"/>
            </a:solidFill>
            <a:tailEnd type="triangle"/>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pic>
        <p:nvPicPr>
          <p:cNvPr id="19" name="Imagen 18" descr="Tabla&#10;&#10;Descripción generada automáticamente">
            <a:extLst>
              <a:ext uri="{FF2B5EF4-FFF2-40B4-BE49-F238E27FC236}">
                <a16:creationId xmlns:a16="http://schemas.microsoft.com/office/drawing/2014/main" id="{52F9C641-7B13-2D52-A050-D57204C249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4311" y="2708532"/>
            <a:ext cx="1261546" cy="3245924"/>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619414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descr="Hombre con barba y bigote&#10;&#10;Descripción generada automáticamente">
            <a:extLst>
              <a:ext uri="{FF2B5EF4-FFF2-40B4-BE49-F238E27FC236}">
                <a16:creationId xmlns:a16="http://schemas.microsoft.com/office/drawing/2014/main" id="{166C8013-2238-F472-58FE-A50980F6F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886" y="4146282"/>
            <a:ext cx="1150467" cy="1208053"/>
          </a:xfrm>
          <a:prstGeom prst="ellipse">
            <a:avLst/>
          </a:prstGeom>
          <a:ln>
            <a:noFill/>
          </a:ln>
          <a:effectLst>
            <a:softEdge rad="112500"/>
          </a:effectLst>
        </p:spPr>
      </p:pic>
      <p:sp>
        <p:nvSpPr>
          <p:cNvPr id="2" name="CuadroTexto 1">
            <a:extLst>
              <a:ext uri="{FF2B5EF4-FFF2-40B4-BE49-F238E27FC236}">
                <a16:creationId xmlns:a16="http://schemas.microsoft.com/office/drawing/2014/main" id="{DD5EC197-FBE4-248C-739D-4C2DF4B74A8E}"/>
              </a:ext>
            </a:extLst>
          </p:cNvPr>
          <p:cNvSpPr txBox="1"/>
          <p:nvPr/>
        </p:nvSpPr>
        <p:spPr>
          <a:xfrm>
            <a:off x="826416" y="377072"/>
            <a:ext cx="10539167" cy="400110"/>
          </a:xfrm>
          <a:prstGeom prst="rect">
            <a:avLst/>
          </a:prstGeom>
          <a:noFill/>
        </p:spPr>
        <p:txBody>
          <a:bodyPr wrap="square" rtlCol="0">
            <a:spAutoFit/>
          </a:bodyPr>
          <a:lstStyle/>
          <a:p>
            <a:pPr algn="ctr"/>
            <a:r>
              <a:rPr lang="es-ES" sz="2000" dirty="0">
                <a:latin typeface="Vani" panose="02040502050405020303" pitchFamily="18" charset="0"/>
                <a:cs typeface="Vani" panose="02040502050405020303" pitchFamily="18" charset="0"/>
              </a:rPr>
              <a:t>ANÁLISIS GENERAL DEL RENDIMIENTO GOLEADOR DE MESSI</a:t>
            </a:r>
          </a:p>
        </p:txBody>
      </p:sp>
      <p:pic>
        <p:nvPicPr>
          <p:cNvPr id="4" name="Imagen 3" descr="Gráfico, Gráfico de líneas&#10;&#10;Descripción generada automáticamente">
            <a:extLst>
              <a:ext uri="{FF2B5EF4-FFF2-40B4-BE49-F238E27FC236}">
                <a16:creationId xmlns:a16="http://schemas.microsoft.com/office/drawing/2014/main" id="{C5522E48-43FB-3113-74B7-C27B76E42E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7230" y="1374802"/>
            <a:ext cx="8407521" cy="2402148"/>
          </a:xfrm>
          <a:prstGeom prst="rect">
            <a:avLst/>
          </a:prstGeom>
          <a:ln>
            <a:solidFill>
              <a:schemeClr val="tx1"/>
            </a:solidFill>
          </a:ln>
          <a:effectLst>
            <a:outerShdw blurRad="292100" dist="139700" dir="2700000" algn="tl" rotWithShape="0">
              <a:srgbClr val="333333">
                <a:alpha val="65000"/>
              </a:srgbClr>
            </a:outerShdw>
          </a:effectLst>
        </p:spPr>
      </p:pic>
      <p:pic>
        <p:nvPicPr>
          <p:cNvPr id="6" name="Imagen 5" descr="Tabla&#10;&#10;Descripción generada automáticamente">
            <a:extLst>
              <a:ext uri="{FF2B5EF4-FFF2-40B4-BE49-F238E27FC236}">
                <a16:creationId xmlns:a16="http://schemas.microsoft.com/office/drawing/2014/main" id="{16980BDF-8B9E-447C-F083-504CC52363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8628" y="4922108"/>
            <a:ext cx="1991003" cy="1362265"/>
          </a:xfrm>
          <a:prstGeom prst="rect">
            <a:avLst/>
          </a:prstGeom>
          <a:ln>
            <a:noFill/>
          </a:ln>
          <a:effectLst>
            <a:outerShdw blurRad="190500" algn="tl" rotWithShape="0">
              <a:srgbClr val="000000">
                <a:alpha val="70000"/>
              </a:srgbClr>
            </a:outerShdw>
          </a:effectLst>
        </p:spPr>
      </p:pic>
      <p:cxnSp>
        <p:nvCxnSpPr>
          <p:cNvPr id="7" name="Conector recto de flecha 6">
            <a:extLst>
              <a:ext uri="{FF2B5EF4-FFF2-40B4-BE49-F238E27FC236}">
                <a16:creationId xmlns:a16="http://schemas.microsoft.com/office/drawing/2014/main" id="{47D6F001-EA90-642C-C086-4FC8615C177D}"/>
              </a:ext>
            </a:extLst>
          </p:cNvPr>
          <p:cNvCxnSpPr>
            <a:cxnSpLocks/>
          </p:cNvCxnSpPr>
          <p:nvPr/>
        </p:nvCxnSpPr>
        <p:spPr>
          <a:xfrm flipV="1">
            <a:off x="4640128" y="3566518"/>
            <a:ext cx="131466" cy="480872"/>
          </a:xfrm>
          <a:prstGeom prst="straightConnector1">
            <a:avLst/>
          </a:prstGeom>
          <a:ln>
            <a:solidFill>
              <a:schemeClr val="tx1"/>
            </a:solidFill>
            <a:tailEnd type="triangle"/>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8215A16F-CE05-CD49-6BEF-4CACE97256E8}"/>
              </a:ext>
            </a:extLst>
          </p:cNvPr>
          <p:cNvSpPr txBox="1"/>
          <p:nvPr/>
        </p:nvSpPr>
        <p:spPr>
          <a:xfrm>
            <a:off x="2900219" y="4069250"/>
            <a:ext cx="2253672" cy="461665"/>
          </a:xfrm>
          <a:prstGeom prst="rect">
            <a:avLst/>
          </a:prstGeom>
          <a:noFill/>
          <a:ln>
            <a:noFill/>
          </a:ln>
        </p:spPr>
        <p:txBody>
          <a:bodyPr wrap="square" rtlCol="0">
            <a:spAutoFit/>
          </a:bodyPr>
          <a:lstStyle/>
          <a:p>
            <a:pPr algn="ctr"/>
            <a:r>
              <a:rPr lang="es-ES" sz="800" dirty="0">
                <a:latin typeface="Vani" panose="02040502050405020303" pitchFamily="18" charset="0"/>
                <a:cs typeface="Vani" panose="02040502050405020303" pitchFamily="18" charset="0"/>
              </a:rPr>
              <a:t>CRECIMIENTO MUY IMPORTANTE BAJO LAS ÓDENES DEL ENTRENADOR CATALÁN</a:t>
            </a:r>
          </a:p>
        </p:txBody>
      </p:sp>
      <p:sp>
        <p:nvSpPr>
          <p:cNvPr id="12" name="CuadroTexto 11">
            <a:extLst>
              <a:ext uri="{FF2B5EF4-FFF2-40B4-BE49-F238E27FC236}">
                <a16:creationId xmlns:a16="http://schemas.microsoft.com/office/drawing/2014/main" id="{CB751C95-A734-8CDC-92E9-4021BB06AA43}"/>
              </a:ext>
            </a:extLst>
          </p:cNvPr>
          <p:cNvSpPr txBox="1"/>
          <p:nvPr/>
        </p:nvSpPr>
        <p:spPr>
          <a:xfrm>
            <a:off x="4521372" y="4552776"/>
            <a:ext cx="2579235" cy="369332"/>
          </a:xfrm>
          <a:prstGeom prst="rect">
            <a:avLst/>
          </a:prstGeom>
          <a:noFill/>
        </p:spPr>
        <p:txBody>
          <a:bodyPr wrap="square" rtlCol="0">
            <a:spAutoFit/>
          </a:bodyPr>
          <a:lstStyle/>
          <a:p>
            <a:r>
              <a:rPr lang="es-ES" dirty="0"/>
              <a:t>ERA GUARDIOLA</a:t>
            </a:r>
          </a:p>
        </p:txBody>
      </p:sp>
    </p:spTree>
    <p:extLst>
      <p:ext uri="{BB962C8B-B14F-4D97-AF65-F5344CB8AC3E}">
        <p14:creationId xmlns:p14="http://schemas.microsoft.com/office/powerpoint/2010/main" val="284965254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D5EC197-FBE4-248C-739D-4C2DF4B74A8E}"/>
              </a:ext>
            </a:extLst>
          </p:cNvPr>
          <p:cNvSpPr txBox="1"/>
          <p:nvPr/>
        </p:nvSpPr>
        <p:spPr>
          <a:xfrm>
            <a:off x="826416" y="377072"/>
            <a:ext cx="10539167" cy="400110"/>
          </a:xfrm>
          <a:prstGeom prst="rect">
            <a:avLst/>
          </a:prstGeom>
          <a:noFill/>
        </p:spPr>
        <p:txBody>
          <a:bodyPr wrap="square" rtlCol="0">
            <a:spAutoFit/>
          </a:bodyPr>
          <a:lstStyle/>
          <a:p>
            <a:pPr algn="ctr"/>
            <a:r>
              <a:rPr lang="es-ES" sz="2000" dirty="0">
                <a:latin typeface="Vani" panose="02040502050405020303" pitchFamily="18" charset="0"/>
                <a:cs typeface="Vani" panose="02040502050405020303" pitchFamily="18" charset="0"/>
              </a:rPr>
              <a:t>ANÁLISIS GENERAL DEL RENDIMIENTO GOLEADOR DE MESSI</a:t>
            </a:r>
          </a:p>
        </p:txBody>
      </p:sp>
      <p:pic>
        <p:nvPicPr>
          <p:cNvPr id="4" name="Imagen 3" descr="Imagen que contiene Tabla&#10;&#10;Descripción generada automáticamente">
            <a:extLst>
              <a:ext uri="{FF2B5EF4-FFF2-40B4-BE49-F238E27FC236}">
                <a16:creationId xmlns:a16="http://schemas.microsoft.com/office/drawing/2014/main" id="{0802BB7F-85A0-9F31-74B9-937DC923E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53" y="1132875"/>
            <a:ext cx="6764195" cy="2487779"/>
          </a:xfrm>
          <a:prstGeom prst="rect">
            <a:avLst/>
          </a:prstGeom>
          <a:ln>
            <a:solidFill>
              <a:schemeClr val="tx1"/>
            </a:solidFill>
          </a:ln>
          <a:effectLst>
            <a:outerShdw blurRad="292100" dist="139700" dir="2700000" algn="tl" rotWithShape="0">
              <a:srgbClr val="333333">
                <a:alpha val="65000"/>
              </a:srgbClr>
            </a:outerShdw>
          </a:effectLst>
        </p:spPr>
      </p:pic>
      <p:pic>
        <p:nvPicPr>
          <p:cNvPr id="3" name="Imagen 2" descr="Gráfico, Gráfico de barras, Histograma&#10;&#10;Descripción generada automáticamente">
            <a:extLst>
              <a:ext uri="{FF2B5EF4-FFF2-40B4-BE49-F238E27FC236}">
                <a16:creationId xmlns:a16="http://schemas.microsoft.com/office/drawing/2014/main" id="{6276FFB7-8733-C9AA-4E3D-2A7994871C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3312" y="3843017"/>
            <a:ext cx="8230800" cy="2289928"/>
          </a:xfrm>
          <a:prstGeom prst="rect">
            <a:avLst/>
          </a:prstGeom>
          <a:ln>
            <a:solidFill>
              <a:schemeClr val="tx1"/>
            </a:solidFill>
          </a:ln>
          <a:effectLst>
            <a:outerShdw blurRad="292100" dist="139700" dir="2700000" algn="tl" rotWithShape="0">
              <a:srgbClr val="333333">
                <a:alpha val="65000"/>
              </a:srgbClr>
            </a:outerShdw>
          </a:effectLst>
        </p:spPr>
      </p:pic>
      <p:cxnSp>
        <p:nvCxnSpPr>
          <p:cNvPr id="5" name="Conector recto de flecha 4">
            <a:extLst>
              <a:ext uri="{FF2B5EF4-FFF2-40B4-BE49-F238E27FC236}">
                <a16:creationId xmlns:a16="http://schemas.microsoft.com/office/drawing/2014/main" id="{7BE4B69B-AC4F-6E2A-5D73-78CA2D38084B}"/>
              </a:ext>
            </a:extLst>
          </p:cNvPr>
          <p:cNvCxnSpPr>
            <a:cxnSpLocks/>
          </p:cNvCxnSpPr>
          <p:nvPr/>
        </p:nvCxnSpPr>
        <p:spPr>
          <a:xfrm flipH="1">
            <a:off x="7204496" y="1995055"/>
            <a:ext cx="535577" cy="128728"/>
          </a:xfrm>
          <a:prstGeom prst="straightConnector1">
            <a:avLst/>
          </a:prstGeom>
          <a:ln>
            <a:solidFill>
              <a:schemeClr val="tx1"/>
            </a:solidFill>
            <a:tailEnd type="triangle"/>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4CB29043-30C2-3B2B-CA8F-4E52310C93DD}"/>
              </a:ext>
            </a:extLst>
          </p:cNvPr>
          <p:cNvSpPr txBox="1"/>
          <p:nvPr/>
        </p:nvSpPr>
        <p:spPr>
          <a:xfrm>
            <a:off x="7740073" y="1523618"/>
            <a:ext cx="1089890" cy="1200329"/>
          </a:xfrm>
          <a:prstGeom prst="rect">
            <a:avLst/>
          </a:prstGeom>
          <a:noFill/>
          <a:ln>
            <a:noFill/>
          </a:ln>
        </p:spPr>
        <p:txBody>
          <a:bodyPr wrap="square" rtlCol="0">
            <a:spAutoFit/>
          </a:bodyPr>
          <a:lstStyle/>
          <a:p>
            <a:pPr>
              <a:lnSpc>
                <a:spcPct val="150000"/>
              </a:lnSpc>
            </a:pPr>
            <a:r>
              <a:rPr lang="es-ES" sz="800" dirty="0">
                <a:latin typeface="Vani" panose="02040502050405020303" pitchFamily="18" charset="0"/>
                <a:cs typeface="Vani" panose="02040502050405020303" pitchFamily="18" charset="0"/>
              </a:rPr>
              <a:t>DISTRIBUCIÓN EQUITATIVA, SALVO EN LOS MESES DE JUNIO Y JULIO POR SER PRETEMPORADA</a:t>
            </a:r>
          </a:p>
        </p:txBody>
      </p:sp>
      <p:sp>
        <p:nvSpPr>
          <p:cNvPr id="14" name="CuadroTexto 13">
            <a:extLst>
              <a:ext uri="{FF2B5EF4-FFF2-40B4-BE49-F238E27FC236}">
                <a16:creationId xmlns:a16="http://schemas.microsoft.com/office/drawing/2014/main" id="{4596254C-5703-40AE-52B5-E967AAD5E3C0}"/>
              </a:ext>
            </a:extLst>
          </p:cNvPr>
          <p:cNvSpPr txBox="1"/>
          <p:nvPr/>
        </p:nvSpPr>
        <p:spPr>
          <a:xfrm>
            <a:off x="3743312" y="6234707"/>
            <a:ext cx="3257852" cy="246221"/>
          </a:xfrm>
          <a:prstGeom prst="rect">
            <a:avLst/>
          </a:prstGeom>
          <a:noFill/>
        </p:spPr>
        <p:txBody>
          <a:bodyPr wrap="square" rtlCol="0">
            <a:spAutoFit/>
          </a:bodyPr>
          <a:lstStyle/>
          <a:p>
            <a:r>
              <a:rPr lang="es-ES" sz="1000" dirty="0">
                <a:latin typeface="Vani" panose="02040502050405020303" pitchFamily="18" charset="0"/>
                <a:cs typeface="Vani" panose="02040502050405020303" pitchFamily="18" charset="0"/>
              </a:rPr>
              <a:t>*Enero es el mes donde marco más goles, 94 en total</a:t>
            </a:r>
          </a:p>
        </p:txBody>
      </p:sp>
    </p:spTree>
    <p:extLst>
      <p:ext uri="{BB962C8B-B14F-4D97-AF65-F5344CB8AC3E}">
        <p14:creationId xmlns:p14="http://schemas.microsoft.com/office/powerpoint/2010/main" val="404757650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D5EC197-FBE4-248C-739D-4C2DF4B74A8E}"/>
              </a:ext>
            </a:extLst>
          </p:cNvPr>
          <p:cNvSpPr txBox="1"/>
          <p:nvPr/>
        </p:nvSpPr>
        <p:spPr>
          <a:xfrm>
            <a:off x="826416" y="377072"/>
            <a:ext cx="10539167" cy="400110"/>
          </a:xfrm>
          <a:prstGeom prst="rect">
            <a:avLst/>
          </a:prstGeom>
          <a:noFill/>
        </p:spPr>
        <p:txBody>
          <a:bodyPr wrap="square" rtlCol="0">
            <a:spAutoFit/>
          </a:bodyPr>
          <a:lstStyle/>
          <a:p>
            <a:pPr algn="ctr"/>
            <a:r>
              <a:rPr lang="es-ES" sz="2000" dirty="0">
                <a:latin typeface="Vani" panose="02040502050405020303" pitchFamily="18" charset="0"/>
                <a:cs typeface="Vani" panose="02040502050405020303" pitchFamily="18" charset="0"/>
              </a:rPr>
              <a:t>ANÁLISIS GENERAL DEL RENDIMIENTO GOLEADOR DE MESSI</a:t>
            </a:r>
          </a:p>
        </p:txBody>
      </p:sp>
      <p:pic>
        <p:nvPicPr>
          <p:cNvPr id="4" name="Imagen 3" descr="Gráfico, Gráfico circular&#10;&#10;Descripción generada automáticamente">
            <a:extLst>
              <a:ext uri="{FF2B5EF4-FFF2-40B4-BE49-F238E27FC236}">
                <a16:creationId xmlns:a16="http://schemas.microsoft.com/office/drawing/2014/main" id="{95127ED7-DB1B-A4DD-4FA9-938F9899D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572" y="997929"/>
            <a:ext cx="6215537" cy="466165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CuadroTexto 2">
            <a:extLst>
              <a:ext uri="{FF2B5EF4-FFF2-40B4-BE49-F238E27FC236}">
                <a16:creationId xmlns:a16="http://schemas.microsoft.com/office/drawing/2014/main" id="{83FE596E-6207-B1E7-DD67-F9689F714727}"/>
              </a:ext>
            </a:extLst>
          </p:cNvPr>
          <p:cNvSpPr txBox="1"/>
          <p:nvPr/>
        </p:nvSpPr>
        <p:spPr>
          <a:xfrm>
            <a:off x="3436194" y="5721571"/>
            <a:ext cx="6612970" cy="276999"/>
          </a:xfrm>
          <a:prstGeom prst="rect">
            <a:avLst/>
          </a:prstGeom>
          <a:noFill/>
        </p:spPr>
        <p:txBody>
          <a:bodyPr wrap="square" rtlCol="0">
            <a:spAutoFit/>
          </a:bodyPr>
          <a:lstStyle/>
          <a:p>
            <a:r>
              <a:rPr lang="es-ES" sz="1200" dirty="0">
                <a:latin typeface="Vani" panose="02040502050405020303" pitchFamily="18" charset="0"/>
                <a:cs typeface="Vani" panose="02040502050405020303" pitchFamily="18" charset="0"/>
              </a:rPr>
              <a:t>*Mejor rendimiento en el primer semestre, aunque no por mucha diferencia</a:t>
            </a:r>
          </a:p>
        </p:txBody>
      </p:sp>
    </p:spTree>
    <p:extLst>
      <p:ext uri="{BB962C8B-B14F-4D97-AF65-F5344CB8AC3E}">
        <p14:creationId xmlns:p14="http://schemas.microsoft.com/office/powerpoint/2010/main" val="228170076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3404</TotalTime>
  <Words>1042</Words>
  <Application>Microsoft Office PowerPoint</Application>
  <PresentationFormat>Panorámica</PresentationFormat>
  <Paragraphs>68</Paragraphs>
  <Slides>23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Arial</vt:lpstr>
      <vt:lpstr>Calibri</vt:lpstr>
      <vt:lpstr>Calibri Light</vt:lpstr>
      <vt:lpstr>Consolas</vt:lpstr>
      <vt:lpstr>Vani</vt:lpstr>
      <vt:lpstr>Tema de Office</vt:lpstr>
      <vt:lpstr>Análisis del rendimiento  goleador de Lionel Messi </vt:lpstr>
      <vt:lpstr>El objetivo del proyecto es analizar cómo se ha desarrollado la capacidad goleadora del futbolista argentino Lionel Messi en los distintos clubes donde jugó. El análisis se basará en su desempeño a través del tiempo, en cada torneo disputado, jugando en casa (o fuera de ella), enfrentando a equipos de cada Comunidad Autónoma de España y en clásicos. También se comparará a Messi con el resto de los goleadores del top 50 histórico en cuánto a sus estaturas.  </vt:lpstr>
      <vt:lpstr>   HIPÓTESIS DEL PROYECTO  Hipótesis 1: el desempeño goleador de Messi es más alto enfrentando a equipos de la Comunidad de Madrid que a cualquier otra Comunidad de España.  Hipótesis 2 : el desempeño goleador de Messi baja considerablemente en clásicos (vs Real Madrid y vs Espanyol).  Hipótesis 3 : la gran mayoría de goleadores juegan en la delantera, más precisamente como centrodelanteros. Debido a que deben estar en constante disputa con los defensores, una contextura física grande puede ser de gran ayuda. En este sentido, Messi es, dentro del top 50 histórico de goleadores, el de más baja estatura.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del rendimiento  goleador de Leonel Messi</dc:title>
  <dc:creator>Matias Ibarra</dc:creator>
  <cp:lastModifiedBy>Matias Ibarra</cp:lastModifiedBy>
  <cp:revision>1</cp:revision>
  <dcterms:created xsi:type="dcterms:W3CDTF">2023-10-23T15:37:37Z</dcterms:created>
  <dcterms:modified xsi:type="dcterms:W3CDTF">2023-12-06T15:12:54Z</dcterms:modified>
</cp:coreProperties>
</file>