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6" r:id="rId2"/>
    <p:sldId id="271" r:id="rId3"/>
    <p:sldId id="267" r:id="rId4"/>
    <p:sldId id="260" r:id="rId5"/>
    <p:sldId id="259" r:id="rId6"/>
    <p:sldId id="266" r:id="rId7"/>
    <p:sldId id="261" r:id="rId8"/>
    <p:sldId id="262" r:id="rId9"/>
    <p:sldId id="263" r:id="rId10"/>
    <p:sldId id="270" r:id="rId11"/>
    <p:sldId id="264"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49D9422E-097F-4F1A-B7A8-94E86A236448}">
          <p14:sldIdLst>
            <p14:sldId id="256"/>
            <p14:sldId id="271"/>
            <p14:sldId id="267"/>
            <p14:sldId id="260"/>
            <p14:sldId id="259"/>
            <p14:sldId id="266"/>
            <p14:sldId id="261"/>
            <p14:sldId id="262"/>
            <p14:sldId id="263"/>
            <p14:sldId id="270"/>
            <p14:sldId id="264"/>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79BA1-59DB-421E-87E1-8284D2B6539E}" v="37" dt="2023-12-01T07:16:52.40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Ibarra" userId="49de0f65e7c36f9c" providerId="LiveId" clId="{33C79BA1-59DB-421E-87E1-8284D2B6539E}"/>
    <pc:docChg chg="undo custSel addSld delSld modSld sldOrd modSection">
      <pc:chgData name="Matias Ibarra" userId="49de0f65e7c36f9c" providerId="LiveId" clId="{33C79BA1-59DB-421E-87E1-8284D2B6539E}" dt="2023-12-01T07:21:43.328" v="464" actId="14100"/>
      <pc:docMkLst>
        <pc:docMk/>
      </pc:docMkLst>
      <pc:sldChg chg="addSp delSp modSp del mod delAnim modAnim">
        <pc:chgData name="Matias Ibarra" userId="49de0f65e7c36f9c" providerId="LiveId" clId="{33C79BA1-59DB-421E-87E1-8284D2B6539E}" dt="2023-11-30T20:47:50.439" v="256" actId="2696"/>
        <pc:sldMkLst>
          <pc:docMk/>
          <pc:sldMk cId="2479007259" sldId="257"/>
        </pc:sldMkLst>
        <pc:spChg chg="del">
          <ac:chgData name="Matias Ibarra" userId="49de0f65e7c36f9c" providerId="LiveId" clId="{33C79BA1-59DB-421E-87E1-8284D2B6539E}" dt="2023-11-30T20:46:27.209" v="244" actId="478"/>
          <ac:spMkLst>
            <pc:docMk/>
            <pc:sldMk cId="2479007259" sldId="257"/>
            <ac:spMk id="2" creationId="{0FE406E0-3AB2-3496-7EAB-E4699B6E3CB1}"/>
          </ac:spMkLst>
        </pc:spChg>
        <pc:spChg chg="add del mod">
          <ac:chgData name="Matias Ibarra" userId="49de0f65e7c36f9c" providerId="LiveId" clId="{33C79BA1-59DB-421E-87E1-8284D2B6539E}" dt="2023-11-30T20:46:46.018" v="247" actId="478"/>
          <ac:spMkLst>
            <pc:docMk/>
            <pc:sldMk cId="2479007259" sldId="257"/>
            <ac:spMk id="4" creationId="{710CC87D-33EC-79B0-CC48-960850CBED40}"/>
          </ac:spMkLst>
        </pc:spChg>
        <pc:spChg chg="add mod">
          <ac:chgData name="Matias Ibarra" userId="49de0f65e7c36f9c" providerId="LiveId" clId="{33C79BA1-59DB-421E-87E1-8284D2B6539E}" dt="2023-11-30T20:46:27.608" v="245"/>
          <ac:spMkLst>
            <pc:docMk/>
            <pc:sldMk cId="2479007259" sldId="257"/>
            <ac:spMk id="5" creationId="{129F2C01-E8D2-54EB-FAFD-FD116F06F682}"/>
          </ac:spMkLst>
        </pc:spChg>
        <pc:spChg chg="add del mod">
          <ac:chgData name="Matias Ibarra" userId="49de0f65e7c36f9c" providerId="LiveId" clId="{33C79BA1-59DB-421E-87E1-8284D2B6539E}" dt="2023-11-30T20:47:11.111" v="248" actId="478"/>
          <ac:spMkLst>
            <pc:docMk/>
            <pc:sldMk cId="2479007259" sldId="257"/>
            <ac:spMk id="6" creationId="{7E7C9515-2A2E-7BE4-5A79-3DCD79D6EC65}"/>
          </ac:spMkLst>
        </pc:spChg>
        <pc:spChg chg="add del mod">
          <ac:chgData name="Matias Ibarra" userId="49de0f65e7c36f9c" providerId="LiveId" clId="{33C79BA1-59DB-421E-87E1-8284D2B6539E}" dt="2023-11-30T20:47:26.003" v="252"/>
          <ac:spMkLst>
            <pc:docMk/>
            <pc:sldMk cId="2479007259" sldId="257"/>
            <ac:spMk id="7" creationId="{24FF22F8-4997-1899-4D4B-A2949C67BF51}"/>
          </ac:spMkLst>
        </pc:spChg>
        <pc:picChg chg="add mod">
          <ac:chgData name="Matias Ibarra" userId="49de0f65e7c36f9c" providerId="LiveId" clId="{33C79BA1-59DB-421E-87E1-8284D2B6539E}" dt="2023-11-30T20:47:36.456" v="255" actId="1076"/>
          <ac:picMkLst>
            <pc:docMk/>
            <pc:sldMk cId="2479007259" sldId="257"/>
            <ac:picMk id="9" creationId="{AAFD6ABE-008A-E630-BDCD-84D9BB9C8D58}"/>
          </ac:picMkLst>
        </pc:picChg>
      </pc:sldChg>
      <pc:sldChg chg="modSp mod">
        <pc:chgData name="Matias Ibarra" userId="49de0f65e7c36f9c" providerId="LiveId" clId="{33C79BA1-59DB-421E-87E1-8284D2B6539E}" dt="2023-11-29T15:48:12.359" v="20" actId="1076"/>
        <pc:sldMkLst>
          <pc:docMk/>
          <pc:sldMk cId="3774803108" sldId="260"/>
        </pc:sldMkLst>
        <pc:picChg chg="mod">
          <ac:chgData name="Matias Ibarra" userId="49de0f65e7c36f9c" providerId="LiveId" clId="{33C79BA1-59DB-421E-87E1-8284D2B6539E}" dt="2023-11-29T15:48:12.359" v="20" actId="1076"/>
          <ac:picMkLst>
            <pc:docMk/>
            <pc:sldMk cId="3774803108" sldId="260"/>
            <ac:picMk id="13" creationId="{02609BF7-8426-FFB3-75B0-7DC2CF3E398A}"/>
          </ac:picMkLst>
        </pc:picChg>
        <pc:picChg chg="mod">
          <ac:chgData name="Matias Ibarra" userId="49de0f65e7c36f9c" providerId="LiveId" clId="{33C79BA1-59DB-421E-87E1-8284D2B6539E}" dt="2023-11-29T15:48:01.059" v="18" actId="207"/>
          <ac:picMkLst>
            <pc:docMk/>
            <pc:sldMk cId="3774803108" sldId="260"/>
            <ac:picMk id="17" creationId="{6036E357-1A59-AADD-E081-1654BD0FC3B4}"/>
          </ac:picMkLst>
        </pc:picChg>
        <pc:picChg chg="mod">
          <ac:chgData name="Matias Ibarra" userId="49de0f65e7c36f9c" providerId="LiveId" clId="{33C79BA1-59DB-421E-87E1-8284D2B6539E}" dt="2023-11-29T15:47:34.946" v="16" actId="207"/>
          <ac:picMkLst>
            <pc:docMk/>
            <pc:sldMk cId="3774803108" sldId="260"/>
            <ac:picMk id="21" creationId="{2B0E0E1B-FCEF-92C4-5FC9-94BBF6A18527}"/>
          </ac:picMkLst>
        </pc:picChg>
        <pc:picChg chg="mod">
          <ac:chgData name="Matias Ibarra" userId="49de0f65e7c36f9c" providerId="LiveId" clId="{33C79BA1-59DB-421E-87E1-8284D2B6539E}" dt="2023-11-29T15:47:53.287" v="17" actId="207"/>
          <ac:picMkLst>
            <pc:docMk/>
            <pc:sldMk cId="3774803108" sldId="260"/>
            <ac:picMk id="25" creationId="{84D6FAF1-6234-4734-1233-FC05DDAA88C6}"/>
          </ac:picMkLst>
        </pc:picChg>
      </pc:sldChg>
      <pc:sldChg chg="mod modShow">
        <pc:chgData name="Matias Ibarra" userId="49de0f65e7c36f9c" providerId="LiveId" clId="{33C79BA1-59DB-421E-87E1-8284D2B6539E}" dt="2023-12-01T07:13:04.867" v="258" actId="729"/>
        <pc:sldMkLst>
          <pc:docMk/>
          <pc:sldMk cId="3112988861" sldId="261"/>
        </pc:sldMkLst>
      </pc:sldChg>
      <pc:sldChg chg="addSp delSp modSp mod">
        <pc:chgData name="Matias Ibarra" userId="49de0f65e7c36f9c" providerId="LiveId" clId="{33C79BA1-59DB-421E-87E1-8284D2B6539E}" dt="2023-11-30T19:29:48.003" v="241" actId="13822"/>
        <pc:sldMkLst>
          <pc:docMk/>
          <pc:sldMk cId="3630170270" sldId="262"/>
        </pc:sldMkLst>
        <pc:spChg chg="mod">
          <ac:chgData name="Matias Ibarra" userId="49de0f65e7c36f9c" providerId="LiveId" clId="{33C79BA1-59DB-421E-87E1-8284D2B6539E}" dt="2023-11-30T15:40:44.043" v="52" actId="1076"/>
          <ac:spMkLst>
            <pc:docMk/>
            <pc:sldMk cId="3630170270" sldId="262"/>
            <ac:spMk id="15" creationId="{FE14616D-E68F-0268-C4F5-8E001E157D43}"/>
          </ac:spMkLst>
        </pc:spChg>
        <pc:spChg chg="mod">
          <ac:chgData name="Matias Ibarra" userId="49de0f65e7c36f9c" providerId="LiveId" clId="{33C79BA1-59DB-421E-87E1-8284D2B6539E}" dt="2023-11-30T19:29:48.003" v="241" actId="13822"/>
          <ac:spMkLst>
            <pc:docMk/>
            <pc:sldMk cId="3630170270" sldId="262"/>
            <ac:spMk id="19" creationId="{3B44A917-0999-D79C-989B-6EC590775244}"/>
          </ac:spMkLst>
        </pc:spChg>
        <pc:spChg chg="mod">
          <ac:chgData name="Matias Ibarra" userId="49de0f65e7c36f9c" providerId="LiveId" clId="{33C79BA1-59DB-421E-87E1-8284D2B6539E}" dt="2023-11-30T15:40:43.594" v="51" actId="1076"/>
          <ac:spMkLst>
            <pc:docMk/>
            <pc:sldMk cId="3630170270" sldId="262"/>
            <ac:spMk id="21" creationId="{8DC47AEF-ABC2-9F1C-E23E-57587E1687BA}"/>
          </ac:spMkLst>
        </pc:spChg>
        <pc:picChg chg="add del">
          <ac:chgData name="Matias Ibarra" userId="49de0f65e7c36f9c" providerId="LiveId" clId="{33C79BA1-59DB-421E-87E1-8284D2B6539E}" dt="2023-11-30T19:26:10.340" v="231" actId="22"/>
          <ac:picMkLst>
            <pc:docMk/>
            <pc:sldMk cId="3630170270" sldId="262"/>
            <ac:picMk id="7" creationId="{1921DF2F-7052-097A-EB2E-8B081D481B81}"/>
          </ac:picMkLst>
        </pc:picChg>
        <pc:picChg chg="add mod">
          <ac:chgData name="Matias Ibarra" userId="49de0f65e7c36f9c" providerId="LiveId" clId="{33C79BA1-59DB-421E-87E1-8284D2B6539E}" dt="2023-11-30T19:27:24.460" v="235" actId="14100"/>
          <ac:picMkLst>
            <pc:docMk/>
            <pc:sldMk cId="3630170270" sldId="262"/>
            <ac:picMk id="23" creationId="{DFB26195-A915-052A-53BD-E84AD5E88FA8}"/>
          </ac:picMkLst>
        </pc:picChg>
        <pc:picChg chg="add mod">
          <ac:chgData name="Matias Ibarra" userId="49de0f65e7c36f9c" providerId="LiveId" clId="{33C79BA1-59DB-421E-87E1-8284D2B6539E}" dt="2023-11-30T19:29:26.500" v="238" actId="1076"/>
          <ac:picMkLst>
            <pc:docMk/>
            <pc:sldMk cId="3630170270" sldId="262"/>
            <ac:picMk id="27" creationId="{B3C32C5F-A5EA-BD77-1842-36B93EE91C0C}"/>
          </ac:picMkLst>
        </pc:picChg>
      </pc:sldChg>
      <pc:sldChg chg="modSp mod modShow">
        <pc:chgData name="Matias Ibarra" userId="49de0f65e7c36f9c" providerId="LiveId" clId="{33C79BA1-59DB-421E-87E1-8284D2B6539E}" dt="2023-12-01T07:13:14.278" v="259" actId="729"/>
        <pc:sldMkLst>
          <pc:docMk/>
          <pc:sldMk cId="1538383855" sldId="263"/>
        </pc:sldMkLst>
        <pc:graphicFrameChg chg="mod modGraphic">
          <ac:chgData name="Matias Ibarra" userId="49de0f65e7c36f9c" providerId="LiveId" clId="{33C79BA1-59DB-421E-87E1-8284D2B6539E}" dt="2023-11-30T18:18:44.601" v="229" actId="20577"/>
          <ac:graphicFrameMkLst>
            <pc:docMk/>
            <pc:sldMk cId="1538383855" sldId="263"/>
            <ac:graphicFrameMk id="4" creationId="{8D295985-A2DE-530A-D683-28A031403C33}"/>
          </ac:graphicFrameMkLst>
        </pc:graphicFrameChg>
      </pc:sldChg>
      <pc:sldChg chg="modSp mod">
        <pc:chgData name="Matias Ibarra" userId="49de0f65e7c36f9c" providerId="LiveId" clId="{33C79BA1-59DB-421E-87E1-8284D2B6539E}" dt="2023-12-01T07:21:43.328" v="464" actId="14100"/>
        <pc:sldMkLst>
          <pc:docMk/>
          <pc:sldMk cId="2269549917" sldId="264"/>
        </pc:sldMkLst>
        <pc:graphicFrameChg chg="mod modGraphic">
          <ac:chgData name="Matias Ibarra" userId="49de0f65e7c36f9c" providerId="LiveId" clId="{33C79BA1-59DB-421E-87E1-8284D2B6539E}" dt="2023-12-01T07:21:43.328" v="464" actId="14100"/>
          <ac:graphicFrameMkLst>
            <pc:docMk/>
            <pc:sldMk cId="2269549917" sldId="264"/>
            <ac:graphicFrameMk id="4" creationId="{A1C4D401-D417-9E4A-A9E3-089D61A68273}"/>
          </ac:graphicFrameMkLst>
        </pc:graphicFrameChg>
      </pc:sldChg>
      <pc:sldChg chg="del">
        <pc:chgData name="Matias Ibarra" userId="49de0f65e7c36f9c" providerId="LiveId" clId="{33C79BA1-59DB-421E-87E1-8284D2B6539E}" dt="2023-11-30T20:45:36.251" v="242" actId="2696"/>
        <pc:sldMkLst>
          <pc:docMk/>
          <pc:sldMk cId="1205026986" sldId="265"/>
        </pc:sldMkLst>
      </pc:sldChg>
      <pc:sldChg chg="addSp delSp modSp mod modShow">
        <pc:chgData name="Matias Ibarra" userId="49de0f65e7c36f9c" providerId="LiveId" clId="{33C79BA1-59DB-421E-87E1-8284D2B6539E}" dt="2023-12-01T07:12:55.181" v="257" actId="729"/>
        <pc:sldMkLst>
          <pc:docMk/>
          <pc:sldMk cId="1145251947" sldId="266"/>
        </pc:sldMkLst>
        <pc:picChg chg="del">
          <ac:chgData name="Matias Ibarra" userId="49de0f65e7c36f9c" providerId="LiveId" clId="{33C79BA1-59DB-421E-87E1-8284D2B6539E}" dt="2023-11-29T14:21:19.075" v="0" actId="478"/>
          <ac:picMkLst>
            <pc:docMk/>
            <pc:sldMk cId="1145251947" sldId="266"/>
            <ac:picMk id="4" creationId="{B155FF5C-FADC-7A78-0CBE-4FE0FD7C0D00}"/>
          </ac:picMkLst>
        </pc:picChg>
        <pc:picChg chg="add mod">
          <ac:chgData name="Matias Ibarra" userId="49de0f65e7c36f9c" providerId="LiveId" clId="{33C79BA1-59DB-421E-87E1-8284D2B6539E}" dt="2023-11-29T14:22:15.164" v="9" actId="14100"/>
          <ac:picMkLst>
            <pc:docMk/>
            <pc:sldMk cId="1145251947" sldId="266"/>
            <ac:picMk id="6" creationId="{90436C3C-591B-B44B-04DB-5CE570879140}"/>
          </ac:picMkLst>
        </pc:picChg>
      </pc:sldChg>
      <pc:sldChg chg="addSp delSp modSp mod">
        <pc:chgData name="Matias Ibarra" userId="49de0f65e7c36f9c" providerId="LiveId" clId="{33C79BA1-59DB-421E-87E1-8284D2B6539E}" dt="2023-11-30T14:47:27.408" v="48" actId="1076"/>
        <pc:sldMkLst>
          <pc:docMk/>
          <pc:sldMk cId="1868451946" sldId="267"/>
        </pc:sldMkLst>
        <pc:spChg chg="mod">
          <ac:chgData name="Matias Ibarra" userId="49de0f65e7c36f9c" providerId="LiveId" clId="{33C79BA1-59DB-421E-87E1-8284D2B6539E}" dt="2023-11-30T14:47:04.122" v="46" actId="1076"/>
          <ac:spMkLst>
            <pc:docMk/>
            <pc:sldMk cId="1868451946" sldId="267"/>
            <ac:spMk id="2" creationId="{0FE406E0-3AB2-3496-7EAB-E4699B6E3CB1}"/>
          </ac:spMkLst>
        </pc:spChg>
        <pc:spChg chg="add mod">
          <ac:chgData name="Matias Ibarra" userId="49de0f65e7c36f9c" providerId="LiveId" clId="{33C79BA1-59DB-421E-87E1-8284D2B6539E}" dt="2023-11-30T14:33:12.722" v="38" actId="20577"/>
          <ac:spMkLst>
            <pc:docMk/>
            <pc:sldMk cId="1868451946" sldId="267"/>
            <ac:spMk id="3" creationId="{5061B66B-321B-7446-A83E-8801EF30BF6C}"/>
          </ac:spMkLst>
        </pc:spChg>
        <pc:spChg chg="mod">
          <ac:chgData name="Matias Ibarra" userId="49de0f65e7c36f9c" providerId="LiveId" clId="{33C79BA1-59DB-421E-87E1-8284D2B6539E}" dt="2023-11-30T14:32:41.015" v="27" actId="1076"/>
          <ac:spMkLst>
            <pc:docMk/>
            <pc:sldMk cId="1868451946" sldId="267"/>
            <ac:spMk id="32" creationId="{1F1EC480-63BE-3C2E-C17F-1D2A79DA030D}"/>
          </ac:spMkLst>
        </pc:spChg>
        <pc:spChg chg="mod">
          <ac:chgData name="Matias Ibarra" userId="49de0f65e7c36f9c" providerId="LiveId" clId="{33C79BA1-59DB-421E-87E1-8284D2B6539E}" dt="2023-11-30T14:32:41.015" v="27" actId="1076"/>
          <ac:spMkLst>
            <pc:docMk/>
            <pc:sldMk cId="1868451946" sldId="267"/>
            <ac:spMk id="33" creationId="{434F7C3B-FB97-F086-127F-745FEBBCD2BF}"/>
          </ac:spMkLst>
        </pc:spChg>
        <pc:spChg chg="mod">
          <ac:chgData name="Matias Ibarra" userId="49de0f65e7c36f9c" providerId="LiveId" clId="{33C79BA1-59DB-421E-87E1-8284D2B6539E}" dt="2023-11-30T14:47:27.408" v="48" actId="1076"/>
          <ac:spMkLst>
            <pc:docMk/>
            <pc:sldMk cId="1868451946" sldId="267"/>
            <ac:spMk id="34" creationId="{C1101C0C-45C6-3711-51FD-913A15E700A9}"/>
          </ac:spMkLst>
        </pc:spChg>
        <pc:picChg chg="mod">
          <ac:chgData name="Matias Ibarra" userId="49de0f65e7c36f9c" providerId="LiveId" clId="{33C79BA1-59DB-421E-87E1-8284D2B6539E}" dt="2023-11-30T14:32:41.015" v="27" actId="1076"/>
          <ac:picMkLst>
            <pc:docMk/>
            <pc:sldMk cId="1868451946" sldId="267"/>
            <ac:picMk id="9" creationId="{C148FF52-6230-D495-F964-ADF3D73602AB}"/>
          </ac:picMkLst>
        </pc:picChg>
        <pc:picChg chg="mod">
          <ac:chgData name="Matias Ibarra" userId="49de0f65e7c36f9c" providerId="LiveId" clId="{33C79BA1-59DB-421E-87E1-8284D2B6539E}" dt="2023-11-30T14:32:41.015" v="27" actId="1076"/>
          <ac:picMkLst>
            <pc:docMk/>
            <pc:sldMk cId="1868451946" sldId="267"/>
            <ac:picMk id="13" creationId="{8BF28685-F6EE-FB00-72FB-8F38FC3622CD}"/>
          </ac:picMkLst>
        </pc:picChg>
        <pc:picChg chg="mod">
          <ac:chgData name="Matias Ibarra" userId="49de0f65e7c36f9c" providerId="LiveId" clId="{33C79BA1-59DB-421E-87E1-8284D2B6539E}" dt="2023-11-30T14:45:22.216" v="40" actId="1076"/>
          <ac:picMkLst>
            <pc:docMk/>
            <pc:sldMk cId="1868451946" sldId="267"/>
            <ac:picMk id="17" creationId="{4134910A-A20D-7A81-F77C-87A6F2C23859}"/>
          </ac:picMkLst>
        </pc:picChg>
        <pc:picChg chg="del mod">
          <ac:chgData name="Matias Ibarra" userId="49de0f65e7c36f9c" providerId="LiveId" clId="{33C79BA1-59DB-421E-87E1-8284D2B6539E}" dt="2023-11-30T14:45:57.069" v="43" actId="478"/>
          <ac:picMkLst>
            <pc:docMk/>
            <pc:sldMk cId="1868451946" sldId="267"/>
            <ac:picMk id="21" creationId="{3DE4E0DB-786F-26CA-11FD-24CF69B9324E}"/>
          </ac:picMkLst>
        </pc:picChg>
        <pc:picChg chg="mod">
          <ac:chgData name="Matias Ibarra" userId="49de0f65e7c36f9c" providerId="LiveId" clId="{33C79BA1-59DB-421E-87E1-8284D2B6539E}" dt="2023-11-30T14:47:23.993" v="47" actId="1076"/>
          <ac:picMkLst>
            <pc:docMk/>
            <pc:sldMk cId="1868451946" sldId="267"/>
            <ac:picMk id="25" creationId="{9EB12841-0A32-9B29-92D4-3A967A66C19D}"/>
          </ac:picMkLst>
        </pc:picChg>
        <pc:picChg chg="mod">
          <ac:chgData name="Matias Ibarra" userId="49de0f65e7c36f9c" providerId="LiveId" clId="{33C79BA1-59DB-421E-87E1-8284D2B6539E}" dt="2023-11-30T14:45:25.011" v="41" actId="1076"/>
          <ac:picMkLst>
            <pc:docMk/>
            <pc:sldMk cId="1868451946" sldId="267"/>
            <ac:picMk id="27" creationId="{367BC940-73E9-786B-BA05-998C88810D4D}"/>
          </ac:picMkLst>
        </pc:picChg>
        <pc:picChg chg="mod">
          <ac:chgData name="Matias Ibarra" userId="49de0f65e7c36f9c" providerId="LiveId" clId="{33C79BA1-59DB-421E-87E1-8284D2B6539E}" dt="2023-11-30T14:45:36.742" v="42" actId="1076"/>
          <ac:picMkLst>
            <pc:docMk/>
            <pc:sldMk cId="1868451946" sldId="267"/>
            <ac:picMk id="29" creationId="{D2586D53-DAAD-EE2C-45F2-AF0B4A6B7A5E}"/>
          </ac:picMkLst>
        </pc:picChg>
      </pc:sldChg>
      <pc:sldChg chg="modSp mod">
        <pc:chgData name="Matias Ibarra" userId="49de0f65e7c36f9c" providerId="LiveId" clId="{33C79BA1-59DB-421E-87E1-8284D2B6539E}" dt="2023-11-30T15:42:24.783" v="54" actId="1076"/>
        <pc:sldMkLst>
          <pc:docMk/>
          <pc:sldMk cId="3207128189" sldId="269"/>
        </pc:sldMkLst>
        <pc:spChg chg="mod">
          <ac:chgData name="Matias Ibarra" userId="49de0f65e7c36f9c" providerId="LiveId" clId="{33C79BA1-59DB-421E-87E1-8284D2B6539E}" dt="2023-11-30T15:42:24.783" v="54" actId="1076"/>
          <ac:spMkLst>
            <pc:docMk/>
            <pc:sldMk cId="3207128189" sldId="269"/>
            <ac:spMk id="6" creationId="{F60F55F6-091F-3347-3FC4-8EFECE562C8E}"/>
          </ac:spMkLst>
        </pc:spChg>
        <pc:spChg chg="mod">
          <ac:chgData name="Matias Ibarra" userId="49de0f65e7c36f9c" providerId="LiveId" clId="{33C79BA1-59DB-421E-87E1-8284D2B6539E}" dt="2023-11-29T15:49:37.610" v="24" actId="1076"/>
          <ac:spMkLst>
            <pc:docMk/>
            <pc:sldMk cId="3207128189" sldId="269"/>
            <ac:spMk id="7" creationId="{1793B075-6B89-46A3-0B69-E6AEE4F2A4DB}"/>
          </ac:spMkLst>
        </pc:spChg>
        <pc:spChg chg="mod">
          <ac:chgData name="Matias Ibarra" userId="49de0f65e7c36f9c" providerId="LiveId" clId="{33C79BA1-59DB-421E-87E1-8284D2B6539E}" dt="2023-11-29T15:49:21.265" v="22" actId="14100"/>
          <ac:spMkLst>
            <pc:docMk/>
            <pc:sldMk cId="3207128189" sldId="269"/>
            <ac:spMk id="9" creationId="{35D0D0C9-3ED3-9E1F-7F98-8D90D6934319}"/>
          </ac:spMkLst>
        </pc:spChg>
        <pc:picChg chg="mod">
          <ac:chgData name="Matias Ibarra" userId="49de0f65e7c36f9c" providerId="LiveId" clId="{33C79BA1-59DB-421E-87E1-8284D2B6539E}" dt="2023-11-30T15:41:32.581" v="53" actId="1076"/>
          <ac:picMkLst>
            <pc:docMk/>
            <pc:sldMk cId="3207128189" sldId="269"/>
            <ac:picMk id="13" creationId="{40600699-7313-A791-CA8E-1DBB16D2210B}"/>
          </ac:picMkLst>
        </pc:picChg>
        <pc:picChg chg="mod">
          <ac:chgData name="Matias Ibarra" userId="49de0f65e7c36f9c" providerId="LiveId" clId="{33C79BA1-59DB-421E-87E1-8284D2B6539E}" dt="2023-11-29T15:49:05.056" v="21" actId="1076"/>
          <ac:picMkLst>
            <pc:docMk/>
            <pc:sldMk cId="3207128189" sldId="269"/>
            <ac:picMk id="17" creationId="{D6A21EF4-5400-8EFA-804A-69629036B928}"/>
          </ac:picMkLst>
        </pc:picChg>
      </pc:sldChg>
      <pc:sldChg chg="addSp delSp modSp add mod ord">
        <pc:chgData name="Matias Ibarra" userId="49de0f65e7c36f9c" providerId="LiveId" clId="{33C79BA1-59DB-421E-87E1-8284D2B6539E}" dt="2023-11-30T18:10:16.746" v="107" actId="1076"/>
        <pc:sldMkLst>
          <pc:docMk/>
          <pc:sldMk cId="640229323" sldId="270"/>
        </pc:sldMkLst>
        <pc:spChg chg="del mod">
          <ac:chgData name="Matias Ibarra" userId="49de0f65e7c36f9c" providerId="LiveId" clId="{33C79BA1-59DB-421E-87E1-8284D2B6539E}" dt="2023-11-30T17:49:20.433" v="65" actId="478"/>
          <ac:spMkLst>
            <pc:docMk/>
            <pc:sldMk cId="640229323" sldId="270"/>
            <ac:spMk id="2" creationId="{0FE406E0-3AB2-3496-7EAB-E4699B6E3CB1}"/>
          </ac:spMkLst>
        </pc:spChg>
        <pc:spChg chg="add mod">
          <ac:chgData name="Matias Ibarra" userId="49de0f65e7c36f9c" providerId="LiveId" clId="{33C79BA1-59DB-421E-87E1-8284D2B6539E}" dt="2023-11-30T17:50:26.660" v="98" actId="1076"/>
          <ac:spMkLst>
            <pc:docMk/>
            <pc:sldMk cId="640229323" sldId="270"/>
            <ac:spMk id="3" creationId="{C8E1E5F4-2833-DBE0-577D-1B10DC9C18A0}"/>
          </ac:spMkLst>
        </pc:spChg>
        <pc:picChg chg="add del mod">
          <ac:chgData name="Matias Ibarra" userId="49de0f65e7c36f9c" providerId="LiveId" clId="{33C79BA1-59DB-421E-87E1-8284D2B6539E}" dt="2023-11-30T18:10:07.150" v="104" actId="478"/>
          <ac:picMkLst>
            <pc:docMk/>
            <pc:sldMk cId="640229323" sldId="270"/>
            <ac:picMk id="5" creationId="{2E27CE3B-E2DA-E79E-9FE5-5CD3BB922A79}"/>
          </ac:picMkLst>
        </pc:picChg>
        <pc:picChg chg="add mod">
          <ac:chgData name="Matias Ibarra" userId="49de0f65e7c36f9c" providerId="LiveId" clId="{33C79BA1-59DB-421E-87E1-8284D2B6539E}" dt="2023-11-30T18:10:16.746" v="107" actId="1076"/>
          <ac:picMkLst>
            <pc:docMk/>
            <pc:sldMk cId="640229323" sldId="270"/>
            <ac:picMk id="7" creationId="{097A0459-EE8B-D165-2378-D628096B8932}"/>
          </ac:picMkLst>
        </pc:picChg>
      </pc:sldChg>
      <pc:sldChg chg="add">
        <pc:chgData name="Matias Ibarra" userId="49de0f65e7c36f9c" providerId="LiveId" clId="{33C79BA1-59DB-421E-87E1-8284D2B6539E}" dt="2023-11-30T20:46:10.896" v="243" actId="2890"/>
        <pc:sldMkLst>
          <pc:docMk/>
          <pc:sldMk cId="149600050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30/11/2023</a:t>
            </a:fld>
            <a:endParaRPr lang="es-ES"/>
          </a:p>
        </p:txBody>
      </p:sp>
      <p:sp>
        <p:nvSpPr>
          <p:cNvPr id="5" name="Footer Placeholder 4"/>
          <p:cNvSpPr>
            <a:spLocks noGrp="1"/>
          </p:cNvSpPr>
          <p:nvPr>
            <p:ph type="ftr" sz="quarter" idx="11"/>
          </p:nvPr>
        </p:nvSpPr>
        <p:spPr>
          <a:xfrm>
            <a:off x="2493105" y="329307"/>
            <a:ext cx="4897310" cy="309201"/>
          </a:xfrm>
        </p:spPr>
        <p:txBody>
          <a:bodyPr/>
          <a:lstStyle/>
          <a:p>
            <a:endParaRPr lang="es-ES"/>
          </a:p>
        </p:txBody>
      </p:sp>
      <p:sp>
        <p:nvSpPr>
          <p:cNvPr id="6" name="Slide Number Placeholder 5"/>
          <p:cNvSpPr>
            <a:spLocks noGrp="1"/>
          </p:cNvSpPr>
          <p:nvPr>
            <p:ph type="sldNum" sz="quarter" idx="12"/>
          </p:nvPr>
        </p:nvSpPr>
        <p:spPr>
          <a:xfrm>
            <a:off x="1437664" y="798973"/>
            <a:ext cx="811019" cy="503578"/>
          </a:xfrm>
        </p:spPr>
        <p:txBody>
          <a:bodyPr/>
          <a:lstStyle/>
          <a:p>
            <a:fld id="{8A3CFBBB-E60A-4378-AD1E-53B1ED8C3335}" type="slidenum">
              <a:rPr lang="es-ES" smtClean="0"/>
              <a:t>‹Nº›</a:t>
            </a:fld>
            <a:endParaRPr lang="es-E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7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30/11/2023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49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30/11/2023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824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087AE2-BA29-4F05-89B8-5CC534298813}" type="datetimeFigureOut">
              <a:rPr lang="es-ES" smtClean="0"/>
              <a:t>30/11/2023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147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087AE2-BA29-4F05-89B8-5CC534298813}" type="datetimeFigureOut">
              <a:rPr lang="es-ES" smtClean="0"/>
              <a:t>30/11/2023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A3CFBBB-E60A-4378-AD1E-53B1ED8C3335}" type="slidenum">
              <a:rPr lang="es-ES" smtClean="0"/>
              <a:t>‹Nº›</a:t>
            </a:fld>
            <a:endParaRPr lang="es-E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86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087AE2-BA29-4F05-89B8-5CC534298813}" type="datetimeFigureOut">
              <a:rPr lang="es-ES" smtClean="0"/>
              <a:t>30/11/2023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03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34695" y="2824269"/>
            <a:ext cx="460857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54792" y="2821491"/>
            <a:ext cx="4608576"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087AE2-BA29-4F05-89B8-5CC534298813}" type="datetimeFigureOut">
              <a:rPr lang="es-ES" smtClean="0"/>
              <a:t>30/11/2023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A3CFBBB-E60A-4378-AD1E-53B1ED8C3335}" type="slidenum">
              <a:rPr lang="es-ES" smtClean="0"/>
              <a:t>‹Nº›</a:t>
            </a:fld>
            <a:endParaRPr lang="es-E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71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087AE2-BA29-4F05-89B8-5CC534298813}" type="datetimeFigureOut">
              <a:rPr lang="es-ES" smtClean="0"/>
              <a:t>30/11/2023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A3CFBBB-E60A-4378-AD1E-53B1ED8C3335}" type="slidenum">
              <a:rPr lang="es-ES" smtClean="0"/>
              <a:t>‹Nº›</a:t>
            </a:fld>
            <a:endParaRPr lang="es-E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982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87AE2-BA29-4F05-89B8-5CC534298813}" type="datetimeFigureOut">
              <a:rPr lang="es-ES" smtClean="0"/>
              <a:t>30/11/2023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A3CFBBB-E60A-4378-AD1E-53B1ED8C3335}" type="slidenum">
              <a:rPr lang="es-ES" smtClean="0"/>
              <a:t>‹Nº›</a:t>
            </a:fld>
            <a:endParaRPr lang="es-ES"/>
          </a:p>
        </p:txBody>
      </p:sp>
    </p:spTree>
    <p:extLst>
      <p:ext uri="{BB962C8B-B14F-4D97-AF65-F5344CB8AC3E}">
        <p14:creationId xmlns:p14="http://schemas.microsoft.com/office/powerpoint/2010/main" val="40234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087AE2-BA29-4F05-89B8-5CC534298813}" type="datetimeFigureOut">
              <a:rPr lang="es-ES" smtClean="0"/>
              <a:t>30/11/2023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46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2087AE2-BA29-4F05-89B8-5CC534298813}" type="datetimeFigureOut">
              <a:rPr lang="es-ES" smtClean="0"/>
              <a:t>30/11/2023</a:t>
            </a:fld>
            <a:endParaRPr lang="es-ES"/>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8A3CFBBB-E60A-4378-AD1E-53B1ED8C3335}" type="slidenum">
              <a:rPr lang="es-ES" smtClean="0"/>
              <a:t>‹Nº›</a:t>
            </a:fld>
            <a:endParaRPr lang="es-E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478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087AE2-BA29-4F05-89B8-5CC534298813}" type="datetimeFigureOut">
              <a:rPr lang="es-ES" smtClean="0"/>
              <a:t>30/11/2023</a:t>
            </a:fld>
            <a:endParaRPr lang="es-E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3CFBBB-E60A-4378-AD1E-53B1ED8C3335}" type="slidenum">
              <a:rPr lang="es-ES" smtClean="0"/>
              <a:t>‹Nº›</a:t>
            </a:fld>
            <a:endParaRPr lang="es-E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183661"/>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00B77C-BDFF-6B27-6D75-349439BF975F}"/>
              </a:ext>
            </a:extLst>
          </p:cNvPr>
          <p:cNvSpPr>
            <a:spLocks noGrp="1"/>
          </p:cNvSpPr>
          <p:nvPr>
            <p:ph type="ctrTitle"/>
          </p:nvPr>
        </p:nvSpPr>
        <p:spPr>
          <a:xfrm>
            <a:off x="1557071" y="1584552"/>
            <a:ext cx="9099255" cy="2537251"/>
          </a:xfrm>
        </p:spPr>
        <p:txBody>
          <a:bodyPr anchor="ctr">
            <a:normAutofit/>
          </a:bodyPr>
          <a:lstStyle/>
          <a:p>
            <a:pPr algn="ctr"/>
            <a:r>
              <a:rPr lang="es-ES" sz="6700" dirty="0">
                <a:solidFill>
                  <a:srgbClr val="454545"/>
                </a:solidFill>
                <a:latin typeface="Rockwell" panose="02060603020205020403" pitchFamily="18" charset="0"/>
              </a:rPr>
              <a:t>ADAPTABILIDAD A LA EDUCACIÓN ONLINE</a:t>
            </a:r>
          </a:p>
        </p:txBody>
      </p:sp>
      <p:sp>
        <p:nvSpPr>
          <p:cNvPr id="3" name="Subtítulo 2">
            <a:extLst>
              <a:ext uri="{FF2B5EF4-FFF2-40B4-BE49-F238E27FC236}">
                <a16:creationId xmlns:a16="http://schemas.microsoft.com/office/drawing/2014/main" id="{477D522E-6564-AD69-BC17-E6D32530F08F}"/>
              </a:ext>
            </a:extLst>
          </p:cNvPr>
          <p:cNvSpPr>
            <a:spLocks noGrp="1"/>
          </p:cNvSpPr>
          <p:nvPr>
            <p:ph type="subTitle" idx="1"/>
          </p:nvPr>
        </p:nvSpPr>
        <p:spPr>
          <a:xfrm>
            <a:off x="1535372" y="4133234"/>
            <a:ext cx="9120954" cy="744373"/>
          </a:xfrm>
        </p:spPr>
        <p:txBody>
          <a:bodyPr>
            <a:normAutofit/>
          </a:bodyPr>
          <a:lstStyle/>
          <a:p>
            <a:pPr algn="ctr"/>
            <a:r>
              <a:rPr lang="en-US">
                <a:solidFill>
                  <a:schemeClr val="accent1"/>
                </a:solidFill>
                <a:latin typeface="Rockwell" panose="02060603020205020403" pitchFamily="18" charset="0"/>
              </a:rPr>
              <a:t>Matias Ibarra - Bootcamp Data Science - The Bridge School - Año 2023</a:t>
            </a:r>
            <a:endParaRPr lang="es-ES">
              <a:solidFill>
                <a:schemeClr val="accent1"/>
              </a:solidFill>
              <a:latin typeface="Rockwell" panose="02060603020205020403" pitchFamily="18" charset="0"/>
            </a:endParaRPr>
          </a:p>
        </p:txBody>
      </p:sp>
      <p:cxnSp>
        <p:nvCxnSpPr>
          <p:cNvPr id="35" name="Straight Connector 17">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6" name="Picture 19">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23388813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3" name="Título 1">
            <a:extLst>
              <a:ext uri="{FF2B5EF4-FFF2-40B4-BE49-F238E27FC236}">
                <a16:creationId xmlns:a16="http://schemas.microsoft.com/office/drawing/2014/main" id="{C8E1E5F4-2833-DBE0-577D-1B10DC9C18A0}"/>
              </a:ext>
            </a:extLst>
          </p:cNvPr>
          <p:cNvSpPr txBox="1">
            <a:spLocks/>
          </p:cNvSpPr>
          <p:nvPr/>
        </p:nvSpPr>
        <p:spPr>
          <a:xfrm>
            <a:off x="1487764" y="1024112"/>
            <a:ext cx="9216170" cy="1220792"/>
          </a:xfrm>
          <a:prstGeom prst="rect">
            <a:avLst/>
          </a:prstGeom>
        </p:spPr>
        <p:txBody>
          <a:bodyPr vert="horz" lIns="91440" tIns="45720" rIns="91440" bIns="0" rtlCol="0" anchor="ctr">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dirty="0">
                <a:solidFill>
                  <a:srgbClr val="454545"/>
                </a:solidFill>
                <a:latin typeface="Rockwell" panose="02060603020205020403" pitchFamily="18" charset="0"/>
              </a:rPr>
              <a:t>IMPORTANCIA DE CARACTERÍSTICAS</a:t>
            </a:r>
          </a:p>
        </p:txBody>
      </p:sp>
      <p:pic>
        <p:nvPicPr>
          <p:cNvPr id="7" name="Imagen 6">
            <a:extLst>
              <a:ext uri="{FF2B5EF4-FFF2-40B4-BE49-F238E27FC236}">
                <a16:creationId xmlns:a16="http://schemas.microsoft.com/office/drawing/2014/main" id="{097A0459-EE8B-D165-2378-D628096B8932}"/>
              </a:ext>
            </a:extLst>
          </p:cNvPr>
          <p:cNvPicPr>
            <a:picLocks noChangeAspect="1"/>
          </p:cNvPicPr>
          <p:nvPr/>
        </p:nvPicPr>
        <p:blipFill>
          <a:blip r:embed="rId3"/>
          <a:stretch>
            <a:fillRect/>
          </a:stretch>
        </p:blipFill>
        <p:spPr>
          <a:xfrm>
            <a:off x="2786512" y="2102939"/>
            <a:ext cx="6618673" cy="2809875"/>
          </a:xfrm>
          <a:prstGeom prst="rect">
            <a:avLst/>
          </a:prstGeom>
        </p:spPr>
      </p:pic>
    </p:spTree>
    <p:extLst>
      <p:ext uri="{BB962C8B-B14F-4D97-AF65-F5344CB8AC3E}">
        <p14:creationId xmlns:p14="http://schemas.microsoft.com/office/powerpoint/2010/main" val="64022932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25742" y="1073733"/>
            <a:ext cx="9140515" cy="117640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POSIBLES APLICACIONES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graphicFrame>
        <p:nvGraphicFramePr>
          <p:cNvPr id="4" name="Tabla 3">
            <a:extLst>
              <a:ext uri="{FF2B5EF4-FFF2-40B4-BE49-F238E27FC236}">
                <a16:creationId xmlns:a16="http://schemas.microsoft.com/office/drawing/2014/main" id="{A1C4D401-D417-9E4A-A9E3-089D61A68273}"/>
              </a:ext>
            </a:extLst>
          </p:cNvPr>
          <p:cNvGraphicFramePr>
            <a:graphicFrameLocks noGrp="1"/>
          </p:cNvGraphicFramePr>
          <p:nvPr>
            <p:extLst>
              <p:ext uri="{D42A27DB-BD31-4B8C-83A1-F6EECF244321}">
                <p14:modId xmlns:p14="http://schemas.microsoft.com/office/powerpoint/2010/main" val="3084268315"/>
              </p:ext>
            </p:extLst>
          </p:nvPr>
        </p:nvGraphicFramePr>
        <p:xfrm>
          <a:off x="1803002" y="2193535"/>
          <a:ext cx="8585694" cy="2686750"/>
        </p:xfrm>
        <a:graphic>
          <a:graphicData uri="http://schemas.openxmlformats.org/drawingml/2006/table">
            <a:tbl>
              <a:tblPr firstRow="1" bandRow="1">
                <a:tableStyleId>{073A0DAA-6AF3-43AB-8588-CEC1D06C72B9}</a:tableStyleId>
              </a:tblPr>
              <a:tblGrid>
                <a:gridCol w="4287405">
                  <a:extLst>
                    <a:ext uri="{9D8B030D-6E8A-4147-A177-3AD203B41FA5}">
                      <a16:colId xmlns:a16="http://schemas.microsoft.com/office/drawing/2014/main" val="3984996006"/>
                    </a:ext>
                  </a:extLst>
                </a:gridCol>
                <a:gridCol w="4298289">
                  <a:extLst>
                    <a:ext uri="{9D8B030D-6E8A-4147-A177-3AD203B41FA5}">
                      <a16:colId xmlns:a16="http://schemas.microsoft.com/office/drawing/2014/main" val="3843816546"/>
                    </a:ext>
                  </a:extLst>
                </a:gridCol>
              </a:tblGrid>
              <a:tr h="342702">
                <a:tc>
                  <a:txBody>
                    <a:bodyPr/>
                    <a:lstStyle/>
                    <a:p>
                      <a:pPr algn="ctr"/>
                      <a:r>
                        <a:rPr lang="es-ES" dirty="0"/>
                        <a:t>INSTITUCIONAL</a:t>
                      </a:r>
                      <a:endParaRPr lang="es-ES" dirty="0">
                        <a:latin typeface="Rockwell" panose="02060603020205020403" pitchFamily="18" charset="0"/>
                      </a:endParaRPr>
                    </a:p>
                  </a:txBody>
                  <a:tcPr anchor="ctr"/>
                </a:tc>
                <a:tc>
                  <a:txBody>
                    <a:bodyPr/>
                    <a:lstStyle/>
                    <a:p>
                      <a:pPr algn="ctr"/>
                      <a:r>
                        <a:rPr lang="es-ES" dirty="0"/>
                        <a:t>GUBERNAMENTAL</a:t>
                      </a:r>
                      <a:endParaRPr lang="es-ES" dirty="0">
                        <a:latin typeface="Rockwell" panose="02060603020205020403" pitchFamily="18" charset="0"/>
                      </a:endParaRPr>
                    </a:p>
                  </a:txBody>
                  <a:tcPr anchor="ctr"/>
                </a:tc>
                <a:extLst>
                  <a:ext uri="{0D108BD9-81ED-4DB2-BD59-A6C34878D82A}">
                    <a16:rowId xmlns:a16="http://schemas.microsoft.com/office/drawing/2014/main" val="1147878692"/>
                  </a:ext>
                </a:extLst>
              </a:tr>
              <a:tr h="1720758">
                <a:tc>
                  <a:txBody>
                    <a:bodyPr/>
                    <a:lstStyle/>
                    <a:p>
                      <a:pPr marL="285750" lvl="0" indent="-285750" algn="l">
                        <a:lnSpc>
                          <a:spcPct val="150000"/>
                        </a:lnSpc>
                        <a:buFont typeface="Arial" panose="020B0604020202020204" pitchFamily="34" charset="0"/>
                        <a:buChar char="•"/>
                      </a:pPr>
                      <a:r>
                        <a:rPr lang="es-ES" sz="1400" dirty="0">
                          <a:latin typeface="Rockwell" panose="02060603020205020403" pitchFamily="18" charset="0"/>
                        </a:rPr>
                        <a:t>Seguimiento del alumnado con mayor riesgo de baja adaptabilidad a la educación online.</a:t>
                      </a:r>
                    </a:p>
                    <a:p>
                      <a:pPr marL="285750" lvl="0" indent="-285750" algn="l">
                        <a:lnSpc>
                          <a:spcPct val="150000"/>
                        </a:lnSpc>
                        <a:buFont typeface="Arial" panose="020B0604020202020204" pitchFamily="34" charset="0"/>
                        <a:buChar char="•"/>
                      </a:pPr>
                      <a:r>
                        <a:rPr lang="es-ES" sz="1400" dirty="0">
                          <a:latin typeface="Rockwell" panose="02060603020205020403" pitchFamily="18" charset="0"/>
                        </a:rPr>
                        <a:t>Sistema de becas.</a:t>
                      </a:r>
                    </a:p>
                    <a:p>
                      <a:pPr marL="285750" lvl="0" indent="-285750" algn="l">
                        <a:lnSpc>
                          <a:spcPct val="150000"/>
                        </a:lnSpc>
                        <a:buFont typeface="Arial" panose="020B0604020202020204" pitchFamily="34" charset="0"/>
                        <a:buChar char="•"/>
                      </a:pPr>
                      <a:r>
                        <a:rPr lang="es-ES" sz="1400" dirty="0">
                          <a:latin typeface="Rockwell" panose="02060603020205020403" pitchFamily="18" charset="0"/>
                        </a:rPr>
                        <a:t>Compensación duración de clases.</a:t>
                      </a:r>
                    </a:p>
                  </a:txBody>
                  <a:tcPr anchor="ctr"/>
                </a:tc>
                <a:tc>
                  <a:txBody>
                    <a:bodyPr/>
                    <a:lstStyle/>
                    <a:p>
                      <a:pPr marL="285750" indent="-285750">
                        <a:buFont typeface="Arial" panose="020B0604020202020204" pitchFamily="34" charset="0"/>
                        <a:buChar char="•"/>
                      </a:pPr>
                      <a:r>
                        <a:rPr lang="es-ES" sz="1400" dirty="0">
                          <a:latin typeface="Rockwell" panose="02060603020205020403" pitchFamily="18" charset="0"/>
                        </a:rPr>
                        <a:t>Mejoras en infraestructura para que el acceso de los alumnos a la educación online sea más fácil.</a:t>
                      </a:r>
                    </a:p>
                    <a:p>
                      <a:pPr marL="285750" indent="-285750">
                        <a:buFont typeface="Arial" panose="020B0604020202020204" pitchFamily="34" charset="0"/>
                        <a:buChar char="•"/>
                      </a:pPr>
                      <a:r>
                        <a:rPr lang="es-ES" sz="1400" dirty="0">
                          <a:latin typeface="Rockwell" panose="02060603020205020403" pitchFamily="18" charset="0"/>
                        </a:rPr>
                        <a:t>Programas de empleo jóvenes.</a:t>
                      </a:r>
                    </a:p>
                  </a:txBody>
                  <a:tcPr anchor="ctr"/>
                </a:tc>
                <a:extLst>
                  <a:ext uri="{0D108BD9-81ED-4DB2-BD59-A6C34878D82A}">
                    <a16:rowId xmlns:a16="http://schemas.microsoft.com/office/drawing/2014/main" val="1452747023"/>
                  </a:ext>
                </a:extLst>
              </a:tr>
              <a:tr h="600232">
                <a:tc gridSpan="2">
                  <a:txBody>
                    <a:bodyPr/>
                    <a:lstStyle/>
                    <a:p>
                      <a:pPr marL="285750" marR="0" lvl="0" indent="-285750" algn="ctr"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ES" sz="1400" dirty="0">
                          <a:latin typeface="Rockwell" panose="02060603020205020403" pitchFamily="18" charset="0"/>
                        </a:rPr>
                        <a:t>Convenio financiamiento para la digitalización.</a:t>
                      </a:r>
                    </a:p>
                  </a:txBody>
                  <a:tcPr anchor="ctr"/>
                </a:tc>
                <a:tc hMerge="1">
                  <a:txBody>
                    <a:bodyPr/>
                    <a:lstStyle/>
                    <a:p>
                      <a:pPr marL="285750" indent="-285750">
                        <a:buFont typeface="Arial" panose="020B0604020202020204" pitchFamily="34" charset="0"/>
                        <a:buChar char="•"/>
                      </a:pPr>
                      <a:endParaRPr lang="es-ES" sz="1600" dirty="0">
                        <a:latin typeface="Rockwell" panose="02060603020205020403" pitchFamily="18" charset="0"/>
                      </a:endParaRPr>
                    </a:p>
                  </a:txBody>
                  <a:tcPr anchor="ctr"/>
                </a:tc>
                <a:extLst>
                  <a:ext uri="{0D108BD9-81ED-4DB2-BD59-A6C34878D82A}">
                    <a16:rowId xmlns:a16="http://schemas.microsoft.com/office/drawing/2014/main" val="87853662"/>
                  </a:ext>
                </a:extLst>
              </a:tr>
            </a:tbl>
          </a:graphicData>
        </a:graphic>
      </p:graphicFrame>
    </p:spTree>
    <p:extLst>
      <p:ext uri="{BB962C8B-B14F-4D97-AF65-F5344CB8AC3E}">
        <p14:creationId xmlns:p14="http://schemas.microsoft.com/office/powerpoint/2010/main" val="226954991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6" name="CuadroTexto 5">
            <a:extLst>
              <a:ext uri="{FF2B5EF4-FFF2-40B4-BE49-F238E27FC236}">
                <a16:creationId xmlns:a16="http://schemas.microsoft.com/office/drawing/2014/main" id="{F60F55F6-091F-3347-3FC4-8EFECE562C8E}"/>
              </a:ext>
            </a:extLst>
          </p:cNvPr>
          <p:cNvSpPr txBox="1"/>
          <p:nvPr/>
        </p:nvSpPr>
        <p:spPr>
          <a:xfrm>
            <a:off x="3556945" y="1554776"/>
            <a:ext cx="5077808" cy="707886"/>
          </a:xfrm>
          <a:prstGeom prst="rect">
            <a:avLst/>
          </a:prstGeom>
          <a:noFill/>
        </p:spPr>
        <p:txBody>
          <a:bodyPr wrap="square">
            <a:spAutoFit/>
          </a:bodyPr>
          <a:lstStyle/>
          <a:p>
            <a:r>
              <a:rPr lang="en-US" sz="4000" dirty="0">
                <a:solidFill>
                  <a:srgbClr val="454545"/>
                </a:solidFill>
                <a:latin typeface="Rockwell" panose="02060603020205020403" pitchFamily="18" charset="0"/>
                <a:ea typeface="+mj-ea"/>
                <a:cs typeface="+mj-cs"/>
              </a:rPr>
              <a:t>MEJORAS A FUTURO</a:t>
            </a:r>
            <a:endParaRPr lang="es-ES" dirty="0"/>
          </a:p>
        </p:txBody>
      </p:sp>
      <p:sp>
        <p:nvSpPr>
          <p:cNvPr id="7" name="CuadroTexto 6">
            <a:extLst>
              <a:ext uri="{FF2B5EF4-FFF2-40B4-BE49-F238E27FC236}">
                <a16:creationId xmlns:a16="http://schemas.microsoft.com/office/drawing/2014/main" id="{1793B075-6B89-46A3-0B69-E6AEE4F2A4DB}"/>
              </a:ext>
            </a:extLst>
          </p:cNvPr>
          <p:cNvSpPr txBox="1"/>
          <p:nvPr/>
        </p:nvSpPr>
        <p:spPr>
          <a:xfrm>
            <a:off x="3418065" y="2959600"/>
            <a:ext cx="2485031" cy="646331"/>
          </a:xfrm>
          <a:prstGeom prst="rect">
            <a:avLst/>
          </a:prstGeom>
          <a:noFill/>
        </p:spPr>
        <p:txBody>
          <a:bodyPr wrap="square" rtlCol="0">
            <a:spAutoFit/>
          </a:bodyPr>
          <a:lstStyle/>
          <a:p>
            <a:pPr algn="ctr"/>
            <a:r>
              <a:rPr lang="es-ES" dirty="0">
                <a:solidFill>
                  <a:schemeClr val="bg1"/>
                </a:solidFill>
                <a:latin typeface="Rockwell" panose="02060603020205020403" pitchFamily="18" charset="0"/>
              </a:rPr>
              <a:t>Aumentar la cantidad de encuestados</a:t>
            </a:r>
          </a:p>
        </p:txBody>
      </p:sp>
      <p:sp>
        <p:nvSpPr>
          <p:cNvPr id="9" name="CuadroTexto 8">
            <a:extLst>
              <a:ext uri="{FF2B5EF4-FFF2-40B4-BE49-F238E27FC236}">
                <a16:creationId xmlns:a16="http://schemas.microsoft.com/office/drawing/2014/main" id="{35D0D0C9-3ED3-9E1F-7F98-8D90D6934319}"/>
              </a:ext>
            </a:extLst>
          </p:cNvPr>
          <p:cNvSpPr txBox="1"/>
          <p:nvPr/>
        </p:nvSpPr>
        <p:spPr>
          <a:xfrm>
            <a:off x="7372332" y="2854317"/>
            <a:ext cx="2485031" cy="923330"/>
          </a:xfrm>
          <a:prstGeom prst="rect">
            <a:avLst/>
          </a:prstGeom>
          <a:noFill/>
        </p:spPr>
        <p:txBody>
          <a:bodyPr wrap="square" rtlCol="0">
            <a:spAutoFit/>
          </a:bodyPr>
          <a:lstStyle/>
          <a:p>
            <a:pPr algn="ctr"/>
            <a:r>
              <a:rPr lang="es-ES" dirty="0">
                <a:solidFill>
                  <a:schemeClr val="bg1"/>
                </a:solidFill>
                <a:latin typeface="Rockwell" panose="02060603020205020403" pitchFamily="18" charset="0"/>
              </a:rPr>
              <a:t>Añadir variables que ayuden a mejorar el modelo</a:t>
            </a:r>
          </a:p>
        </p:txBody>
      </p:sp>
      <p:pic>
        <p:nvPicPr>
          <p:cNvPr id="13" name="Gráfico 12" descr="Diagrama de dispersión con relleno sólido">
            <a:extLst>
              <a:ext uri="{FF2B5EF4-FFF2-40B4-BE49-F238E27FC236}">
                <a16:creationId xmlns:a16="http://schemas.microsoft.com/office/drawing/2014/main" id="{40600699-7313-A791-CA8E-1DBB16D221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7629" y="2825565"/>
            <a:ext cx="914400" cy="914400"/>
          </a:xfrm>
          <a:prstGeom prst="rect">
            <a:avLst/>
          </a:prstGeom>
        </p:spPr>
      </p:pic>
      <p:pic>
        <p:nvPicPr>
          <p:cNvPr id="17" name="Gráfico 16" descr="Portapapeles parcialmente tachado con relleno sólido">
            <a:extLst>
              <a:ext uri="{FF2B5EF4-FFF2-40B4-BE49-F238E27FC236}">
                <a16:creationId xmlns:a16="http://schemas.microsoft.com/office/drawing/2014/main" id="{D6A21EF4-5400-8EFA-804A-69629036B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1510" y="2828421"/>
            <a:ext cx="914400" cy="914400"/>
          </a:xfrm>
          <a:prstGeom prst="rect">
            <a:avLst/>
          </a:prstGeom>
        </p:spPr>
      </p:pic>
    </p:spTree>
    <p:extLst>
      <p:ext uri="{BB962C8B-B14F-4D97-AF65-F5344CB8AC3E}">
        <p14:creationId xmlns:p14="http://schemas.microsoft.com/office/powerpoint/2010/main" val="32071281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6000" dirty="0">
                <a:solidFill>
                  <a:srgbClr val="454545"/>
                </a:solidFill>
                <a:latin typeface="Rockwell" panose="02060603020205020403" pitchFamily="18" charset="0"/>
              </a:rPr>
              <a:t>GRACIAS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3148857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s-ES" sz="2000" dirty="0">
                <a:solidFill>
                  <a:srgbClr val="454545"/>
                </a:solidFill>
                <a:latin typeface="Rockwell" panose="02060603020205020403" pitchFamily="18" charset="0"/>
              </a:rPr>
              <a:t>El siguiente proyecto tiene como objetivo predecir cómo se adaptarán los alumnos a las clases online en base a una serie de atributos.</a:t>
            </a:r>
            <a:endParaRPr lang="en-US" sz="2000" dirty="0">
              <a:solidFill>
                <a:srgbClr val="454545"/>
              </a:solidFill>
              <a:latin typeface="Rockwell" panose="02060603020205020403" pitchFamily="18" charset="0"/>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Tree>
    <p:extLst>
      <p:ext uri="{BB962C8B-B14F-4D97-AF65-F5344CB8AC3E}">
        <p14:creationId xmlns:p14="http://schemas.microsoft.com/office/powerpoint/2010/main" val="14960005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2185846" y="2055435"/>
            <a:ext cx="2020630" cy="2587953"/>
          </a:xfrm>
        </p:spPr>
        <p:txBody>
          <a:bodyPr vert="horz" lIns="91440" tIns="45720" rIns="91440" bIns="0" rtlCol="0" anchor="ctr">
            <a:normAutofit/>
          </a:bodyPr>
          <a:lstStyle/>
          <a:p>
            <a:pPr algn="ctr"/>
            <a:r>
              <a:rPr lang="en-US" sz="2000" dirty="0">
                <a:solidFill>
                  <a:srgbClr val="0070C0"/>
                </a:solidFill>
                <a:latin typeface="Rockwell" panose="02060603020205020403" pitchFamily="18" charset="0"/>
              </a:rPr>
              <a:t>CRECIMIENTO DE LA EDUCACIÓN ONLINE POST PANDEMIA</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9" name="Gráfico 8" descr="Aprendizaje remoto de idioma contorno">
            <a:extLst>
              <a:ext uri="{FF2B5EF4-FFF2-40B4-BE49-F238E27FC236}">
                <a16:creationId xmlns:a16="http://schemas.microsoft.com/office/drawing/2014/main" id="{C148FF52-6230-D495-F964-ADF3D73602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5833" y="2371488"/>
            <a:ext cx="914400" cy="914400"/>
          </a:xfrm>
          <a:prstGeom prst="rect">
            <a:avLst/>
          </a:prstGeom>
        </p:spPr>
      </p:pic>
      <p:pic>
        <p:nvPicPr>
          <p:cNvPr id="13" name="Gráfico 12" descr="Mujer programadora contorno">
            <a:extLst>
              <a:ext uri="{FF2B5EF4-FFF2-40B4-BE49-F238E27FC236}">
                <a16:creationId xmlns:a16="http://schemas.microsoft.com/office/drawing/2014/main" id="{8BF28685-F6EE-FB00-72FB-8F38FC362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79416" y="3907524"/>
            <a:ext cx="668046" cy="668046"/>
          </a:xfrm>
          <a:prstGeom prst="rect">
            <a:avLst/>
          </a:prstGeom>
        </p:spPr>
      </p:pic>
      <p:pic>
        <p:nvPicPr>
          <p:cNvPr id="17" name="Gráfico 16" descr="Hombre programador contorno">
            <a:extLst>
              <a:ext uri="{FF2B5EF4-FFF2-40B4-BE49-F238E27FC236}">
                <a16:creationId xmlns:a16="http://schemas.microsoft.com/office/drawing/2014/main" id="{4134910A-A20D-7A81-F77C-87A6F2C238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22745" y="3901377"/>
            <a:ext cx="668046" cy="668046"/>
          </a:xfrm>
          <a:prstGeom prst="rect">
            <a:avLst/>
          </a:prstGeom>
        </p:spPr>
      </p:pic>
      <p:pic>
        <p:nvPicPr>
          <p:cNvPr id="25" name="Gráfico 24" descr="Aula de clases con relleno sólido">
            <a:extLst>
              <a:ext uri="{FF2B5EF4-FFF2-40B4-BE49-F238E27FC236}">
                <a16:creationId xmlns:a16="http://schemas.microsoft.com/office/drawing/2014/main" id="{9EB12841-0A32-9B29-92D4-3A967A66C1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2331" y="3027053"/>
            <a:ext cx="914400" cy="914400"/>
          </a:xfrm>
          <a:prstGeom prst="rect">
            <a:avLst/>
          </a:prstGeom>
        </p:spPr>
      </p:pic>
      <p:pic>
        <p:nvPicPr>
          <p:cNvPr id="27" name="Gráfico 26" descr="Mujer programadora contorno">
            <a:extLst>
              <a:ext uri="{FF2B5EF4-FFF2-40B4-BE49-F238E27FC236}">
                <a16:creationId xmlns:a16="http://schemas.microsoft.com/office/drawing/2014/main" id="{367BC940-73E9-786B-BA05-998C88810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78282" y="3897568"/>
            <a:ext cx="668046" cy="668046"/>
          </a:xfrm>
          <a:prstGeom prst="rect">
            <a:avLst/>
          </a:prstGeom>
        </p:spPr>
      </p:pic>
      <p:pic>
        <p:nvPicPr>
          <p:cNvPr id="29" name="Gráfico 28" descr="Hombre programador contorno">
            <a:extLst>
              <a:ext uri="{FF2B5EF4-FFF2-40B4-BE49-F238E27FC236}">
                <a16:creationId xmlns:a16="http://schemas.microsoft.com/office/drawing/2014/main" id="{D2586D53-DAAD-EE2C-45F2-AF0B4A6B7A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4880" y="3891421"/>
            <a:ext cx="668046" cy="668046"/>
          </a:xfrm>
          <a:prstGeom prst="rect">
            <a:avLst/>
          </a:prstGeom>
        </p:spPr>
      </p:pic>
      <p:sp>
        <p:nvSpPr>
          <p:cNvPr id="32" name="Abrir llave 31">
            <a:extLst>
              <a:ext uri="{FF2B5EF4-FFF2-40B4-BE49-F238E27FC236}">
                <a16:creationId xmlns:a16="http://schemas.microsoft.com/office/drawing/2014/main" id="{1F1EC480-63BE-3C2E-C17F-1D2A79DA030D}"/>
              </a:ext>
            </a:extLst>
          </p:cNvPr>
          <p:cNvSpPr/>
          <p:nvPr/>
        </p:nvSpPr>
        <p:spPr>
          <a:xfrm rot="5400000">
            <a:off x="8649382" y="2466897"/>
            <a:ext cx="353833" cy="1961965"/>
          </a:xfrm>
          <a:prstGeom prst="leftBrace">
            <a:avLst>
              <a:gd name="adj1" fmla="val 8333"/>
              <a:gd name="adj2" fmla="val 466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3" name="Abrir llave 32">
            <a:extLst>
              <a:ext uri="{FF2B5EF4-FFF2-40B4-BE49-F238E27FC236}">
                <a16:creationId xmlns:a16="http://schemas.microsoft.com/office/drawing/2014/main" id="{434F7C3B-FB97-F086-127F-745FEBBCD2BF}"/>
              </a:ext>
            </a:extLst>
          </p:cNvPr>
          <p:cNvSpPr/>
          <p:nvPr/>
        </p:nvSpPr>
        <p:spPr>
          <a:xfrm rot="5400000">
            <a:off x="8682458" y="3066036"/>
            <a:ext cx="353833" cy="763686"/>
          </a:xfrm>
          <a:prstGeom prst="leftBrace">
            <a:avLst>
              <a:gd name="adj1" fmla="val 8333"/>
              <a:gd name="adj2" fmla="val 46618"/>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Flecha: a la derecha 33">
            <a:extLst>
              <a:ext uri="{FF2B5EF4-FFF2-40B4-BE49-F238E27FC236}">
                <a16:creationId xmlns:a16="http://schemas.microsoft.com/office/drawing/2014/main" id="{C1101C0C-45C6-3711-51FD-913A15E700A9}"/>
              </a:ext>
            </a:extLst>
          </p:cNvPr>
          <p:cNvSpPr/>
          <p:nvPr/>
        </p:nvSpPr>
        <p:spPr>
          <a:xfrm>
            <a:off x="6524215" y="3307336"/>
            <a:ext cx="684497" cy="353833"/>
          </a:xfrm>
          <a:prstGeom prst="rightArrow">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Título 1">
            <a:extLst>
              <a:ext uri="{FF2B5EF4-FFF2-40B4-BE49-F238E27FC236}">
                <a16:creationId xmlns:a16="http://schemas.microsoft.com/office/drawing/2014/main" id="{5061B66B-321B-7446-A83E-8801EF30BF6C}"/>
              </a:ext>
            </a:extLst>
          </p:cNvPr>
          <p:cNvSpPr txBox="1">
            <a:spLocks/>
          </p:cNvSpPr>
          <p:nvPr/>
        </p:nvSpPr>
        <p:spPr>
          <a:xfrm>
            <a:off x="1441250" y="928357"/>
            <a:ext cx="9309197" cy="1138774"/>
          </a:xfrm>
          <a:prstGeom prst="rect">
            <a:avLst/>
          </a:prstGeom>
        </p:spPr>
        <p:txBody>
          <a:bodyPr vert="horz" lIns="91440" tIns="45720" rIns="91440" bIns="0" rtlCol="0" anchor="ctr">
            <a:no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br>
              <a:rPr lang="es-ES" sz="2800" dirty="0">
                <a:solidFill>
                  <a:schemeClr val="bg1"/>
                </a:solidFill>
                <a:latin typeface="Rockwell" panose="02060603020205020403" pitchFamily="18" charset="0"/>
              </a:rPr>
            </a:br>
            <a:r>
              <a:rPr lang="es-ES" sz="4000" dirty="0">
                <a:solidFill>
                  <a:schemeClr val="bg1"/>
                </a:solidFill>
                <a:latin typeface="Rockwell" panose="02060603020205020403" pitchFamily="18" charset="0"/>
              </a:rPr>
              <a:t>CONTEXTO</a:t>
            </a:r>
          </a:p>
        </p:txBody>
      </p:sp>
    </p:spTree>
    <p:extLst>
      <p:ext uri="{BB962C8B-B14F-4D97-AF65-F5344CB8AC3E}">
        <p14:creationId xmlns:p14="http://schemas.microsoft.com/office/powerpoint/2010/main" val="18684519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41250" y="928357"/>
            <a:ext cx="9309197" cy="1138774"/>
          </a:xfrm>
        </p:spPr>
        <p:txBody>
          <a:bodyPr vert="horz" lIns="91440" tIns="45720" rIns="91440" bIns="0" rtlCol="0" anchor="ctr">
            <a:noAutofit/>
          </a:bodyPr>
          <a:lstStyle/>
          <a:p>
            <a:pPr algn="ctr"/>
            <a:br>
              <a:rPr lang="es-ES" sz="2800" b="0" i="0" dirty="0">
                <a:solidFill>
                  <a:schemeClr val="bg1"/>
                </a:solidFill>
                <a:effectLst/>
                <a:latin typeface="Rockwell" panose="02060603020205020403" pitchFamily="18" charset="0"/>
              </a:rPr>
            </a:br>
            <a:r>
              <a:rPr lang="es-ES" sz="4000" b="0" i="0" dirty="0">
                <a:solidFill>
                  <a:schemeClr val="bg1"/>
                </a:solidFill>
                <a:effectLst/>
                <a:latin typeface="Rockwell" panose="02060603020205020403" pitchFamily="18" charset="0"/>
              </a:rPr>
              <a:t>VARIABLES A UTILIZAR</a:t>
            </a:r>
            <a:endParaRPr lang="es-ES" sz="4000" b="0" i="0" dirty="0">
              <a:solidFill>
                <a:srgbClr val="FAFAFA"/>
              </a:solidFill>
              <a:effectLst/>
              <a:latin typeface="Rockwell" panose="02060603020205020403" pitchFamily="18" charset="0"/>
            </a:endParaRP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3" name="CuadroTexto 2">
            <a:extLst>
              <a:ext uri="{FF2B5EF4-FFF2-40B4-BE49-F238E27FC236}">
                <a16:creationId xmlns:a16="http://schemas.microsoft.com/office/drawing/2014/main" id="{DC1DEC8F-02F6-720D-BE13-89C9A8B6BCE4}"/>
              </a:ext>
            </a:extLst>
          </p:cNvPr>
          <p:cNvSpPr txBox="1"/>
          <p:nvPr/>
        </p:nvSpPr>
        <p:spPr>
          <a:xfrm>
            <a:off x="3011904" y="2809237"/>
            <a:ext cx="1828800" cy="1354217"/>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Edad</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Género</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Estudiante IT</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Condición financiera</a:t>
            </a:r>
          </a:p>
          <a:p>
            <a:pPr marL="171450" indent="-171450">
              <a:buFont typeface="Arial" panose="020B0604020202020204" pitchFamily="34" charset="0"/>
              <a:buChar char="•"/>
            </a:pPr>
            <a:endParaRPr lang="es-ES" sz="1200" dirty="0">
              <a:solidFill>
                <a:schemeClr val="bg1"/>
              </a:solidFill>
            </a:endParaRPr>
          </a:p>
        </p:txBody>
      </p:sp>
      <p:sp>
        <p:nvSpPr>
          <p:cNvPr id="4" name="CuadroTexto 3">
            <a:extLst>
              <a:ext uri="{FF2B5EF4-FFF2-40B4-BE49-F238E27FC236}">
                <a16:creationId xmlns:a16="http://schemas.microsoft.com/office/drawing/2014/main" id="{D6CE5DA2-F847-EBF3-5B73-6DB7308D1240}"/>
              </a:ext>
            </a:extLst>
          </p:cNvPr>
          <p:cNvSpPr txBox="1"/>
          <p:nvPr/>
        </p:nvSpPr>
        <p:spPr>
          <a:xfrm>
            <a:off x="5525211" y="2799425"/>
            <a:ext cx="1828800" cy="1785104"/>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Nivel educativo</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institución</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Duración clases</a:t>
            </a:r>
          </a:p>
          <a:p>
            <a:pPr marL="171450" indent="-171450">
              <a:buFont typeface="Arial" panose="020B0604020202020204" pitchFamily="34" charset="0"/>
              <a:buChar char="•"/>
            </a:pPr>
            <a:r>
              <a:rPr lang="es-ES" sz="1400" dirty="0" err="1">
                <a:solidFill>
                  <a:schemeClr val="bg1"/>
                </a:solidFill>
                <a:latin typeface="Rockwell" panose="02060603020205020403" pitchFamily="18" charset="0"/>
              </a:rPr>
              <a:t>Learning</a:t>
            </a:r>
            <a:r>
              <a:rPr lang="es-ES" sz="1400" dirty="0">
                <a:solidFill>
                  <a:schemeClr val="bg1"/>
                </a:solidFill>
                <a:latin typeface="Rockwell" panose="02060603020205020403" pitchFamily="18" charset="0"/>
              </a:rPr>
              <a:t> Management </a:t>
            </a:r>
            <a:r>
              <a:rPr lang="es-ES" sz="1400" dirty="0" err="1">
                <a:solidFill>
                  <a:schemeClr val="bg1"/>
                </a:solidFill>
                <a:latin typeface="Rockwell" panose="02060603020205020403" pitchFamily="18" charset="0"/>
              </a:rPr>
              <a:t>System</a:t>
            </a:r>
            <a:endParaRPr lang="es-ES" sz="1400" dirty="0">
              <a:solidFill>
                <a:schemeClr val="bg1"/>
              </a:solidFill>
              <a:latin typeface="Rockwell" panose="02060603020205020403" pitchFamily="18" charset="0"/>
            </a:endParaRPr>
          </a:p>
          <a:p>
            <a:pPr marL="171450" indent="-171450">
              <a:buFont typeface="Arial" panose="020B0604020202020204" pitchFamily="34" charset="0"/>
              <a:buChar char="•"/>
            </a:pPr>
            <a:endParaRPr lang="es-ES" sz="1200" dirty="0">
              <a:solidFill>
                <a:schemeClr val="bg1"/>
              </a:solidFill>
            </a:endParaRPr>
          </a:p>
        </p:txBody>
      </p:sp>
      <p:sp>
        <p:nvSpPr>
          <p:cNvPr id="5" name="CuadroTexto 4">
            <a:extLst>
              <a:ext uri="{FF2B5EF4-FFF2-40B4-BE49-F238E27FC236}">
                <a16:creationId xmlns:a16="http://schemas.microsoft.com/office/drawing/2014/main" id="{4668A672-7F54-1064-B2B8-B686D188DBDE}"/>
              </a:ext>
            </a:extLst>
          </p:cNvPr>
          <p:cNvSpPr txBox="1"/>
          <p:nvPr/>
        </p:nvSpPr>
        <p:spPr>
          <a:xfrm>
            <a:off x="8365676" y="2799703"/>
            <a:ext cx="1828800" cy="1138773"/>
          </a:xfrm>
          <a:prstGeom prst="rect">
            <a:avLst/>
          </a:prstGeom>
          <a:noFill/>
        </p:spPr>
        <p:txBody>
          <a:bodyPr wrap="square" rtlCol="0">
            <a:spAutoFit/>
          </a:bodyPr>
          <a:lstStyle/>
          <a:p>
            <a:pPr marL="171450" indent="-171450">
              <a:buFont typeface="Arial" panose="020B0604020202020204" pitchFamily="34" charset="0"/>
              <a:buChar char="•"/>
            </a:pPr>
            <a:r>
              <a:rPr lang="es-ES" sz="1400" dirty="0">
                <a:solidFill>
                  <a:schemeClr val="bg1"/>
                </a:solidFill>
                <a:latin typeface="Rockwell" panose="02060603020205020403" pitchFamily="18" charset="0"/>
              </a:rPr>
              <a:t>Nivel de deslastre</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conexión</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Tipo de red</a:t>
            </a:r>
          </a:p>
          <a:p>
            <a:pPr marL="171450" indent="-171450">
              <a:buFont typeface="Arial" panose="020B0604020202020204" pitchFamily="34" charset="0"/>
              <a:buChar char="•"/>
            </a:pPr>
            <a:r>
              <a:rPr lang="es-ES" sz="1400" dirty="0">
                <a:solidFill>
                  <a:schemeClr val="bg1"/>
                </a:solidFill>
                <a:latin typeface="Rockwell" panose="02060603020205020403" pitchFamily="18" charset="0"/>
              </a:rPr>
              <a:t>Dispositivo</a:t>
            </a:r>
          </a:p>
          <a:p>
            <a:pPr marL="171450" indent="-171450">
              <a:buFont typeface="Arial" panose="020B0604020202020204" pitchFamily="34" charset="0"/>
              <a:buChar char="•"/>
            </a:pPr>
            <a:endParaRPr lang="es-ES" sz="1200" dirty="0">
              <a:solidFill>
                <a:schemeClr val="bg1"/>
              </a:solidFill>
            </a:endParaRPr>
          </a:p>
        </p:txBody>
      </p:sp>
      <p:pic>
        <p:nvPicPr>
          <p:cNvPr id="13" name="Gráfico 12" descr="Colegial contorno">
            <a:extLst>
              <a:ext uri="{FF2B5EF4-FFF2-40B4-BE49-F238E27FC236}">
                <a16:creationId xmlns:a16="http://schemas.microsoft.com/office/drawing/2014/main" id="{02609BF7-8426-FFB3-75B0-7DC2CF3E39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0303" y="2838776"/>
            <a:ext cx="914400" cy="914400"/>
          </a:xfrm>
          <a:prstGeom prst="rect">
            <a:avLst/>
          </a:prstGeom>
        </p:spPr>
      </p:pic>
      <p:pic>
        <p:nvPicPr>
          <p:cNvPr id="17" name="Gráfico 16" descr="Colegiala contorno">
            <a:extLst>
              <a:ext uri="{FF2B5EF4-FFF2-40B4-BE49-F238E27FC236}">
                <a16:creationId xmlns:a16="http://schemas.microsoft.com/office/drawing/2014/main" id="{6036E357-1A59-AADD-E081-1654BD0FC3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27821" y="2838776"/>
            <a:ext cx="914400" cy="914400"/>
          </a:xfrm>
          <a:prstGeom prst="rect">
            <a:avLst/>
          </a:prstGeom>
        </p:spPr>
      </p:pic>
      <p:pic>
        <p:nvPicPr>
          <p:cNvPr id="21" name="Gráfico 20" descr="Edificio contorno">
            <a:extLst>
              <a:ext uri="{FF2B5EF4-FFF2-40B4-BE49-F238E27FC236}">
                <a16:creationId xmlns:a16="http://schemas.microsoft.com/office/drawing/2014/main" id="{2B0E0E1B-FCEF-92C4-5FC9-94BBF6A185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26337" y="2814962"/>
            <a:ext cx="914400" cy="914400"/>
          </a:xfrm>
          <a:prstGeom prst="rect">
            <a:avLst/>
          </a:prstGeom>
        </p:spPr>
      </p:pic>
      <p:pic>
        <p:nvPicPr>
          <p:cNvPr id="25" name="Gráfico 24" descr="Torre de telecomunicaciones contorno">
            <a:extLst>
              <a:ext uri="{FF2B5EF4-FFF2-40B4-BE49-F238E27FC236}">
                <a16:creationId xmlns:a16="http://schemas.microsoft.com/office/drawing/2014/main" id="{84D6FAF1-6234-4734-1233-FC05DDAA88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51275" y="2809237"/>
            <a:ext cx="914400" cy="914400"/>
          </a:xfrm>
          <a:prstGeom prst="rect">
            <a:avLst/>
          </a:prstGeom>
        </p:spPr>
      </p:pic>
    </p:spTree>
    <p:extLst>
      <p:ext uri="{BB962C8B-B14F-4D97-AF65-F5344CB8AC3E}">
        <p14:creationId xmlns:p14="http://schemas.microsoft.com/office/powerpoint/2010/main" val="37748031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67519" y="1255170"/>
            <a:ext cx="9099255" cy="64374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TARGET</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5" name="CuadroTexto 4">
            <a:extLst>
              <a:ext uri="{FF2B5EF4-FFF2-40B4-BE49-F238E27FC236}">
                <a16:creationId xmlns:a16="http://schemas.microsoft.com/office/drawing/2014/main" id="{F1BC180C-829C-28FF-7627-285A79C8AC7C}"/>
              </a:ext>
            </a:extLst>
          </p:cNvPr>
          <p:cNvSpPr txBox="1"/>
          <p:nvPr/>
        </p:nvSpPr>
        <p:spPr>
          <a:xfrm>
            <a:off x="2058385" y="2743564"/>
            <a:ext cx="2713089" cy="1200329"/>
          </a:xfrm>
          <a:prstGeom prst="rect">
            <a:avLst/>
          </a:prstGeom>
          <a:noFill/>
        </p:spPr>
        <p:txBody>
          <a:bodyPr wrap="square" rtlCol="0">
            <a:spAutoFit/>
          </a:bodyPr>
          <a:lstStyle/>
          <a:p>
            <a:r>
              <a:rPr lang="es-ES" dirty="0">
                <a:solidFill>
                  <a:schemeClr val="bg1"/>
                </a:solidFill>
                <a:latin typeface="Rockwell" panose="02060603020205020403" pitchFamily="18" charset="0"/>
              </a:rPr>
              <a:t>Nivel de adaptabilidad:</a:t>
            </a:r>
          </a:p>
          <a:p>
            <a:pPr marL="285750" indent="-285750">
              <a:buFont typeface="Arial" panose="020B0604020202020204" pitchFamily="34" charset="0"/>
              <a:buChar char="•"/>
            </a:pPr>
            <a:r>
              <a:rPr lang="es-ES" dirty="0">
                <a:solidFill>
                  <a:schemeClr val="bg1"/>
                </a:solidFill>
                <a:latin typeface="Rockwell" panose="02060603020205020403" pitchFamily="18" charset="0"/>
              </a:rPr>
              <a:t>Bajo</a:t>
            </a:r>
          </a:p>
          <a:p>
            <a:pPr marL="285750" indent="-285750">
              <a:buFont typeface="Arial" panose="020B0604020202020204" pitchFamily="34" charset="0"/>
              <a:buChar char="•"/>
            </a:pPr>
            <a:r>
              <a:rPr lang="es-ES" dirty="0">
                <a:solidFill>
                  <a:schemeClr val="bg1"/>
                </a:solidFill>
                <a:latin typeface="Rockwell" panose="02060603020205020403" pitchFamily="18" charset="0"/>
              </a:rPr>
              <a:t>Moderado</a:t>
            </a:r>
          </a:p>
          <a:p>
            <a:pPr marL="285750" indent="-285750">
              <a:buFont typeface="Arial" panose="020B0604020202020204" pitchFamily="34" charset="0"/>
              <a:buChar char="•"/>
            </a:pPr>
            <a:r>
              <a:rPr lang="es-ES" dirty="0">
                <a:solidFill>
                  <a:schemeClr val="bg1"/>
                </a:solidFill>
                <a:latin typeface="Rockwell" panose="02060603020205020403" pitchFamily="18" charset="0"/>
              </a:rPr>
              <a:t>Alto</a:t>
            </a:r>
          </a:p>
        </p:txBody>
      </p:sp>
      <p:pic>
        <p:nvPicPr>
          <p:cNvPr id="7" name="Imagen 6">
            <a:extLst>
              <a:ext uri="{FF2B5EF4-FFF2-40B4-BE49-F238E27FC236}">
                <a16:creationId xmlns:a16="http://schemas.microsoft.com/office/drawing/2014/main" id="{0AAC13D2-C6E7-8FEC-AA0D-0D2F48E45D52}"/>
              </a:ext>
            </a:extLst>
          </p:cNvPr>
          <p:cNvPicPr>
            <a:picLocks noChangeAspect="1"/>
          </p:cNvPicPr>
          <p:nvPr/>
        </p:nvPicPr>
        <p:blipFill>
          <a:blip r:embed="rId3"/>
          <a:stretch>
            <a:fillRect/>
          </a:stretch>
        </p:blipFill>
        <p:spPr>
          <a:xfrm>
            <a:off x="5343528" y="1990212"/>
            <a:ext cx="4790088" cy="3061126"/>
          </a:xfrm>
          <a:prstGeom prst="rect">
            <a:avLst/>
          </a:prstGeom>
        </p:spPr>
      </p:pic>
    </p:spTree>
    <p:extLst>
      <p:ext uri="{BB962C8B-B14F-4D97-AF65-F5344CB8AC3E}">
        <p14:creationId xmlns:p14="http://schemas.microsoft.com/office/powerpoint/2010/main" val="31004801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467519" y="1299438"/>
            <a:ext cx="9099255" cy="643743"/>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TARGET</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5" name="CuadroTexto 4">
            <a:extLst>
              <a:ext uri="{FF2B5EF4-FFF2-40B4-BE49-F238E27FC236}">
                <a16:creationId xmlns:a16="http://schemas.microsoft.com/office/drawing/2014/main" id="{F1BC180C-829C-28FF-7627-285A79C8AC7C}"/>
              </a:ext>
            </a:extLst>
          </p:cNvPr>
          <p:cNvSpPr txBox="1"/>
          <p:nvPr/>
        </p:nvSpPr>
        <p:spPr>
          <a:xfrm>
            <a:off x="2151427" y="2627907"/>
            <a:ext cx="2713089" cy="1384995"/>
          </a:xfrm>
          <a:prstGeom prst="rect">
            <a:avLst/>
          </a:prstGeom>
          <a:noFill/>
        </p:spPr>
        <p:txBody>
          <a:bodyPr wrap="square" rtlCol="0">
            <a:spAutoFit/>
          </a:bodyPr>
          <a:lstStyle/>
          <a:p>
            <a:r>
              <a:rPr lang="es-ES" dirty="0" err="1">
                <a:solidFill>
                  <a:schemeClr val="bg1"/>
                </a:solidFill>
                <a:latin typeface="Rockwell" panose="02060603020205020403" pitchFamily="18" charset="0"/>
              </a:rPr>
              <a:t>Oversampling</a:t>
            </a:r>
            <a:r>
              <a:rPr lang="es-ES" dirty="0">
                <a:solidFill>
                  <a:schemeClr val="bg1"/>
                </a:solidFill>
                <a:latin typeface="Rockwell" panose="02060603020205020403" pitchFamily="18" charset="0"/>
              </a:rPr>
              <a:t>:</a:t>
            </a:r>
          </a:p>
          <a:p>
            <a:r>
              <a:rPr lang="es-ES" sz="1600" dirty="0">
                <a:solidFill>
                  <a:schemeClr val="bg1"/>
                </a:solidFill>
                <a:latin typeface="Rockwell" panose="02060603020205020403" pitchFamily="18" charset="0"/>
              </a:rPr>
              <a:t>Técnica que se emplea cuando hay una baja proporción en alguna de las categorías.</a:t>
            </a:r>
          </a:p>
        </p:txBody>
      </p:sp>
      <p:pic>
        <p:nvPicPr>
          <p:cNvPr id="7" name="Imagen 6">
            <a:extLst>
              <a:ext uri="{FF2B5EF4-FFF2-40B4-BE49-F238E27FC236}">
                <a16:creationId xmlns:a16="http://schemas.microsoft.com/office/drawing/2014/main" id="{0AAC13D2-C6E7-8FEC-AA0D-0D2F48E45D52}"/>
              </a:ext>
            </a:extLst>
          </p:cNvPr>
          <p:cNvPicPr>
            <a:picLocks noChangeAspect="1"/>
          </p:cNvPicPr>
          <p:nvPr/>
        </p:nvPicPr>
        <p:blipFill>
          <a:blip r:embed="rId3"/>
          <a:stretch>
            <a:fillRect/>
          </a:stretch>
        </p:blipFill>
        <p:spPr>
          <a:xfrm>
            <a:off x="5343528" y="1990212"/>
            <a:ext cx="4790088" cy="3061126"/>
          </a:xfrm>
          <a:prstGeom prst="rect">
            <a:avLst/>
          </a:prstGeom>
          <a:ln>
            <a:solidFill>
              <a:schemeClr val="bg1"/>
            </a:solidFill>
          </a:ln>
        </p:spPr>
      </p:pic>
      <p:pic>
        <p:nvPicPr>
          <p:cNvPr id="6" name="Imagen 5" descr="Gráfico, Gráfico de barras&#10;&#10;Descripción generada automáticamente">
            <a:extLst>
              <a:ext uri="{FF2B5EF4-FFF2-40B4-BE49-F238E27FC236}">
                <a16:creationId xmlns:a16="http://schemas.microsoft.com/office/drawing/2014/main" id="{90436C3C-591B-B44B-04DB-5CE570879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1356" y="1965255"/>
            <a:ext cx="4909441" cy="3124940"/>
          </a:xfrm>
          <a:prstGeom prst="rect">
            <a:avLst/>
          </a:prstGeom>
        </p:spPr>
      </p:pic>
    </p:spTree>
    <p:extLst>
      <p:ext uri="{BB962C8B-B14F-4D97-AF65-F5344CB8AC3E}">
        <p14:creationId xmlns:p14="http://schemas.microsoft.com/office/powerpoint/2010/main" val="11452519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46221" y="1092766"/>
            <a:ext cx="9099255" cy="1220792"/>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MODELO DE CLASIFICACIÓN</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1026" name="Picture 2" descr="svm2 multiclase">
            <a:extLst>
              <a:ext uri="{FF2B5EF4-FFF2-40B4-BE49-F238E27FC236}">
                <a16:creationId xmlns:a16="http://schemas.microsoft.com/office/drawing/2014/main" id="{12D2BFF2-6AC4-CA6E-8A3E-008E670CB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918" y="2299637"/>
            <a:ext cx="2865075" cy="240911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FB3BB67-0B16-04EA-3244-9E09BFCF0238}"/>
              </a:ext>
            </a:extLst>
          </p:cNvPr>
          <p:cNvSpPr txBox="1"/>
          <p:nvPr/>
        </p:nvSpPr>
        <p:spPr>
          <a:xfrm>
            <a:off x="5124450" y="2497320"/>
            <a:ext cx="5429243" cy="1938992"/>
          </a:xfrm>
          <a:prstGeom prst="rect">
            <a:avLst/>
          </a:prstGeom>
          <a:noFill/>
        </p:spPr>
        <p:txBody>
          <a:bodyPr wrap="square" rtlCol="0">
            <a:spAutoFit/>
          </a:bodyPr>
          <a:lstStyle/>
          <a:p>
            <a:pPr algn="ctr"/>
            <a:r>
              <a:rPr lang="es-ES" sz="2000" dirty="0" err="1">
                <a:solidFill>
                  <a:schemeClr val="bg1"/>
                </a:solidFill>
                <a:latin typeface="Rockwell" panose="02060603020205020403" pitchFamily="18" charset="0"/>
              </a:rPr>
              <a:t>Support</a:t>
            </a:r>
            <a:r>
              <a:rPr lang="es-ES" sz="2000" dirty="0">
                <a:solidFill>
                  <a:schemeClr val="bg1"/>
                </a:solidFill>
                <a:latin typeface="Rockwell" panose="02060603020205020403" pitchFamily="18" charset="0"/>
              </a:rPr>
              <a:t> Vector Machine:</a:t>
            </a:r>
          </a:p>
          <a:p>
            <a:pPr algn="ctr"/>
            <a:endParaRPr lang="es-ES" sz="2000" dirty="0">
              <a:solidFill>
                <a:schemeClr val="bg1"/>
              </a:solidFill>
              <a:latin typeface="Rockwell" panose="02060603020205020403" pitchFamily="18" charset="0"/>
            </a:endParaRPr>
          </a:p>
          <a:p>
            <a:r>
              <a:rPr lang="es-ES" sz="1600" dirty="0">
                <a:solidFill>
                  <a:schemeClr val="bg1"/>
                </a:solidFill>
                <a:latin typeface="Rockwell" panose="02060603020205020403" pitchFamily="18" charset="0"/>
              </a:rPr>
              <a:t>SVM realiza transformaciones de datos complejas según la función del núcleo seleccionada y, en función de esas transformaciones, intenta maximizar los límites de separación entre los puntos de datos según las etiquetas o clases que haya definido.</a:t>
            </a:r>
          </a:p>
        </p:txBody>
      </p:sp>
    </p:spTree>
    <p:extLst>
      <p:ext uri="{BB962C8B-B14F-4D97-AF65-F5344CB8AC3E}">
        <p14:creationId xmlns:p14="http://schemas.microsoft.com/office/powerpoint/2010/main" val="31129888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E406E0-3AB2-3496-7EAB-E4699B6E3CB1}"/>
              </a:ext>
            </a:extLst>
          </p:cNvPr>
          <p:cNvSpPr>
            <a:spLocks noGrp="1"/>
          </p:cNvSpPr>
          <p:nvPr>
            <p:ph type="title"/>
          </p:nvPr>
        </p:nvSpPr>
        <p:spPr>
          <a:xfrm>
            <a:off x="1546219" y="1058917"/>
            <a:ext cx="9099255" cy="865685"/>
          </a:xfrm>
        </p:spPr>
        <p:txBody>
          <a:bodyPr vert="horz" lIns="91440" tIns="45720" rIns="91440" bIns="0" rtlCol="0" anchor="ctr">
            <a:normAutofit/>
          </a:bodyPr>
          <a:lstStyle/>
          <a:p>
            <a:pPr algn="ctr"/>
            <a:r>
              <a:rPr lang="en-US" sz="4000" dirty="0">
                <a:solidFill>
                  <a:srgbClr val="454545"/>
                </a:solidFill>
                <a:latin typeface="Rockwell" panose="02060603020205020403" pitchFamily="18" charset="0"/>
              </a:rPr>
              <a:t>PREDICCIONES</a:t>
            </a:r>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pic>
        <p:nvPicPr>
          <p:cNvPr id="4" name="Imagen 3" descr="Interfaz de usuario gráfica, Aplicación&#10;&#10;Descripción generada automáticamente">
            <a:extLst>
              <a:ext uri="{FF2B5EF4-FFF2-40B4-BE49-F238E27FC236}">
                <a16:creationId xmlns:a16="http://schemas.microsoft.com/office/drawing/2014/main" id="{C1B7418C-213E-43A9-E6E3-965A90BE8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122" y="2067259"/>
            <a:ext cx="2947447" cy="2731599"/>
          </a:xfrm>
          <a:prstGeom prst="rect">
            <a:avLst/>
          </a:prstGeom>
        </p:spPr>
      </p:pic>
      <p:sp>
        <p:nvSpPr>
          <p:cNvPr id="5" name="CuadroTexto 4">
            <a:extLst>
              <a:ext uri="{FF2B5EF4-FFF2-40B4-BE49-F238E27FC236}">
                <a16:creationId xmlns:a16="http://schemas.microsoft.com/office/drawing/2014/main" id="{87895853-373B-F4E5-1C12-A60AB7BD2657}"/>
              </a:ext>
            </a:extLst>
          </p:cNvPr>
          <p:cNvSpPr txBox="1"/>
          <p:nvPr/>
        </p:nvSpPr>
        <p:spPr>
          <a:xfrm>
            <a:off x="4848696" y="4778833"/>
            <a:ext cx="4391025" cy="276999"/>
          </a:xfrm>
          <a:prstGeom prst="rect">
            <a:avLst/>
          </a:prstGeom>
          <a:noFill/>
        </p:spPr>
        <p:txBody>
          <a:bodyPr wrap="square" rtlCol="0">
            <a:spAutoFit/>
          </a:bodyPr>
          <a:lstStyle/>
          <a:p>
            <a:r>
              <a:rPr lang="es-ES" sz="1200" dirty="0">
                <a:solidFill>
                  <a:schemeClr val="bg1"/>
                </a:solidFill>
                <a:latin typeface="Rockwell" panose="02060603020205020403" pitchFamily="18" charset="0"/>
              </a:rPr>
              <a:t>Baja             Moderada              Alta</a:t>
            </a:r>
          </a:p>
        </p:txBody>
      </p:sp>
      <p:sp>
        <p:nvSpPr>
          <p:cNvPr id="6" name="CuadroTexto 5">
            <a:extLst>
              <a:ext uri="{FF2B5EF4-FFF2-40B4-BE49-F238E27FC236}">
                <a16:creationId xmlns:a16="http://schemas.microsoft.com/office/drawing/2014/main" id="{AEDD296B-B563-E30A-2BA4-571D27DA770D}"/>
              </a:ext>
            </a:extLst>
          </p:cNvPr>
          <p:cNvSpPr txBox="1"/>
          <p:nvPr/>
        </p:nvSpPr>
        <p:spPr>
          <a:xfrm rot="16200000">
            <a:off x="2796553" y="2827131"/>
            <a:ext cx="3373533" cy="276999"/>
          </a:xfrm>
          <a:prstGeom prst="rect">
            <a:avLst/>
          </a:prstGeom>
          <a:noFill/>
        </p:spPr>
        <p:txBody>
          <a:bodyPr wrap="square" rtlCol="0">
            <a:spAutoFit/>
          </a:bodyPr>
          <a:lstStyle/>
          <a:p>
            <a:r>
              <a:rPr lang="es-ES" sz="1200" dirty="0">
                <a:solidFill>
                  <a:schemeClr val="bg1"/>
                </a:solidFill>
                <a:latin typeface="Rockwell" panose="02060603020205020403" pitchFamily="18" charset="0"/>
              </a:rPr>
              <a:t>  Alta           Moderada          Baja</a:t>
            </a:r>
          </a:p>
        </p:txBody>
      </p:sp>
      <p:sp>
        <p:nvSpPr>
          <p:cNvPr id="11" name="CuadroTexto 10">
            <a:extLst>
              <a:ext uri="{FF2B5EF4-FFF2-40B4-BE49-F238E27FC236}">
                <a16:creationId xmlns:a16="http://schemas.microsoft.com/office/drawing/2014/main" id="{42231861-D59C-B781-346C-585478EB8297}"/>
              </a:ext>
            </a:extLst>
          </p:cNvPr>
          <p:cNvSpPr txBox="1"/>
          <p:nvPr/>
        </p:nvSpPr>
        <p:spPr>
          <a:xfrm>
            <a:off x="2390502" y="3272847"/>
            <a:ext cx="2149324" cy="338554"/>
          </a:xfrm>
          <a:prstGeom prst="rect">
            <a:avLst/>
          </a:prstGeom>
          <a:noFill/>
        </p:spPr>
        <p:txBody>
          <a:bodyPr wrap="square" rtlCol="0">
            <a:spAutoFit/>
          </a:bodyPr>
          <a:lstStyle/>
          <a:p>
            <a:r>
              <a:rPr lang="es-ES" sz="1600" dirty="0">
                <a:solidFill>
                  <a:schemeClr val="bg1"/>
                </a:solidFill>
                <a:latin typeface="Rockwell" panose="02060603020205020403" pitchFamily="18" charset="0"/>
              </a:rPr>
              <a:t>Clase verdadera</a:t>
            </a:r>
          </a:p>
        </p:txBody>
      </p:sp>
      <p:sp>
        <p:nvSpPr>
          <p:cNvPr id="13" name="CuadroTexto 12">
            <a:extLst>
              <a:ext uri="{FF2B5EF4-FFF2-40B4-BE49-F238E27FC236}">
                <a16:creationId xmlns:a16="http://schemas.microsoft.com/office/drawing/2014/main" id="{B307C5F5-FE10-133D-9691-8BD3C057A83E}"/>
              </a:ext>
            </a:extLst>
          </p:cNvPr>
          <p:cNvSpPr txBox="1"/>
          <p:nvPr/>
        </p:nvSpPr>
        <p:spPr>
          <a:xfrm>
            <a:off x="5163982" y="5434062"/>
            <a:ext cx="2149324" cy="338554"/>
          </a:xfrm>
          <a:prstGeom prst="rect">
            <a:avLst/>
          </a:prstGeom>
          <a:noFill/>
        </p:spPr>
        <p:txBody>
          <a:bodyPr wrap="square" rtlCol="0">
            <a:spAutoFit/>
          </a:bodyPr>
          <a:lstStyle/>
          <a:p>
            <a:r>
              <a:rPr lang="es-ES" sz="1600" dirty="0">
                <a:latin typeface="Rockwell" panose="02060603020205020403" pitchFamily="18" charset="0"/>
              </a:rPr>
              <a:t>Clase predicción</a:t>
            </a:r>
          </a:p>
        </p:txBody>
      </p:sp>
      <p:sp>
        <p:nvSpPr>
          <p:cNvPr id="15" name="CuadroTexto 14">
            <a:extLst>
              <a:ext uri="{FF2B5EF4-FFF2-40B4-BE49-F238E27FC236}">
                <a16:creationId xmlns:a16="http://schemas.microsoft.com/office/drawing/2014/main" id="{FE14616D-E68F-0268-C4F5-8E001E157D43}"/>
              </a:ext>
            </a:extLst>
          </p:cNvPr>
          <p:cNvSpPr txBox="1"/>
          <p:nvPr/>
        </p:nvSpPr>
        <p:spPr>
          <a:xfrm>
            <a:off x="7866351" y="1989388"/>
            <a:ext cx="3124940" cy="2783126"/>
          </a:xfrm>
          <a:prstGeom prst="rect">
            <a:avLst/>
          </a:prstGeom>
          <a:noFill/>
        </p:spPr>
        <p:txBody>
          <a:bodyPr wrap="square" rtlCol="0">
            <a:spAutoFit/>
          </a:bodyPr>
          <a:lstStyle/>
          <a:p>
            <a:endParaRPr lang="es-ES" dirty="0"/>
          </a:p>
        </p:txBody>
      </p:sp>
      <p:graphicFrame>
        <p:nvGraphicFramePr>
          <p:cNvPr id="17" name="Tabla 16">
            <a:extLst>
              <a:ext uri="{FF2B5EF4-FFF2-40B4-BE49-F238E27FC236}">
                <a16:creationId xmlns:a16="http://schemas.microsoft.com/office/drawing/2014/main" id="{16E4D824-77B8-692A-19D0-A745183A115D}"/>
              </a:ext>
            </a:extLst>
          </p:cNvPr>
          <p:cNvGraphicFramePr>
            <a:graphicFrameLocks noGrp="1"/>
          </p:cNvGraphicFramePr>
          <p:nvPr>
            <p:extLst>
              <p:ext uri="{D42A27DB-BD31-4B8C-83A1-F6EECF244321}">
                <p14:modId xmlns:p14="http://schemas.microsoft.com/office/powerpoint/2010/main" val="1126395183"/>
              </p:ext>
            </p:extLst>
          </p:nvPr>
        </p:nvGraphicFramePr>
        <p:xfrm>
          <a:off x="8209145" y="2909498"/>
          <a:ext cx="2106707" cy="812671"/>
        </p:xfrm>
        <a:graphic>
          <a:graphicData uri="http://schemas.openxmlformats.org/drawingml/2006/table">
            <a:tbl>
              <a:tblPr firstRow="1" bandRow="1">
                <a:tableStyleId>{E8034E78-7F5D-4C2E-B375-FC64B27BC917}</a:tableStyleId>
              </a:tblPr>
              <a:tblGrid>
                <a:gridCol w="2106707">
                  <a:extLst>
                    <a:ext uri="{9D8B030D-6E8A-4147-A177-3AD203B41FA5}">
                      <a16:colId xmlns:a16="http://schemas.microsoft.com/office/drawing/2014/main" val="2636626095"/>
                    </a:ext>
                  </a:extLst>
                </a:gridCol>
              </a:tblGrid>
              <a:tr h="349426">
                <a:tc>
                  <a:txBody>
                    <a:bodyPr/>
                    <a:lstStyle/>
                    <a:p>
                      <a:pPr algn="ctr"/>
                      <a:r>
                        <a:rPr lang="es-ES" sz="2000" dirty="0">
                          <a:latin typeface="Rockwell" panose="02060603020205020403" pitchFamily="18" charset="0"/>
                        </a:rPr>
                        <a:t>Precisión</a:t>
                      </a:r>
                    </a:p>
                  </a:txBody>
                  <a:tcPr/>
                </a:tc>
                <a:extLst>
                  <a:ext uri="{0D108BD9-81ED-4DB2-BD59-A6C34878D82A}">
                    <a16:rowId xmlns:a16="http://schemas.microsoft.com/office/drawing/2014/main" val="760699926"/>
                  </a:ext>
                </a:extLst>
              </a:tr>
              <a:tr h="416431">
                <a:tc>
                  <a:txBody>
                    <a:bodyPr/>
                    <a:lstStyle/>
                    <a:p>
                      <a:pPr algn="ctr"/>
                      <a:r>
                        <a:rPr lang="es-ES" dirty="0">
                          <a:solidFill>
                            <a:schemeClr val="bg1"/>
                          </a:solidFill>
                        </a:rPr>
                        <a:t>89,7%</a:t>
                      </a:r>
                    </a:p>
                  </a:txBody>
                  <a:tcPr/>
                </a:tc>
                <a:extLst>
                  <a:ext uri="{0D108BD9-81ED-4DB2-BD59-A6C34878D82A}">
                    <a16:rowId xmlns:a16="http://schemas.microsoft.com/office/drawing/2014/main" val="564052397"/>
                  </a:ext>
                </a:extLst>
              </a:tr>
            </a:tbl>
          </a:graphicData>
        </a:graphic>
      </p:graphicFrame>
      <p:sp>
        <p:nvSpPr>
          <p:cNvPr id="19" name="Abrir llave 18">
            <a:extLst>
              <a:ext uri="{FF2B5EF4-FFF2-40B4-BE49-F238E27FC236}">
                <a16:creationId xmlns:a16="http://schemas.microsoft.com/office/drawing/2014/main" id="{3B44A917-0999-D79C-989B-6EC590775244}"/>
              </a:ext>
            </a:extLst>
          </p:cNvPr>
          <p:cNvSpPr/>
          <p:nvPr/>
        </p:nvSpPr>
        <p:spPr>
          <a:xfrm>
            <a:off x="4205669" y="2067259"/>
            <a:ext cx="139151" cy="27497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ES">
              <a:solidFill>
                <a:schemeClr val="bg1"/>
              </a:solidFill>
            </a:endParaRPr>
          </a:p>
        </p:txBody>
      </p:sp>
      <p:sp>
        <p:nvSpPr>
          <p:cNvPr id="21" name="Abrir llave 20">
            <a:extLst>
              <a:ext uri="{FF2B5EF4-FFF2-40B4-BE49-F238E27FC236}">
                <a16:creationId xmlns:a16="http://schemas.microsoft.com/office/drawing/2014/main" id="{8DC47AEF-ABC2-9F1C-E23E-57587E1687BA}"/>
              </a:ext>
            </a:extLst>
          </p:cNvPr>
          <p:cNvSpPr/>
          <p:nvPr/>
        </p:nvSpPr>
        <p:spPr>
          <a:xfrm rot="16200000">
            <a:off x="6026270" y="3975963"/>
            <a:ext cx="139151" cy="274973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solidFill>
                <a:schemeClr val="bg1"/>
              </a:solidFill>
            </a:endParaRPr>
          </a:p>
        </p:txBody>
      </p:sp>
      <p:pic>
        <p:nvPicPr>
          <p:cNvPr id="23" name="Imagen 22">
            <a:extLst>
              <a:ext uri="{FF2B5EF4-FFF2-40B4-BE49-F238E27FC236}">
                <a16:creationId xmlns:a16="http://schemas.microsoft.com/office/drawing/2014/main" id="{DFB26195-A915-052A-53BD-E84AD5E88FA8}"/>
              </a:ext>
            </a:extLst>
          </p:cNvPr>
          <p:cNvPicPr>
            <a:picLocks noChangeAspect="1"/>
          </p:cNvPicPr>
          <p:nvPr/>
        </p:nvPicPr>
        <p:blipFill>
          <a:blip r:embed="rId4"/>
          <a:stretch>
            <a:fillRect/>
          </a:stretch>
        </p:blipFill>
        <p:spPr>
          <a:xfrm>
            <a:off x="4397534" y="1964375"/>
            <a:ext cx="3333208" cy="3091458"/>
          </a:xfrm>
          <a:prstGeom prst="rect">
            <a:avLst/>
          </a:prstGeom>
        </p:spPr>
      </p:pic>
      <p:pic>
        <p:nvPicPr>
          <p:cNvPr id="27" name="Imagen 26">
            <a:extLst>
              <a:ext uri="{FF2B5EF4-FFF2-40B4-BE49-F238E27FC236}">
                <a16:creationId xmlns:a16="http://schemas.microsoft.com/office/drawing/2014/main" id="{B3C32C5F-A5EA-BD77-1842-36B93EE91C0C}"/>
              </a:ext>
            </a:extLst>
          </p:cNvPr>
          <p:cNvPicPr>
            <a:picLocks noChangeAspect="1"/>
          </p:cNvPicPr>
          <p:nvPr/>
        </p:nvPicPr>
        <p:blipFill>
          <a:blip r:embed="rId5"/>
          <a:stretch>
            <a:fillRect/>
          </a:stretch>
        </p:blipFill>
        <p:spPr>
          <a:xfrm>
            <a:off x="4403917" y="2006867"/>
            <a:ext cx="3320442" cy="3086402"/>
          </a:xfrm>
          <a:prstGeom prst="rect">
            <a:avLst/>
          </a:prstGeom>
        </p:spPr>
      </p:pic>
    </p:spTree>
    <p:extLst>
      <p:ext uri="{BB962C8B-B14F-4D97-AF65-F5344CB8AC3E}">
        <p14:creationId xmlns:p14="http://schemas.microsoft.com/office/powerpoint/2010/main" val="36301702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10" name="Picture 9">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cxnSp>
        <p:nvCxnSpPr>
          <p:cNvPr id="12" name="Straight Connector 1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50FE9B6F-A7A5-454C-A29B-78650855FE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srcRect t="2769" b="-2769"/>
          <a:stretch/>
        </p:blipFill>
        <p:spPr>
          <a:xfrm>
            <a:off x="0" y="6135624"/>
            <a:ext cx="12192000" cy="742950"/>
          </a:xfrm>
          <a:prstGeom prst="rect">
            <a:avLst/>
          </a:prstGeom>
        </p:spPr>
      </p:pic>
      <p:sp>
        <p:nvSpPr>
          <p:cNvPr id="3" name="Título 1">
            <a:extLst>
              <a:ext uri="{FF2B5EF4-FFF2-40B4-BE49-F238E27FC236}">
                <a16:creationId xmlns:a16="http://schemas.microsoft.com/office/drawing/2014/main" id="{BFB75F16-28AA-3076-928F-A3DE557B19BD}"/>
              </a:ext>
            </a:extLst>
          </p:cNvPr>
          <p:cNvSpPr txBox="1">
            <a:spLocks/>
          </p:cNvSpPr>
          <p:nvPr/>
        </p:nvSpPr>
        <p:spPr>
          <a:xfrm>
            <a:off x="1546221" y="1092766"/>
            <a:ext cx="9099255" cy="1220792"/>
          </a:xfrm>
          <a:prstGeom prst="rect">
            <a:avLst/>
          </a:prstGeom>
        </p:spPr>
        <p:txBody>
          <a:bodyPr vert="horz" lIns="91440" tIns="45720" rIns="91440" bIns="0" rtlCol="0" anchor="ctr">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sz="4000" dirty="0">
                <a:solidFill>
                  <a:srgbClr val="454545"/>
                </a:solidFill>
                <a:latin typeface="Rockwell" panose="02060603020205020403" pitchFamily="18" charset="0"/>
              </a:rPr>
              <a:t>OTROS MODELOS</a:t>
            </a:r>
          </a:p>
        </p:txBody>
      </p:sp>
      <p:graphicFrame>
        <p:nvGraphicFramePr>
          <p:cNvPr id="4" name="Tabla 3">
            <a:extLst>
              <a:ext uri="{FF2B5EF4-FFF2-40B4-BE49-F238E27FC236}">
                <a16:creationId xmlns:a16="http://schemas.microsoft.com/office/drawing/2014/main" id="{8D295985-A2DE-530A-D683-28A031403C33}"/>
              </a:ext>
            </a:extLst>
          </p:cNvPr>
          <p:cNvGraphicFramePr>
            <a:graphicFrameLocks noGrp="1"/>
          </p:cNvGraphicFramePr>
          <p:nvPr>
            <p:extLst>
              <p:ext uri="{D42A27DB-BD31-4B8C-83A1-F6EECF244321}">
                <p14:modId xmlns:p14="http://schemas.microsoft.com/office/powerpoint/2010/main" val="206610251"/>
              </p:ext>
            </p:extLst>
          </p:nvPr>
        </p:nvGraphicFramePr>
        <p:xfrm>
          <a:off x="2031848" y="2296256"/>
          <a:ext cx="8128000" cy="2219960"/>
        </p:xfrm>
        <a:graphic>
          <a:graphicData uri="http://schemas.openxmlformats.org/drawingml/2006/table">
            <a:tbl>
              <a:tblPr firstRow="1" bandRow="1">
                <a:tableStyleId>{E8034E78-7F5D-4C2E-B375-FC64B27BC917}</a:tableStyleId>
              </a:tblPr>
              <a:tblGrid>
                <a:gridCol w="4050000">
                  <a:extLst>
                    <a:ext uri="{9D8B030D-6E8A-4147-A177-3AD203B41FA5}">
                      <a16:colId xmlns:a16="http://schemas.microsoft.com/office/drawing/2014/main" val="4257500245"/>
                    </a:ext>
                  </a:extLst>
                </a:gridCol>
                <a:gridCol w="4078000">
                  <a:extLst>
                    <a:ext uri="{9D8B030D-6E8A-4147-A177-3AD203B41FA5}">
                      <a16:colId xmlns:a16="http://schemas.microsoft.com/office/drawing/2014/main" val="3664245283"/>
                    </a:ext>
                  </a:extLst>
                </a:gridCol>
              </a:tblGrid>
              <a:tr h="305516">
                <a:tc>
                  <a:txBody>
                    <a:bodyPr/>
                    <a:lstStyle/>
                    <a:p>
                      <a:pPr algn="ctr"/>
                      <a:r>
                        <a:rPr lang="es-ES" dirty="0">
                          <a:latin typeface="Rockwell" panose="02060603020205020403" pitchFamily="18" charset="0"/>
                        </a:rPr>
                        <a:t>Modelo</a:t>
                      </a:r>
                    </a:p>
                  </a:txBody>
                  <a:tcPr/>
                </a:tc>
                <a:tc>
                  <a:txBody>
                    <a:bodyPr/>
                    <a:lstStyle/>
                    <a:p>
                      <a:pPr algn="ctr"/>
                      <a:r>
                        <a:rPr lang="es-ES" dirty="0">
                          <a:latin typeface="Rockwell" panose="02060603020205020403" pitchFamily="18" charset="0"/>
                        </a:rPr>
                        <a:t>Precisión</a:t>
                      </a:r>
                    </a:p>
                  </a:txBody>
                  <a:tcPr/>
                </a:tc>
                <a:extLst>
                  <a:ext uri="{0D108BD9-81ED-4DB2-BD59-A6C34878D82A}">
                    <a16:rowId xmlns:a16="http://schemas.microsoft.com/office/drawing/2014/main" val="31179044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b="0" kern="1200" dirty="0" err="1">
                          <a:solidFill>
                            <a:schemeClr val="bg1"/>
                          </a:solidFill>
                          <a:effectLst/>
                          <a:latin typeface="Rockwell" panose="02060603020205020403" pitchFamily="18" charset="0"/>
                          <a:ea typeface="+mn-ea"/>
                          <a:cs typeface="+mn-cs"/>
                        </a:rPr>
                        <a:t>GradientBoostingClassifier</a:t>
                      </a:r>
                      <a:endParaRPr lang="es-ES" sz="1600" b="0" kern="1200" dirty="0">
                        <a:solidFill>
                          <a:schemeClr val="bg1"/>
                        </a:solidFill>
                        <a:effectLst/>
                        <a:latin typeface="Rockwell" panose="02060603020205020403" pitchFamily="18" charset="0"/>
                        <a:ea typeface="+mn-ea"/>
                        <a:cs typeface="+mn-cs"/>
                      </a:endParaRPr>
                    </a:p>
                  </a:txBody>
                  <a:tcPr/>
                </a:tc>
                <a:tc>
                  <a:txBody>
                    <a:bodyPr/>
                    <a:lstStyle/>
                    <a:p>
                      <a:pPr algn="ctr"/>
                      <a:r>
                        <a:rPr lang="es-ES" sz="1600" dirty="0">
                          <a:solidFill>
                            <a:schemeClr val="bg1"/>
                          </a:solidFill>
                          <a:latin typeface="Rockwell" panose="02060603020205020403" pitchFamily="18" charset="0"/>
                        </a:rPr>
                        <a:t>88,1%</a:t>
                      </a:r>
                    </a:p>
                  </a:txBody>
                  <a:tcPr/>
                </a:tc>
                <a:extLst>
                  <a:ext uri="{0D108BD9-81ED-4DB2-BD59-A6C34878D82A}">
                    <a16:rowId xmlns:a16="http://schemas.microsoft.com/office/drawing/2014/main" val="2110437046"/>
                  </a:ext>
                </a:extLst>
              </a:tr>
              <a:tr h="370840">
                <a:tc>
                  <a:txBody>
                    <a:bodyPr/>
                    <a:lstStyle/>
                    <a:p>
                      <a:pPr algn="ctr"/>
                      <a:r>
                        <a:rPr lang="es-ES" sz="1600" dirty="0">
                          <a:solidFill>
                            <a:schemeClr val="bg1"/>
                          </a:solidFill>
                          <a:latin typeface="Rockwell" panose="02060603020205020403" pitchFamily="18" charset="0"/>
                        </a:rPr>
                        <a:t>PCA + SVM</a:t>
                      </a:r>
                    </a:p>
                  </a:txBody>
                  <a:tcPr/>
                </a:tc>
                <a:tc>
                  <a:txBody>
                    <a:bodyPr/>
                    <a:lstStyle/>
                    <a:p>
                      <a:pPr algn="ctr"/>
                      <a:r>
                        <a:rPr lang="es-ES" sz="1600" dirty="0">
                          <a:solidFill>
                            <a:schemeClr val="bg1"/>
                          </a:solidFill>
                          <a:latin typeface="Rockwell" panose="02060603020205020403" pitchFamily="18" charset="0"/>
                        </a:rPr>
                        <a:t>87,7%</a:t>
                      </a:r>
                    </a:p>
                  </a:txBody>
                  <a:tcPr/>
                </a:tc>
                <a:extLst>
                  <a:ext uri="{0D108BD9-81ED-4DB2-BD59-A6C34878D82A}">
                    <a16:rowId xmlns:a16="http://schemas.microsoft.com/office/drawing/2014/main" val="1604678125"/>
                  </a:ext>
                </a:extLst>
              </a:tr>
              <a:tr h="370840">
                <a:tc>
                  <a:txBody>
                    <a:bodyPr/>
                    <a:lstStyle/>
                    <a:p>
                      <a:pPr algn="ctr"/>
                      <a:r>
                        <a:rPr lang="es-ES" sz="1600" dirty="0" err="1">
                          <a:solidFill>
                            <a:schemeClr val="bg1"/>
                          </a:solidFill>
                          <a:latin typeface="Rockwell" panose="02060603020205020403" pitchFamily="18" charset="0"/>
                        </a:rPr>
                        <a:t>RandomForestClassifier</a:t>
                      </a:r>
                      <a:endParaRPr lang="es-ES" sz="1600" dirty="0">
                        <a:solidFill>
                          <a:schemeClr val="bg1"/>
                        </a:solidFill>
                        <a:latin typeface="Rockwell" panose="02060603020205020403" pitchFamily="18" charset="0"/>
                      </a:endParaRPr>
                    </a:p>
                  </a:txBody>
                  <a:tcPr/>
                </a:tc>
                <a:tc>
                  <a:txBody>
                    <a:bodyPr/>
                    <a:lstStyle/>
                    <a:p>
                      <a:pPr algn="ctr"/>
                      <a:r>
                        <a:rPr lang="es-ES" sz="1600" dirty="0">
                          <a:solidFill>
                            <a:schemeClr val="bg1"/>
                          </a:solidFill>
                          <a:latin typeface="Rockwell" panose="02060603020205020403" pitchFamily="18" charset="0"/>
                        </a:rPr>
                        <a:t>87,4%</a:t>
                      </a:r>
                    </a:p>
                  </a:txBody>
                  <a:tcPr/>
                </a:tc>
                <a:extLst>
                  <a:ext uri="{0D108BD9-81ED-4DB2-BD59-A6C34878D82A}">
                    <a16:rowId xmlns:a16="http://schemas.microsoft.com/office/drawing/2014/main" val="214352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b="0" kern="1200" dirty="0" err="1">
                          <a:solidFill>
                            <a:schemeClr val="bg1"/>
                          </a:solidFill>
                          <a:effectLst/>
                          <a:latin typeface="Rockwell" panose="02060603020205020403" pitchFamily="18" charset="0"/>
                          <a:ea typeface="+mn-ea"/>
                          <a:cs typeface="+mn-cs"/>
                        </a:rPr>
                        <a:t>AdaBoostClassifier</a:t>
                      </a:r>
                      <a:endParaRPr lang="es-ES" sz="1600" b="0" kern="1200" dirty="0">
                        <a:solidFill>
                          <a:schemeClr val="bg1"/>
                        </a:solidFill>
                        <a:effectLst/>
                        <a:latin typeface="Rockwell" panose="02060603020205020403" pitchFamily="18" charset="0"/>
                        <a:ea typeface="+mn-ea"/>
                        <a:cs typeface="+mn-cs"/>
                      </a:endParaRPr>
                    </a:p>
                  </a:txBody>
                  <a:tcPr/>
                </a:tc>
                <a:tc>
                  <a:txBody>
                    <a:bodyPr/>
                    <a:lstStyle/>
                    <a:p>
                      <a:pPr algn="ctr"/>
                      <a:r>
                        <a:rPr lang="es-ES" sz="1600" dirty="0">
                          <a:solidFill>
                            <a:schemeClr val="bg1"/>
                          </a:solidFill>
                          <a:latin typeface="Rockwell" panose="02060603020205020403" pitchFamily="18" charset="0"/>
                        </a:rPr>
                        <a:t>86,8%</a:t>
                      </a:r>
                    </a:p>
                  </a:txBody>
                  <a:tcPr/>
                </a:tc>
                <a:extLst>
                  <a:ext uri="{0D108BD9-81ED-4DB2-BD59-A6C34878D82A}">
                    <a16:rowId xmlns:a16="http://schemas.microsoft.com/office/drawing/2014/main" val="3864151948"/>
                  </a:ext>
                </a:extLst>
              </a:tr>
              <a:tr h="370840">
                <a:tc>
                  <a:txBody>
                    <a:bodyPr/>
                    <a:lstStyle/>
                    <a:p>
                      <a:pPr algn="ctr"/>
                      <a:r>
                        <a:rPr lang="es-ES" sz="1600" dirty="0" err="1">
                          <a:solidFill>
                            <a:schemeClr val="bg1"/>
                          </a:solidFill>
                          <a:latin typeface="Rockwell" panose="02060603020205020403" pitchFamily="18" charset="0"/>
                        </a:rPr>
                        <a:t>BaggingClassifier</a:t>
                      </a:r>
                      <a:endParaRPr lang="es-ES" sz="1600" dirty="0">
                        <a:solidFill>
                          <a:schemeClr val="bg1"/>
                        </a:solidFill>
                        <a:latin typeface="Rockwell" panose="02060603020205020403" pitchFamily="18" charset="0"/>
                      </a:endParaRPr>
                    </a:p>
                  </a:txBody>
                  <a:tcPr/>
                </a:tc>
                <a:tc>
                  <a:txBody>
                    <a:bodyPr/>
                    <a:lstStyle/>
                    <a:p>
                      <a:pPr algn="ctr"/>
                      <a:r>
                        <a:rPr lang="es-ES" sz="1600" dirty="0">
                          <a:solidFill>
                            <a:schemeClr val="bg1"/>
                          </a:solidFill>
                          <a:latin typeface="Rockwell" panose="02060603020205020403" pitchFamily="18" charset="0"/>
                        </a:rPr>
                        <a:t>86,4%</a:t>
                      </a:r>
                    </a:p>
                  </a:txBody>
                  <a:tcPr/>
                </a:tc>
                <a:extLst>
                  <a:ext uri="{0D108BD9-81ED-4DB2-BD59-A6C34878D82A}">
                    <a16:rowId xmlns:a16="http://schemas.microsoft.com/office/drawing/2014/main" val="732666304"/>
                  </a:ext>
                </a:extLst>
              </a:tr>
            </a:tbl>
          </a:graphicData>
        </a:graphic>
      </p:graphicFrame>
    </p:spTree>
    <p:extLst>
      <p:ext uri="{BB962C8B-B14F-4D97-AF65-F5344CB8AC3E}">
        <p14:creationId xmlns:p14="http://schemas.microsoft.com/office/powerpoint/2010/main" val="15383838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ería">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1877</TotalTime>
  <Words>266</Words>
  <Application>Microsoft Office PowerPoint</Application>
  <PresentationFormat>Panorámica</PresentationFormat>
  <Paragraphs>64</Paragraphs>
  <Slides>13</Slides>
  <Notes>0</Notes>
  <HiddenSlides>3</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Palatino Linotype</vt:lpstr>
      <vt:lpstr>Rockwell</vt:lpstr>
      <vt:lpstr>Galería</vt:lpstr>
      <vt:lpstr>ADAPTABILIDAD A LA EDUCACIÓN ONLINE</vt:lpstr>
      <vt:lpstr>El siguiente proyecto tiene como objetivo predecir cómo se adaptarán los alumnos a las clases online en base a una serie de atributos.</vt:lpstr>
      <vt:lpstr>CRECIMIENTO DE LA EDUCACIÓN ONLINE POST PANDEMIA</vt:lpstr>
      <vt:lpstr> VARIABLES A UTILIZAR</vt:lpstr>
      <vt:lpstr>TARGET</vt:lpstr>
      <vt:lpstr>TARGET</vt:lpstr>
      <vt:lpstr>MODELO DE CLASIFICACIÓN</vt:lpstr>
      <vt:lpstr>PREDICCIONES</vt:lpstr>
      <vt:lpstr>Presentación de PowerPoint</vt:lpstr>
      <vt:lpstr>Presentación de PowerPoint</vt:lpstr>
      <vt:lpstr>POSIBLES APLICACIONES</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Ibarra</dc:creator>
  <cp:lastModifiedBy>Matias Ibarra</cp:lastModifiedBy>
  <cp:revision>1</cp:revision>
  <dcterms:created xsi:type="dcterms:W3CDTF">2023-11-28T18:31:19Z</dcterms:created>
  <dcterms:modified xsi:type="dcterms:W3CDTF">2023-12-01T07:21:49Z</dcterms:modified>
</cp:coreProperties>
</file>