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2" r:id="rId5"/>
    <p:sldId id="264" r:id="rId6"/>
    <p:sldId id="263" r:id="rId7"/>
    <p:sldId id="266" r:id="rId8"/>
    <p:sldId id="257" r:id="rId9"/>
    <p:sldId id="258" r:id="rId10"/>
    <p:sldId id="260" r:id="rId11"/>
    <p:sldId id="259" r:id="rId12"/>
    <p:sldId id="261" r:id="rId13"/>
    <p:sldId id="268" r:id="rId1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6460-E85F-4F27-9B0E-4DDAEC81F4B1}" type="datetimeFigureOut">
              <a:rPr lang="es-AR" smtClean="0"/>
              <a:t>21/08/2015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8A54-80EC-441B-8FC3-68A50B9A80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544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6460-E85F-4F27-9B0E-4DDAEC81F4B1}" type="datetimeFigureOut">
              <a:rPr lang="es-AR" smtClean="0"/>
              <a:t>21/08/2015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8A54-80EC-441B-8FC3-68A50B9A80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063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6460-E85F-4F27-9B0E-4DDAEC81F4B1}" type="datetimeFigureOut">
              <a:rPr lang="es-AR" smtClean="0"/>
              <a:t>21/08/2015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8A54-80EC-441B-8FC3-68A50B9A80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797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6460-E85F-4F27-9B0E-4DDAEC81F4B1}" type="datetimeFigureOut">
              <a:rPr lang="es-AR" smtClean="0"/>
              <a:t>21/08/2015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8A54-80EC-441B-8FC3-68A50B9A80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83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6460-E85F-4F27-9B0E-4DDAEC81F4B1}" type="datetimeFigureOut">
              <a:rPr lang="es-AR" smtClean="0"/>
              <a:t>21/08/2015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8A54-80EC-441B-8FC3-68A50B9A80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29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6460-E85F-4F27-9B0E-4DDAEC81F4B1}" type="datetimeFigureOut">
              <a:rPr lang="es-AR" smtClean="0"/>
              <a:t>21/08/2015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8A54-80EC-441B-8FC3-68A50B9A80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540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6460-E85F-4F27-9B0E-4DDAEC81F4B1}" type="datetimeFigureOut">
              <a:rPr lang="es-AR" smtClean="0"/>
              <a:t>21/08/2015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8A54-80EC-441B-8FC3-68A50B9A80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252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6460-E85F-4F27-9B0E-4DDAEC81F4B1}" type="datetimeFigureOut">
              <a:rPr lang="es-AR" smtClean="0"/>
              <a:t>21/08/2015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8A54-80EC-441B-8FC3-68A50B9A80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906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6460-E85F-4F27-9B0E-4DDAEC81F4B1}" type="datetimeFigureOut">
              <a:rPr lang="es-AR" smtClean="0"/>
              <a:t>21/08/2015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8A54-80EC-441B-8FC3-68A50B9A80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86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6460-E85F-4F27-9B0E-4DDAEC81F4B1}" type="datetimeFigureOut">
              <a:rPr lang="es-AR" smtClean="0"/>
              <a:t>21/08/2015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8A54-80EC-441B-8FC3-68A50B9A80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28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6460-E85F-4F27-9B0E-4DDAEC81F4B1}" type="datetimeFigureOut">
              <a:rPr lang="es-AR" smtClean="0"/>
              <a:t>21/08/2015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8A54-80EC-441B-8FC3-68A50B9A80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09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06460-E85F-4F27-9B0E-4DDAEC81F4B1}" type="datetimeFigureOut">
              <a:rPr lang="es-AR" smtClean="0"/>
              <a:t>21/08/2015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08A54-80EC-441B-8FC3-68A50B9A80A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325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hpailos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470025"/>
          </a:xfrm>
        </p:spPr>
        <p:txBody>
          <a:bodyPr/>
          <a:lstStyle/>
          <a:p>
            <a:r>
              <a:rPr lang="es-AR" dirty="0" smtClean="0"/>
              <a:t>Partes de un </a:t>
            </a:r>
            <a:r>
              <a:rPr lang="es-AR" dirty="0"/>
              <a:t>R</a:t>
            </a:r>
            <a:r>
              <a:rPr lang="es-AR" dirty="0" smtClean="0"/>
              <a:t>obot</a:t>
            </a:r>
            <a:endParaRPr lang="es-AR" dirty="0"/>
          </a:p>
        </p:txBody>
      </p:sp>
      <p:pic>
        <p:nvPicPr>
          <p:cNvPr id="1026" name="Picture 2" descr="http://blocs.xtec.cat/quantumrobotics/files/2011/06/robot2007ges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16832"/>
            <a:ext cx="3528392" cy="38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48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machinery-export.com/de/roboter/abb/img/irb_140_workin_range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870"/>
            <a:ext cx="6757095" cy="6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2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7" t="13289" r="21588" b="17887"/>
          <a:stretch/>
        </p:blipFill>
        <p:spPr bwMode="auto">
          <a:xfrm>
            <a:off x="1043608" y="692696"/>
            <a:ext cx="7140389" cy="524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2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kranendonk.com/sites/default/files/styles/full_width_images/public/sitemultifunctional_gantry_white.jpg?itok=wxVfWWP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" y="692696"/>
            <a:ext cx="9038519" cy="533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2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27784" y="1340768"/>
            <a:ext cx="3522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Recuerde enviar las tareas al correo</a:t>
            </a:r>
          </a:p>
          <a:p>
            <a:r>
              <a:rPr lang="es-AR" dirty="0" smtClean="0">
                <a:hlinkClick r:id="rId2"/>
              </a:rPr>
              <a:t>hpailos@gmail.com</a:t>
            </a:r>
            <a:endParaRPr lang="es-AR" dirty="0" smtClean="0"/>
          </a:p>
          <a:p>
            <a:r>
              <a:rPr lang="es-AR" dirty="0" smtClean="0"/>
              <a:t>Gracias </a:t>
            </a:r>
          </a:p>
          <a:p>
            <a:r>
              <a:rPr lang="es-AR" dirty="0" smtClean="0"/>
              <a:t>Hugo </a:t>
            </a:r>
            <a:r>
              <a:rPr lang="es-AR" dirty="0" err="1" smtClean="0"/>
              <a:t>Pailos</a:t>
            </a:r>
            <a:r>
              <a:rPr lang="es-AR" dirty="0" smtClean="0"/>
              <a:t>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10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creandoelfuturo.net/sites/default/files/styles/large/public/estructuras_mecanicas_de_un_robot.png?itok=YKIMcbZ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656"/>
            <a:ext cx="6960762" cy="542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42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image.slidesharecdn.com/cinemtica-de-los-manipuladores-1206531044810851-2/95/cinemtica-de-los-manipuladores-39-728.jpg?cb=12065058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693420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3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obot cartesiano / 3 ejes / industrial Lexium MAX Series Schneider Electric Automation Gmb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88446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reandoelfuturo.net/sites/default/files/styles/large/public/estructuras_mecanicas_de_un_robot.png?itok=YKIMcbZ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4" r="66667" b="45921"/>
          <a:stretch/>
        </p:blipFill>
        <p:spPr bwMode="auto">
          <a:xfrm>
            <a:off x="971600" y="431073"/>
            <a:ext cx="2320240" cy="283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2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cerezo.pntic.mec.es/rlopez33/tecno/tercero/robot/images/cilind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32656"/>
            <a:ext cx="247792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i01.i.aliimg.com/photo/v1/105942063_1/R19_4_axis_rob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28800"/>
            <a:ext cx="4527987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42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eurobots.net/files/schemes/det_68_robot_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644" y="620687"/>
            <a:ext cx="5316905" cy="531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reandoelfuturo.net/sites/default/files/styles/large/public/estructuras_mecanicas_de_un_robot.png?itok=YKIMcbZ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6" t="52634" r="48651"/>
          <a:stretch/>
        </p:blipFill>
        <p:spPr bwMode="auto">
          <a:xfrm>
            <a:off x="39187" y="416351"/>
            <a:ext cx="3004457" cy="256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29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creandoelfuturo.net/sites/default/files/styles/large/public/robot_esferico_con_su_volumen_de_trabajo.png?itok=xMBKndU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54" y="332656"/>
            <a:ext cx="3385433" cy="265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html.rincondelvago.com/00066452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948" y="1196752"/>
            <a:ext cx="34480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html.rincondelvago.com/00066452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84" y="3813504"/>
            <a:ext cx="329156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03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dn2.hubspot.net/hub/13401/file-2312931612-jpg/images/industrial-robot-axes-illust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61" y="3212976"/>
            <a:ext cx="300037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07.abb.com/images/default-source/robotics/irb-1410-wr-ny.jpg?sfvrsn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24744"/>
            <a:ext cx="461962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creandoelfuturo.net/sites/default/files/styles/large/public/estructuras_mecanicas_de_un_robot.png?itok=YKIMcbZ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88" t="54320"/>
          <a:stretch/>
        </p:blipFill>
        <p:spPr bwMode="auto">
          <a:xfrm>
            <a:off x="454005" y="260648"/>
            <a:ext cx="2977551" cy="229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83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07.abb.com/images/default-source/robotics/irb-140-data.jpg?sfvrsn=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6073911" cy="54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9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</Words>
  <Application>Microsoft Office PowerPoint</Application>
  <PresentationFormat>Presentación en pantalla (4:3)</PresentationFormat>
  <Paragraphs>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Partes de un Robot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Partes de un Bobot</dc:title>
  <dc:creator>HUGOPAILOS</dc:creator>
  <cp:lastModifiedBy>HUGOPAILOS</cp:lastModifiedBy>
  <cp:revision>20</cp:revision>
  <dcterms:created xsi:type="dcterms:W3CDTF">2015-08-19T14:21:01Z</dcterms:created>
  <dcterms:modified xsi:type="dcterms:W3CDTF">2015-08-21T13:37:32Z</dcterms:modified>
</cp:coreProperties>
</file>