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1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9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6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0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9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1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3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4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6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s-AR" dirty="0" smtClean="0"/>
              <a:t>Ejercicio de la pagina 100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18453" r="10870" b="6250"/>
          <a:stretch/>
        </p:blipFill>
        <p:spPr bwMode="auto">
          <a:xfrm>
            <a:off x="899592" y="1916832"/>
            <a:ext cx="737555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59632" y="134076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Ejercicio de la pagina 100 de libro de Barrientos </a:t>
            </a:r>
            <a:endParaRPr lang="es-A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20635" r="27714" b="8532"/>
          <a:stretch/>
        </p:blipFill>
        <p:spPr bwMode="auto">
          <a:xfrm>
            <a:off x="179512" y="548680"/>
            <a:ext cx="88101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18254" r="26617" b="10119"/>
          <a:stretch/>
        </p:blipFill>
        <p:spPr bwMode="auto">
          <a:xfrm>
            <a:off x="323528" y="620688"/>
            <a:ext cx="8100392" cy="451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2" t="20437" r="6629" b="12103"/>
          <a:stretch/>
        </p:blipFill>
        <p:spPr bwMode="auto">
          <a:xfrm>
            <a:off x="179512" y="980728"/>
            <a:ext cx="8679543" cy="493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19841" r="14662" b="10714"/>
          <a:stretch/>
        </p:blipFill>
        <p:spPr bwMode="auto">
          <a:xfrm>
            <a:off x="683568" y="38296"/>
            <a:ext cx="7010401" cy="508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26799" r="15926" b="31723"/>
          <a:stretch/>
        </p:blipFill>
        <p:spPr bwMode="auto">
          <a:xfrm>
            <a:off x="2483768" y="4725144"/>
            <a:ext cx="6377672" cy="188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2001907"/>
            <a:ext cx="432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Este ejemplo se encuentra resuelto en </a:t>
            </a:r>
            <a:r>
              <a:rPr lang="es-AR" sz="2800" dirty="0" err="1" smtClean="0"/>
              <a:t>Matlab</a:t>
            </a:r>
            <a:r>
              <a:rPr lang="es-AR" sz="2800" dirty="0" smtClean="0"/>
              <a:t> en el programa :</a:t>
            </a:r>
          </a:p>
          <a:p>
            <a:endParaRPr lang="es-AR" sz="2800" dirty="0" smtClean="0"/>
          </a:p>
          <a:p>
            <a:r>
              <a:rPr lang="es-AR" sz="2800" dirty="0" err="1" smtClean="0">
                <a:solidFill>
                  <a:srgbClr val="FF0000"/>
                </a:solidFill>
              </a:rPr>
              <a:t>Ejercicio_de_barrientos.m</a:t>
            </a:r>
            <a:endParaRPr lang="es-AR" sz="2800" dirty="0" smtClean="0">
              <a:solidFill>
                <a:srgbClr val="FF0000"/>
              </a:solidFill>
            </a:endParaRPr>
          </a:p>
          <a:p>
            <a:endParaRPr lang="es-AR" sz="2800" dirty="0"/>
          </a:p>
          <a:p>
            <a:r>
              <a:rPr lang="es-AR" sz="2800" dirty="0" smtClean="0"/>
              <a:t> que acompaña esta entrega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Presentación en pantalla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Ejercicio de la pagina 100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la pagina 100</dc:title>
  <dc:creator>Hugo</dc:creator>
  <cp:lastModifiedBy>Hugo</cp:lastModifiedBy>
  <cp:revision>5</cp:revision>
  <dcterms:created xsi:type="dcterms:W3CDTF">2017-10-26T14:24:14Z</dcterms:created>
  <dcterms:modified xsi:type="dcterms:W3CDTF">2017-10-26T14:36:26Z</dcterms:modified>
</cp:coreProperties>
</file>