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87" r:id="rId5"/>
    <p:sldId id="277" r:id="rId6"/>
    <p:sldId id="276" r:id="rId7"/>
    <p:sldId id="275" r:id="rId8"/>
    <p:sldId id="290" r:id="rId9"/>
    <p:sldId id="289" r:id="rId10"/>
    <p:sldId id="288" r:id="rId11"/>
    <p:sldId id="272" r:id="rId12"/>
    <p:sldId id="273" r:id="rId13"/>
    <p:sldId id="274" r:id="rId14"/>
    <p:sldId id="269" r:id="rId15"/>
    <p:sldId id="270" r:id="rId16"/>
    <p:sldId id="271" r:id="rId17"/>
    <p:sldId id="267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0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782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985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060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492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476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749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55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085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39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89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58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13CF-94D0-4C22-9232-3105FA5BC29C}" type="datetimeFigureOut">
              <a:rPr lang="es-AR" smtClean="0"/>
              <a:t>4/10/2017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4284-B6C3-4541-9B9B-859F48F1C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88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03961" y="86767"/>
            <a:ext cx="7772400" cy="1470025"/>
          </a:xfrm>
        </p:spPr>
        <p:txBody>
          <a:bodyPr/>
          <a:lstStyle/>
          <a:p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3" t="1389" r="13101" b="3373"/>
          <a:stretch/>
        </p:blipFill>
        <p:spPr bwMode="auto">
          <a:xfrm>
            <a:off x="-1" y="30882"/>
            <a:ext cx="9141737" cy="663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iki.robotica.webs.upv.es/wp-content/uploads/2015/08/Classic-DH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358574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59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4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99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59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4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99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4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6" r="12654"/>
          <a:stretch/>
        </p:blipFill>
        <p:spPr bwMode="auto">
          <a:xfrm>
            <a:off x="0" y="0"/>
            <a:ext cx="9285318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9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5" r="12738"/>
          <a:stretch/>
        </p:blipFill>
        <p:spPr bwMode="auto">
          <a:xfrm>
            <a:off x="-21754" y="0"/>
            <a:ext cx="9165754" cy="688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0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5625" r="16838" b="9635"/>
          <a:stretch/>
        </p:blipFill>
        <p:spPr bwMode="auto">
          <a:xfrm>
            <a:off x="179512" y="260648"/>
            <a:ext cx="882148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28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19010" r="11567" b="13542"/>
          <a:stretch/>
        </p:blipFill>
        <p:spPr bwMode="auto">
          <a:xfrm>
            <a:off x="-12576" y="404664"/>
            <a:ext cx="9247002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9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6" t="16407" r="12738" b="8593"/>
          <a:stretch/>
        </p:blipFill>
        <p:spPr bwMode="auto">
          <a:xfrm>
            <a:off x="1538" y="0"/>
            <a:ext cx="912090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16667" r="28404" b="12239"/>
          <a:stretch/>
        </p:blipFill>
        <p:spPr bwMode="auto">
          <a:xfrm>
            <a:off x="35446" y="220960"/>
            <a:ext cx="9107002" cy="544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17187" r="29722" b="73947"/>
          <a:stretch/>
        </p:blipFill>
        <p:spPr bwMode="auto">
          <a:xfrm>
            <a:off x="44202" y="5661248"/>
            <a:ext cx="9098246" cy="68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5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19010" r="9517" b="20573"/>
          <a:stretch/>
        </p:blipFill>
        <p:spPr bwMode="auto">
          <a:xfrm>
            <a:off x="173229" y="188640"/>
            <a:ext cx="8744905" cy="376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30965" r="29722" b="23060"/>
          <a:stretch/>
        </p:blipFill>
        <p:spPr bwMode="auto">
          <a:xfrm>
            <a:off x="1181858" y="3952681"/>
            <a:ext cx="6727646" cy="279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7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33333" r="8345" b="49740"/>
          <a:stretch/>
        </p:blipFill>
        <p:spPr bwMode="auto">
          <a:xfrm>
            <a:off x="0" y="476672"/>
            <a:ext cx="91059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010" r="15957" b="66406"/>
          <a:stretch/>
        </p:blipFill>
        <p:spPr bwMode="auto">
          <a:xfrm>
            <a:off x="38100" y="2060848"/>
            <a:ext cx="9105900" cy="93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4" t="18423" r="8052" b="36458"/>
          <a:stretch/>
        </p:blipFill>
        <p:spPr bwMode="auto">
          <a:xfrm>
            <a:off x="43780" y="3356992"/>
            <a:ext cx="9062120" cy="298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7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Presentación en pantalla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</dc:creator>
  <cp:lastModifiedBy>Hugo</cp:lastModifiedBy>
  <cp:revision>21</cp:revision>
  <dcterms:created xsi:type="dcterms:W3CDTF">2017-10-04T15:34:11Z</dcterms:created>
  <dcterms:modified xsi:type="dcterms:W3CDTF">2017-10-04T20:02:13Z</dcterms:modified>
</cp:coreProperties>
</file>