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/dQv4E+qH5203dfp9cxaBs1bu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F331E0-F51B-4B9A-97C7-2F2F17D8AB4C}">
  <a:tblStyle styleId="{D1F331E0-F51B-4B9A-97C7-2F2F17D8AB4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4.png"/><Relationship Id="rId13" Type="http://schemas.openxmlformats.org/officeDocument/2006/relationships/image" Target="../media/image1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474692"/>
            <a:ext cx="12192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Digitalización e Implementación</a:t>
            </a:r>
            <a:endParaRPr sz="4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Infraestructura CEKIB</a:t>
            </a:r>
            <a:endParaRPr sz="17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001D - Prof. Cindy Contador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7" name="Google Shape;17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10"/>
          <p:cNvSpPr txBox="1"/>
          <p:nvPr/>
        </p:nvSpPr>
        <p:spPr>
          <a:xfrm>
            <a:off x="136193" y="368925"/>
            <a:ext cx="55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Digitalización e Implementación de Infraestructura CEKIB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425" y="2374300"/>
            <a:ext cx="1509650" cy="9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/>
          <p:nvPr/>
        </p:nvSpPr>
        <p:spPr>
          <a:xfrm>
            <a:off x="2789150" y="3661600"/>
            <a:ext cx="16683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Desarrollo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725" y="2475363"/>
            <a:ext cx="1289550" cy="7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2725" y="3095425"/>
            <a:ext cx="606600" cy="6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6150" y="3170725"/>
            <a:ext cx="531300" cy="5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/>
          <p:nvPr/>
        </p:nvSpPr>
        <p:spPr>
          <a:xfrm>
            <a:off x="5507088" y="3638200"/>
            <a:ext cx="16683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Base de Datos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5" name="Google Shape;185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2925" y="2348650"/>
            <a:ext cx="1289550" cy="12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53375" y="4488225"/>
            <a:ext cx="1093025" cy="1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3755450" y="5773775"/>
            <a:ext cx="2210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Alojo de Proyecto y Documentación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21425" y="5048413"/>
            <a:ext cx="1289549" cy="72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6486075" y="5773775"/>
            <a:ext cx="16683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Gestión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89038" y="4788499"/>
            <a:ext cx="1462371" cy="9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97054" y="2348650"/>
            <a:ext cx="1289550" cy="12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/>
        </p:nvSpPr>
        <p:spPr>
          <a:xfrm>
            <a:off x="8154375" y="3661600"/>
            <a:ext cx="16683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Adicional</a:t>
            </a:r>
            <a:endParaRPr sz="17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997350" y="2078965"/>
            <a:ext cx="1186225" cy="11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287158" y="3133075"/>
            <a:ext cx="606600" cy="6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07" name="Google Shape;207;p12"/>
          <p:cNvSpPr txBox="1"/>
          <p:nvPr/>
        </p:nvSpPr>
        <p:spPr>
          <a:xfrm>
            <a:off x="1352900" y="2606050"/>
            <a:ext cx="100554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logrado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Dificultades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herramientas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equipo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2" name="Google Shape;2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3"/>
          <p:cNvSpPr txBox="1"/>
          <p:nvPr/>
        </p:nvSpPr>
        <p:spPr>
          <a:xfrm>
            <a:off x="1" y="3044273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8" name="Google Shape;2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136193" y="368925"/>
            <a:ext cx="55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Digitalización e Implementación de Infraestructura CEKIB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2"/>
          <p:cNvGrpSpPr/>
          <p:nvPr/>
        </p:nvGrpSpPr>
        <p:grpSpPr>
          <a:xfrm>
            <a:off x="4519749" y="1491099"/>
            <a:ext cx="6863281" cy="3762844"/>
            <a:chOff x="-1" y="0"/>
            <a:chExt cx="7633501" cy="4350611"/>
          </a:xfrm>
        </p:grpSpPr>
        <p:sp>
          <p:nvSpPr>
            <p:cNvPr id="95" name="Google Shape;95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583" y="1"/>
              <a:ext cx="7632900" cy="1359600"/>
            </a:xfrm>
            <a:prstGeom prst="rect">
              <a:avLst/>
            </a:prstGeom>
            <a:gradFill>
              <a:gsLst>
                <a:gs pos="0">
                  <a:srgbClr val="4D29AA"/>
                </a:gs>
                <a:gs pos="100000">
                  <a:srgbClr val="1E123D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1"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Sebastián Angla</a:t>
              </a:r>
              <a:endParaRPr b="1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Arquitecto, Tester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Dashboard, documentación, arquitectura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1076D2"/>
                </a:gs>
                <a:gs pos="100000">
                  <a:srgbClr val="09305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583" y="1495521"/>
              <a:ext cx="75258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1"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Valentina Maldonado</a:t>
              </a:r>
              <a:endParaRPr b="1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Desarrolladora, Líder equipo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Programación de front y back end, documentación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2991005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-1" y="2991011"/>
              <a:ext cx="7633500" cy="1359600"/>
            </a:xfrm>
            <a:prstGeom prst="rect">
              <a:avLst/>
            </a:prstGeom>
            <a:gradFill>
              <a:gsLst>
                <a:gs pos="0">
                  <a:srgbClr val="4D29AA"/>
                </a:gs>
                <a:gs pos="100000">
                  <a:srgbClr val="1E123D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1"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Matías Silva</a:t>
              </a:r>
              <a:endParaRPr b="1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Proyecto, BdD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Scripts de base de datos, extracción de datos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2"/>
          <p:cNvSpPr/>
          <p:nvPr/>
        </p:nvSpPr>
        <p:spPr>
          <a:xfrm>
            <a:off x="4519773" y="5415758"/>
            <a:ext cx="6862800" cy="1176000"/>
          </a:xfrm>
          <a:prstGeom prst="roundRect">
            <a:avLst>
              <a:gd fmla="val 10000" name="adj"/>
            </a:avLst>
          </a:prstGeom>
          <a:gradFill>
            <a:gsLst>
              <a:gs pos="0">
                <a:srgbClr val="6EA5DA"/>
              </a:gs>
              <a:gs pos="50000">
                <a:srgbClr val="529BDA"/>
              </a:gs>
              <a:gs pos="100000">
                <a:srgbClr val="41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4519687" y="5415750"/>
            <a:ext cx="6863400" cy="1176000"/>
          </a:xfrm>
          <a:prstGeom prst="rect">
            <a:avLst/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lin ang="5400012" scaled="0"/>
          </a:gradFill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b="1" lang="es-CL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Diego Morán</a:t>
            </a:r>
            <a:endParaRPr b="1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Desarrollador, BdD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Diagramado, programación blog y base de datos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Tardanza en los procesos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Toma de horas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Cotización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la asistencia de pacientes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Web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 de Horas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Notificar el día del tratamiento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interno de Gestión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Ficha de Ingreso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36193" y="368925"/>
            <a:ext cx="55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Digitalización e Implementación de Infraestructura CEKIB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los procesos digitalizando la toma de hora y los datos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desde la página. Guardar los datos en una base de datos. Opciones de Gestión administrativa.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36193" y="368925"/>
            <a:ext cx="55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Digitalización e Implementación de Infraestructura CEKIB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1" name="Google Shape;131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5"/>
          <p:cNvSpPr txBox="1"/>
          <p:nvPr/>
        </p:nvSpPr>
        <p:spPr>
          <a:xfrm>
            <a:off x="136193" y="368925"/>
            <a:ext cx="55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Digitalización e Implementación de Infraestructura CEKIB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637800" y="2428525"/>
            <a:ext cx="10916400" cy="3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se dispone a solucionar la demora al momento de agendar hora para los tratamientos del centro.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está limitado a usar equipo ya existente y aplicaciones de código abierto para su desarrollo ya que no se cuenta con un presupuesto.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6"/>
          <p:cNvSpPr txBox="1"/>
          <p:nvPr/>
        </p:nvSpPr>
        <p:spPr>
          <a:xfrm>
            <a:off x="136193" y="368925"/>
            <a:ext cx="55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Digitalización e Implementación de Infraestructura CEKIB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559925" y="2753600"/>
            <a:ext cx="11151300" cy="15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equipo se organiza con la metodología KANBAN. distribuyendo tareas y objetivos, notificando avances diariamente.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0" name="Google Shape;150;p7"/>
          <p:cNvGraphicFramePr/>
          <p:nvPr/>
        </p:nvGraphicFramePr>
        <p:xfrm>
          <a:off x="1248696" y="2595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{D1F331E0-F51B-4B9A-97C7-2F2F17D8AB4C}</a:tableStyleId>
              </a:tblPr>
              <a:tblGrid>
                <a:gridCol w="1245550"/>
                <a:gridCol w="494150"/>
                <a:gridCol w="4821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Distribución de Tareas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de Avance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conjunto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7"/>
          <p:cNvSpPr txBox="1"/>
          <p:nvPr/>
        </p:nvSpPr>
        <p:spPr>
          <a:xfrm>
            <a:off x="136193" y="368925"/>
            <a:ext cx="55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Digitalización e Implementación de Infraestructura CEKIB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0" y="14326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8"/>
          <p:cNvSpPr txBox="1"/>
          <p:nvPr/>
        </p:nvSpPr>
        <p:spPr>
          <a:xfrm>
            <a:off x="136193" y="368925"/>
            <a:ext cx="55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Digitalización e Implementación de Infraestructura CEKIB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75" y="2294550"/>
            <a:ext cx="5743575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5350" y="2325363"/>
            <a:ext cx="5518200" cy="4015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8" name="Google Shape;16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9"/>
          <p:cNvSpPr txBox="1"/>
          <p:nvPr/>
        </p:nvSpPr>
        <p:spPr>
          <a:xfrm>
            <a:off x="136193" y="368925"/>
            <a:ext cx="55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Digitalización e Implementación de Infraestructura CEKIB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4225" y="2078975"/>
            <a:ext cx="7783551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