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bc3bb601c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bc3bb601c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735ae27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735ae27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735ae27c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f735ae27c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735ae27c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735ae27c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735ae27c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f735ae27c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735ae27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735ae27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bc3bb601c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fbc3bb601c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6eb0e39a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6eb0e39a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6eb0e39a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6eb0e39a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6eb0e39a3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6eb0e39a3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735ae27c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735ae27c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6eb0e39a3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6eb0e39a3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6eb0e39a3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6eb0e39a3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735ae27c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735ae27c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bc3bb601c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bc3bb601c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102007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920"/>
              <a:t>Digitalización e Implementación de Infraestructura CEKIB</a:t>
            </a:r>
            <a:endParaRPr sz="392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721675" y="2302563"/>
            <a:ext cx="4260300" cy="15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CAPSTONE 001D - Prof. Cindy Contador</a:t>
            </a:r>
            <a:endParaRPr sz="180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0600" y="2629675"/>
            <a:ext cx="2143200" cy="2143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6700" y="106907"/>
            <a:ext cx="2345252" cy="5771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634425" y="3432300"/>
            <a:ext cx="2669400" cy="15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Integrantes: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>
                <a:solidFill>
                  <a:schemeClr val="lt1"/>
                </a:solidFill>
              </a:rPr>
              <a:t>Sebastián Angla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>
                <a:solidFill>
                  <a:schemeClr val="lt1"/>
                </a:solidFill>
              </a:rPr>
              <a:t>Valentina Maldonado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>
                <a:solidFill>
                  <a:schemeClr val="lt1"/>
                </a:solidFill>
              </a:rPr>
              <a:t>Matías Silva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>
                <a:solidFill>
                  <a:schemeClr val="lt1"/>
                </a:solidFill>
              </a:rPr>
              <a:t>Diego Morán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Requerimientos No Funcionales</a:t>
            </a:r>
            <a:endParaRPr sz="3000"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925" y="890638"/>
            <a:ext cx="2725225" cy="27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64150"/>
            <a:ext cx="5234976" cy="377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6700" y="106907"/>
            <a:ext cx="2345252" cy="57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Modelo Relacional</a:t>
            </a:r>
            <a:endParaRPr sz="2000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25" y="109050"/>
            <a:ext cx="7783551" cy="421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9750" y="3664957"/>
            <a:ext cx="2345252" cy="57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7124" y="2391100"/>
            <a:ext cx="21981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Mockups de Página Web - Inicio</a:t>
            </a:r>
            <a:endParaRPr sz="2000"/>
          </a:p>
        </p:txBody>
      </p:sp>
      <p:pic>
        <p:nvPicPr>
          <p:cNvPr id="162" name="Google Shape;162;p24" title="inic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00" y="94600"/>
            <a:ext cx="8041608" cy="42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1525" y="4463082"/>
            <a:ext cx="2345252" cy="57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Mockups de Página Web - Dashboard</a:t>
            </a:r>
            <a:endParaRPr sz="2000"/>
          </a:p>
        </p:txBody>
      </p:sp>
      <p:pic>
        <p:nvPicPr>
          <p:cNvPr id="169" name="Google Shape;169;p25" title="dashboar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00" y="109050"/>
            <a:ext cx="8041608" cy="42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1525" y="4463082"/>
            <a:ext cx="2345252" cy="57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Mockups de Página Web - Formulario Registro</a:t>
            </a:r>
            <a:endParaRPr sz="2000"/>
          </a:p>
        </p:txBody>
      </p:sp>
      <p:pic>
        <p:nvPicPr>
          <p:cNvPr id="176" name="Google Shape;176;p26" title="registr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00" y="101150"/>
            <a:ext cx="8041608" cy="42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1525" y="4463082"/>
            <a:ext cx="2345252" cy="57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Mockups de Página Web - Reserva de horas</a:t>
            </a:r>
            <a:endParaRPr sz="2000"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887" y="179900"/>
            <a:ext cx="7724225" cy="40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1525" y="4463082"/>
            <a:ext cx="2345252" cy="57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975" y="1755900"/>
            <a:ext cx="9151952" cy="33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>
            <p:ph idx="4294967295" type="title"/>
          </p:nvPr>
        </p:nvSpPr>
        <p:spPr>
          <a:xfrm>
            <a:off x="2407950" y="790725"/>
            <a:ext cx="4328100" cy="24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900"/>
              <a:t>Conclusiones</a:t>
            </a:r>
            <a:endParaRPr sz="4900"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6700" y="106907"/>
            <a:ext cx="2345252" cy="57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7375" y="7464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/>
              <a:t>Índice</a:t>
            </a:r>
            <a:endParaRPr sz="55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5128725" y="746475"/>
            <a:ext cx="3347700" cy="4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s" sz="1600">
                <a:solidFill>
                  <a:schemeClr val="dk1"/>
                </a:solidFill>
              </a:rPr>
              <a:t>CEKIB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s" sz="1600">
                <a:solidFill>
                  <a:schemeClr val="dk1"/>
                </a:solidFill>
              </a:rPr>
              <a:t>El Proceso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s" sz="1600">
                <a:solidFill>
                  <a:schemeClr val="dk1"/>
                </a:solidFill>
              </a:rPr>
              <a:t>Modelo AS-IS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s" sz="1600">
                <a:solidFill>
                  <a:schemeClr val="dk1"/>
                </a:solidFill>
              </a:rPr>
              <a:t>Problemas y Dificultades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s" sz="1600">
                <a:solidFill>
                  <a:schemeClr val="dk1"/>
                </a:solidFill>
              </a:rPr>
              <a:t>Soluciones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s" sz="1600">
                <a:solidFill>
                  <a:schemeClr val="dk1"/>
                </a:solidFill>
              </a:rPr>
              <a:t>Metodología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s" sz="1600">
                <a:solidFill>
                  <a:schemeClr val="dk1"/>
                </a:solidFill>
              </a:rPr>
              <a:t>Requerimientos F / NF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s" sz="1600">
                <a:solidFill>
                  <a:schemeClr val="dk1"/>
                </a:solidFill>
              </a:rPr>
              <a:t>Modelo Relacional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s" sz="1600">
                <a:solidFill>
                  <a:schemeClr val="dk1"/>
                </a:solidFill>
              </a:rPr>
              <a:t>Mockups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s" sz="1600">
                <a:solidFill>
                  <a:schemeClr val="dk1"/>
                </a:solidFill>
              </a:rPr>
              <a:t>El Equipo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s" sz="1600">
                <a:solidFill>
                  <a:schemeClr val="dk1"/>
                </a:solidFill>
              </a:rPr>
              <a:t>Primeras Conclusiones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6700" y="106907"/>
            <a:ext cx="2345252" cy="57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54027" y="1992850"/>
            <a:ext cx="2774500" cy="315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175" y="2378975"/>
            <a:ext cx="32956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4731000" y="8556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>
                <a:solidFill>
                  <a:schemeClr val="dk1"/>
                </a:solidFill>
              </a:rPr>
              <a:t>CEKIB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6000" y="782575"/>
            <a:ext cx="43305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s" sz="2245">
                <a:solidFill>
                  <a:schemeClr val="lt1"/>
                </a:solidFill>
              </a:rPr>
              <a:t>Centro Kinésico Íntegro de Buin</a:t>
            </a:r>
            <a:endParaRPr sz="1817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s" sz="1817">
                <a:solidFill>
                  <a:schemeClr val="lt1"/>
                </a:solidFill>
              </a:rPr>
              <a:t>		</a:t>
            </a:r>
            <a:endParaRPr sz="1817">
              <a:solidFill>
                <a:schemeClr val="lt1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6700" y="106907"/>
            <a:ext cx="2345252" cy="57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9950" y="2097325"/>
            <a:ext cx="2668600" cy="271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34600"/>
            <a:ext cx="32956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109875" y="1359775"/>
            <a:ext cx="42864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Fundado el año 2019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Atención personalizada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 Profesionales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Kinesiología: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Músculo-esquelética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Respiratoria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Neurológica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Deportiva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atiende un paciente por hora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El Proceso</a:t>
            </a:r>
            <a:endParaRPr sz="4000"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615125" y="1404523"/>
            <a:ext cx="41664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Contacto por llamada o whatsapp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Kine cotiza con paciente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Agenda Manual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Paciente responde encuesta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Evaluación Escrita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Evaluación Física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Tratamiento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Siguientes sesiones</a:t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6700" y="106907"/>
            <a:ext cx="2345252" cy="57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225" y="1404525"/>
            <a:ext cx="2934125" cy="311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Modelo AS-IS</a:t>
            </a:r>
            <a:endParaRPr sz="3000"/>
          </a:p>
        </p:txBody>
      </p:sp>
      <p:pic>
        <p:nvPicPr>
          <p:cNvPr id="101" name="Google Shape;101;p17" title="AS-IS - Cekib.png"/>
          <p:cNvPicPr preferRelativeResize="0"/>
          <p:nvPr/>
        </p:nvPicPr>
        <p:blipFill rotWithShape="1">
          <a:blip r:embed="rId3">
            <a:alphaModFix/>
          </a:blip>
          <a:srcRect b="16036" l="0" r="0" t="0"/>
          <a:stretch/>
        </p:blipFill>
        <p:spPr>
          <a:xfrm>
            <a:off x="1111363" y="0"/>
            <a:ext cx="6380073" cy="435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785700" y="10921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dk1"/>
                </a:solidFill>
              </a:rPr>
              <a:t>Problemas y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dk1"/>
                </a:solidFill>
              </a:rPr>
              <a:t>Dificultades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62125" y="5953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s" sz="2000">
                <a:solidFill>
                  <a:schemeClr val="lt1"/>
                </a:solidFill>
              </a:rPr>
              <a:t>Tardanza en los procesos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s" sz="2000">
                <a:solidFill>
                  <a:schemeClr val="lt1"/>
                </a:solidFill>
              </a:rPr>
              <a:t>Toma de horas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s" sz="2000">
                <a:solidFill>
                  <a:schemeClr val="lt1"/>
                </a:solidFill>
              </a:rPr>
              <a:t>Cotización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s" sz="2000">
                <a:solidFill>
                  <a:schemeClr val="lt1"/>
                </a:solidFill>
              </a:rPr>
              <a:t>Confirmar asistencia de pacientes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6700" y="106907"/>
            <a:ext cx="2345252" cy="57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6650" y="2363313"/>
            <a:ext cx="1828876" cy="18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Soluciones</a:t>
            </a:r>
            <a:endParaRPr sz="5000"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644000" y="684050"/>
            <a:ext cx="4166400" cy="21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800"/>
              <a:t>Página Web</a:t>
            </a:r>
            <a:endParaRPr sz="1800"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800"/>
              <a:t>Reserva de horas</a:t>
            </a:r>
            <a:endParaRPr sz="1800"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800"/>
              <a:t>Pago Inmediato luego de agenda</a:t>
            </a:r>
            <a:endParaRPr sz="1800"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800"/>
              <a:t>Notificar el día de tratamiento</a:t>
            </a:r>
            <a:endParaRPr sz="1800"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800"/>
              <a:t>Sistema Interno de Gestión</a:t>
            </a:r>
            <a:endParaRPr sz="1800"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800"/>
              <a:t>Formulario Pre-Consulta</a:t>
            </a:r>
            <a:endParaRPr sz="1800"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6700" y="106907"/>
            <a:ext cx="2345252" cy="57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400" y="2918450"/>
            <a:ext cx="4833599" cy="22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658101"/>
            <a:ext cx="32956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4750" y="2765850"/>
            <a:ext cx="32956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275" y="1457025"/>
            <a:ext cx="2919400" cy="29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725" y="2662400"/>
            <a:ext cx="32956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53675"/>
            <a:ext cx="32956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type="title"/>
          </p:nvPr>
        </p:nvSpPr>
        <p:spPr>
          <a:xfrm>
            <a:off x="312100" y="153575"/>
            <a:ext cx="3706500" cy="1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20"/>
              <a:t>Metodología de Cascada</a:t>
            </a:r>
            <a:endParaRPr sz="3020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572000" y="893450"/>
            <a:ext cx="44583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2010">
                <a:solidFill>
                  <a:srgbClr val="000000"/>
                </a:solidFill>
              </a:rPr>
              <a:t>Fases de la metodología</a:t>
            </a:r>
            <a:endParaRPr b="1" sz="201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2"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6700" y="106907"/>
            <a:ext cx="2345252" cy="57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8925" y="1144725"/>
            <a:ext cx="3897350" cy="38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59125" y="1182575"/>
            <a:ext cx="4251300" cy="3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 adecuada para nuestro proyecto: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Tenemos los requisitos bien definidos desde el inicio.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 estructura secuencial nos permite completar cada etapa antes de avanzar a la siguiente.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Facilita la documentación y alinea a todos los miembros del equipo y stakeholders.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 identificar y mitigar riesgos en etapas tempranas, reduce la probabilidad de problemas en fases posteriores.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2600" y="1915900"/>
            <a:ext cx="1311700" cy="1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Requerimientos Funcionales</a:t>
            </a:r>
            <a:endParaRPr sz="300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150" y="931150"/>
            <a:ext cx="2775775" cy="277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3872425" y="1044875"/>
            <a:ext cx="5187900" cy="27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</a:pPr>
            <a:r>
              <a:rPr lang="es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Gestión de Pacientes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</a:pPr>
            <a:r>
              <a:rPr lang="es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Agendamiento de Citas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</a:pPr>
            <a:r>
              <a:rPr lang="es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Gestión de Evaluaciones y Tratamientos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</a:pPr>
            <a:r>
              <a:rPr lang="es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Gestión Administrativa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</a:pPr>
            <a:r>
              <a:rPr lang="es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Comunicación con Pacientes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</a:pPr>
            <a:r>
              <a:rPr lang="es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Reporte y Análisis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6700" y="106907"/>
            <a:ext cx="2345252" cy="57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