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i+ckr9I8qNPjBhtfQ3mgZvj61o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157562cc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157562cc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zynicide/nfl-football-player-stats" TargetMode="External"/><Relationship Id="rId4" Type="http://schemas.openxmlformats.org/officeDocument/2006/relationships/hyperlink" Target="https://www.kaggle.com/datasets/zynicide/nfl-football-player-stats" TargetMode="External"/><Relationship Id="rId5" Type="http://schemas.openxmlformats.org/officeDocument/2006/relationships/hyperlink" Target="https://www.kaggle.com/datasets/nickcantalupa/nfl-team-data-2003-2023" TargetMode="External"/><Relationship Id="rId6" Type="http://schemas.openxmlformats.org/officeDocument/2006/relationships/hyperlink" Target="https://www.kaggle.com/datasets/nickcantalupa/nfl-team-data-2003-202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NFL Player &amp; Team Performance Database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Lance Heinrich, Matias Avila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CSCI 126</a:t>
            </a:r>
            <a:r>
              <a:rPr lang="en-US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 – Spring 2025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457200" y="2651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 Exploration and SQL Queries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457200" y="1590675"/>
            <a:ext cx="8229600" cy="50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Queries focused on key questions like: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important is quarterback production for team wins?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Does a strong defense (low points allowed) correlate with success?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Do elite rushing, receiving, or defensive stats influence playoff appearances?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Query types included: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Joins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across PlayerStats, TeamStats, PlayerTeamSeason, and identity tables (Player, Team, Season)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Aggregations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using GROUP BY, AVG, SUM, and COUNT to calculate season averages and total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Filtering and Subqueries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to compare playoff vs. non-playoff teams, high-performance players vs. others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One View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to simplify repeated analysis of player-team-season relationships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Example Queries: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Top 10 Highest Passing Yard QBs All Time with their teams’ win totals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Average wins for teams with vs. without a 3000-yard quarterback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Average wins for teams allowing fewer than 300 points vs. those allowing more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Results and Insights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457200" y="1303350"/>
            <a:ext cx="8229600" cy="5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Quarterback performance is a strong predictor of team success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○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Teams with a 3000+ passing yard quarterback averaged 9.2 wins, while teams without averaged 6.3 wins. ( Large Correlation )</a:t>
            </a:r>
            <a:b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Defense plays a major role in winning seasons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○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Teams allowing fewer than 300 points averaged nearly 11 wins, while teams allowing over 300 averaged 7.5 wins. 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 Large Correlation )</a:t>
            </a:r>
            <a:b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Turnover margin is highly correlated with success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○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eams with 10+ wins averaged about 21 turnovers, while teams with less than 10 wins averaged nearly 27. 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 Moderate Correlation )</a:t>
            </a:r>
            <a:b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Impact of a single star wide </a:t>
            </a: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receiver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○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Teams with a 1200+ 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receiving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yard wide receiver averaged 9.36 wins, compared to 7.33 for others. ( Moderate Correlation )</a:t>
            </a:r>
            <a:b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Impact of a single star running back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○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Teams with a 1000+ rushing yard running back averaged 8.85 wins, compared to 7.22 for others. ( Small Correlation )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Challenges Faced</a:t>
            </a:r>
            <a:endParaRPr/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457200" y="1476375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cleanup and standardization: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Inconsistent player and team names across datasets required manual correction and alignment.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Converted player game-level data into season totals to enable season-level analysis.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Adjusted team names in the player dataset to match the team_id values in the team table for accurate joins.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aggregation and formatting: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Aggregated player statistics from individual games into per-season totals using Python.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Converted player data from JSON format to CSV to simplify database import.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Ensured accurate player-team-season relationships when linking player stats to the correct team and season.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Maintaining relational integrity: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Prevented data duplication through careful schema design and normalization.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Verified foreign key relationships between players, teams, seasons, and their corresponding stats.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457200" y="1295400"/>
            <a:ext cx="8229600" cy="5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</a:pPr>
            <a: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This project successfully integrated NFL player and team data into a relational database to explore how individual performance relates to team outcomes.</a:t>
            </a:r>
            <a:b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</a:pPr>
            <a: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results highlighted that while every position contributes to success, </a:t>
            </a:r>
            <a:r>
              <a:rPr b="1"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quarterback production and strong defensive performance</a:t>
            </a:r>
            <a: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were the most consistent predictors of winning seasons.</a:t>
            </a:r>
            <a:b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</a:pPr>
            <a: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results align with typical NFL team draft patterns with defensive players and quarterbacks </a:t>
            </a:r>
            <a:r>
              <a:rPr lang="en-U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typically being picked early in the draft.</a:t>
            </a:r>
            <a:endParaRPr sz="2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Team Contributions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457200" y="1971675"/>
            <a:ext cx="8229600" cy="3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Lance Heinrich: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Dataset Description, Schema Design, Data Aggregation/Cleaning, SQL Queries &amp; Results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•"/>
            </a:pPr>
            <a:r>
              <a:rPr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Matias Avila:</a:t>
            </a:r>
            <a:endParaRPr sz="24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erdana"/>
              <a:buChar char="–"/>
            </a:pPr>
            <a:r>
              <a:rPr lang="en-US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UML Diagram, Schema Justification, Written Report, Presentation Slides</a:t>
            </a:r>
            <a:endParaRPr sz="3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Questions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457200" y="2371725"/>
            <a:ext cx="82296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Thank you for your time!</a:t>
            </a:r>
            <a:br>
              <a:rPr lang="en-US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-US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Any 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Project Overview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162050"/>
            <a:ext cx="82296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Goal: 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Explore how individual NFL player performance contributes to overall team success across 20 seasons (2003–2023).</a:t>
            </a:r>
            <a:b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Focus on key questions such as: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Does quarterback production strongly predict team wins?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important is defensive performance to winning seasons?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Do specific positional stats (rushing, receiving, tackles) correlate with team wins?</a:t>
            </a:r>
            <a:b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Tools &amp; Technologies Used: 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b="1"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MySQL:</a:t>
            </a: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Database design, schema implementation, and data querying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b="1"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MySQL Workbench:</a:t>
            </a: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Schema management, relationship modeling, and query testing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b="1"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Python:</a:t>
            </a: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Data cleaning, aggregation of player game stats into season totals, and conversion of JSON to CSV formats</a:t>
            </a:r>
            <a:b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 Scope: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b="1"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NFL Player Stats Dataset:</a:t>
            </a: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~86,300 rows (player performance by season)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b="1"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NFL Team Stats Dataset:</a:t>
            </a: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~670 rows (team performance by season)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Covers </a:t>
            </a:r>
            <a:r>
              <a:rPr b="1"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 NFL seasons (2003–2023)</a:t>
            </a:r>
            <a:r>
              <a:rPr lang="en-US" sz="1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with a focus on linking individual contributions to team outcomes</a:t>
            </a:r>
            <a:endParaRPr sz="1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Why We Chose These Datasets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914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Focused on the </a:t>
            </a:r>
            <a:r>
              <a:rPr b="1"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NFL</a:t>
            </a: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due to its rich, structured historical data and strong positional statistics.</a:t>
            </a:r>
            <a:b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NFL provides </a:t>
            </a:r>
            <a:r>
              <a:rPr b="1"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clear win/loss outcomes</a:t>
            </a: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each season, which allows direct measurement of success.</a:t>
            </a:r>
            <a:b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Chose </a:t>
            </a:r>
            <a:r>
              <a:rPr b="1"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two complementary datasets</a:t>
            </a: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One capturing </a:t>
            </a:r>
            <a:r>
              <a:rPr b="1"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individual player performance</a:t>
            </a: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(passing yards, rushing yards, tackles, etc.).</a:t>
            </a:r>
            <a:b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One capturing </a:t>
            </a:r>
            <a:r>
              <a:rPr b="1"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team-level outcomes</a:t>
            </a: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(wins, losses, points scored/allowed, turnovers).</a:t>
            </a:r>
            <a:b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These datasets supported the key analytical questions we proposed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Dataset Details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Dataset 1: NFL Player Stats &amp; Profile</a:t>
            </a:r>
            <a:r>
              <a:rPr lang="en-US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Source: Kaggle —</a:t>
            </a:r>
            <a:r>
              <a:rPr lang="en-US" sz="1600">
                <a:solidFill>
                  <a:schemeClr val="lt1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600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NFL Football Player Stats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Char char="○"/>
            </a:pPr>
            <a:r>
              <a:rPr lang="en-US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~</a:t>
            </a: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86,300</a:t>
            </a:r>
            <a:r>
              <a:rPr lang="en-US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rows, 50+ attributes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Char char="○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Structure: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59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■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Season-level totals per player (passing yards, rushing touchdowns, interceptions, tackles, etc).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59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■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Aggregated from game-level data into season totals to simplify analysis.</a:t>
            </a:r>
            <a:b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●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Dataset 2: NFL Team Stats (2003–2023)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Verdana"/>
              <a:buChar char="○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Source: Kaggle —</a:t>
            </a:r>
            <a:r>
              <a:rPr lang="en-US" sz="1600">
                <a:solidFill>
                  <a:schemeClr val="lt1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600" u="sng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NFL Team Data 2003–2023</a:t>
            </a:r>
            <a:endParaRPr sz="21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~670 rows, 20–30 attributes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○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Structure: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5900" lvl="2" marL="1143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■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Team performance metrics per season (wins, losses, points for/against, turnovers).</a:t>
            </a:r>
            <a:endParaRPr sz="16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15900" lvl="2" marL="1143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■"/>
            </a:pPr>
            <a:r>
              <a:rPr lang="en-US"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Provides the outcomes needed to link player contributions to team success.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Database Design Approach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00050" y="1476375"/>
            <a:ext cx="8229600" cy="5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Separated Static vs. Dynamic Data: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○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Static Tables: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Player: Player ID, name, position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Team: Team ID, name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Season: Year of the season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○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Dynamic Tables (Performance Data):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PlayerStats: Season totals for individual player performance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TeamStats: Team performance metrics per season</a:t>
            </a:r>
            <a:b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PlayerTeamSeason Join Table: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Handles </a:t>
            </a: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many-to-many relationships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between players, teams, and seasons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○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Tracks which player played for which team in which season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○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Supports accurate historical tracking, especially for players who change teams</a:t>
            </a:r>
            <a:b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Normalization to Third Normal Form (3NF):</a:t>
            </a:r>
            <a:endParaRPr b="1"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Eliminated redundancy by using </a:t>
            </a:r>
            <a:r>
              <a:rPr b="1"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foreign keys</a:t>
            </a: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instead of repeating values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○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Ensured flexibility for querying across multiple seasons and positional groupings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○"/>
            </a:pPr>
            <a:r>
              <a:rPr lang="en-US" sz="1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Improved data integrity and simplified updates</a:t>
            </a:r>
            <a:endParaRPr sz="14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343250" y="0"/>
            <a:ext cx="82296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UML Diagram</a:t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050" y="878950"/>
            <a:ext cx="4194000" cy="58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-4"/>
            <a:ext cx="8229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Database Tables</a:t>
            </a:r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428746"/>
            <a:ext cx="41338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433925" y="857250"/>
            <a:ext cx="4134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Static Tables 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572000" y="857250"/>
            <a:ext cx="4134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Dynamic Tables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525" y="1428750"/>
            <a:ext cx="3605228" cy="512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157562cca_0_43"/>
          <p:cNvSpPr txBox="1"/>
          <p:nvPr>
            <p:ph type="title"/>
          </p:nvPr>
        </p:nvSpPr>
        <p:spPr>
          <a:xfrm>
            <a:off x="457200" y="-4"/>
            <a:ext cx="8229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Database Tables</a:t>
            </a:r>
            <a:endParaRPr/>
          </a:p>
        </p:txBody>
      </p:sp>
      <p:sp>
        <p:nvSpPr>
          <p:cNvPr id="130" name="Google Shape;130;g35157562cca_0_43"/>
          <p:cNvSpPr txBox="1"/>
          <p:nvPr/>
        </p:nvSpPr>
        <p:spPr>
          <a:xfrm>
            <a:off x="2505000" y="1800225"/>
            <a:ext cx="4134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Join Table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1" name="Google Shape;131;g35157562cca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2581275"/>
            <a:ext cx="58864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3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Normalization Highlights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Applied Third Normal Form (3NF) to ensure data integrity and avoid redundancy: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1NF: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All tables use atomic columns.</a:t>
            </a:r>
            <a:b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2NF: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All non-key attributes fully depend on the entire primary key.</a:t>
            </a:r>
            <a:b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3NF:</a:t>
            </a: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No transitive dependencies — every non-key attribute relates directly to the key.</a:t>
            </a:r>
            <a:b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Used foreign keys and join tables to support accurate tracking and flexible query writing.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