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Thin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98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8">
  <p:cSld name="CUSTOM_1_8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5">
  <p:cSld name="CUSTOM_1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CUSTOM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3">
  <p:cSld name="CUSTOM_1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">
  <p:cSld name="CUSTOM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1">
  <p:cSld name="CUSTOM_1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2">
  <p:cSld name="CUSTOM_1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3">
  <p:cSld name="CUSTOM_1_4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">
  <p:cSld name="CUSTOM_1_4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sz="2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1">
  <p:cSld name="CUSTOM_1_4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sz="2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2">
  <p:cSld name="CUSTOM_1_4_4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sz="2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3">
  <p:cSld name="CUSTOM_1_4_4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2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3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4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5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6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avLst/>
              <a:gdLst/>
              <a:ahLst/>
              <a:cxnLst/>
              <a:rect l="l" t="t" r="r" b="b"/>
              <a:pathLst>
                <a:path w="333" h="250" extrusionOk="0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7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8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4" name="Google Shape;154;p27"/>
          <p:cNvCxnSpPr/>
          <p:nvPr/>
        </p:nvCxnSpPr>
        <p:spPr>
          <a:xfrm rot="10800000" flipH="1">
            <a:off x="2459331" y="3003634"/>
            <a:ext cx="620400" cy="195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-9039725" flipH="1">
            <a:off x="2700342" y="727707"/>
            <a:ext cx="3682957" cy="3634713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 rot="-1761100" flipH="1">
            <a:off x="2685546" y="724515"/>
            <a:ext cx="3692403" cy="3644071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chemeClr val="accent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-9039725" flipH="1">
            <a:off x="2675281" y="733545"/>
            <a:ext cx="3682957" cy="3634713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chemeClr val="dk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9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 rot="10800000" flipH="1">
            <a:off x="2958377" y="3578033"/>
            <a:ext cx="482700" cy="459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 rot="-1736549" flipH="1">
            <a:off x="2678474" y="708501"/>
            <a:ext cx="3722635" cy="3643410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rot="-9064153" flipH="1">
            <a:off x="2677959" y="708893"/>
            <a:ext cx="3721529" cy="364237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0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/>
          <p:nvPr/>
        </p:nvSpPr>
        <p:spPr>
          <a:xfrm rot="-1720274" flipH="1">
            <a:off x="2679340" y="702771"/>
            <a:ext cx="3701673" cy="3602743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 rot="-9080570" flipH="1">
            <a:off x="2677632" y="700383"/>
            <a:ext cx="3700834" cy="3601862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2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4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3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6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9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2">
  <p:cSld name="CUSTOM_10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2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5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7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2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5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2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>
            <a:spLocks noGrp="1"/>
          </p:cNvSpPr>
          <p:nvPr>
            <p:ph type="subTitle" idx="1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2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3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4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2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3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5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5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2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3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6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7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8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9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13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6">
  <p:cSld name="CUSTOM_1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2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3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4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6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7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8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7">
  <p:cSld name="CUSTOM_1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2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3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5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6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8">
  <p:cSld name="CUSTOM_1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2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3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4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5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6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9">
  <p:cSld name="CUSTOM_1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2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3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5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sz="3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0">
  <p:cSld name="CUSTOM_1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1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ubTitle" idx="2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3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1">
  <p:cSld name="CUSTOM_2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2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3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ubTitle" idx="4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5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6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7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8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9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subTitle" idx="13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2">
  <p:cSld name="CUSTOM_2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3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4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5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6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7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8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3">
  <p:cSld name="CUSTOM_2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>
            <a:spLocks noGrp="1"/>
          </p:cNvSpPr>
          <p:nvPr>
            <p:ph type="subTitle" idx="1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2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">
  <p:cSld name="CUSTOM_2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>
            <a:spLocks noGrp="1"/>
          </p:cNvSpPr>
          <p:nvPr>
            <p:ph type="subTitle" idx="1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2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3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5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6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7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8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9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13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1">
  <p:cSld name="CUSTOM_23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4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subTitle" idx="6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7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2">
  <p:cSld name="CUSTOM_23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>
            <a:spLocks noGrp="1"/>
          </p:cNvSpPr>
          <p:nvPr>
            <p:ph type="subTitle" idx="1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subTitle" idx="2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ubTitle" idx="3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ubTitle" idx="4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5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6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5">
  <p:cSld name="CUSTOM_2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1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subTitle" idx="2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ubTitle" idx="3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subTitle" idx="4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">
  <p:cSld name="CUSTOM_25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 txBox="1">
            <a:spLocks noGrp="1"/>
          </p:cNvSpPr>
          <p:nvPr>
            <p:ph type="subTitle" idx="1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2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9"/>
          <p:cNvSpPr txBox="1">
            <a:spLocks noGrp="1"/>
          </p:cNvSpPr>
          <p:nvPr>
            <p:ph type="subTitle" idx="3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subTitle" idx="4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ubTitle" idx="5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1">
  <p:cSld name="CUSTOM_25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2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 txBox="1">
            <a:spLocks noGrp="1"/>
          </p:cNvSpPr>
          <p:nvPr>
            <p:ph type="subTitle" idx="3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0"/>
          <p:cNvSpPr txBox="1">
            <a:spLocks noGrp="1"/>
          </p:cNvSpPr>
          <p:nvPr>
            <p:ph type="subTitle" idx="4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2">
  <p:cSld name="CUSTOM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sz="3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2">
  <p:cSld name="CUSTOM_25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2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subTitle" idx="3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">
  <p:cSld name="CUSTOM_26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52"/>
          <p:cNvSpPr txBox="1">
            <a:spLocks noGrp="1"/>
          </p:cNvSpPr>
          <p:nvPr>
            <p:ph type="subTitle" idx="1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3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4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5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6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 1">
  <p:cSld name="CUSTOM_26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53"/>
          <p:cNvSpPr txBox="1">
            <a:spLocks noGrp="1"/>
          </p:cNvSpPr>
          <p:nvPr>
            <p:ph type="subTitle" idx="1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53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3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53"/>
          <p:cNvSpPr txBox="1">
            <a:spLocks noGrp="1"/>
          </p:cNvSpPr>
          <p:nvPr>
            <p:ph type="subTitle" idx="4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subTitle" idx="5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">
  <p:cSld name="CUSTOM_27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54"/>
          <p:cNvSpPr txBox="1">
            <a:spLocks noGrp="1"/>
          </p:cNvSpPr>
          <p:nvPr>
            <p:ph type="subTitle" idx="1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2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3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4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5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">
  <p:cSld name="CUSTOM_27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5"/>
          <p:cNvSpPr txBox="1">
            <a:spLocks noGrp="1"/>
          </p:cNvSpPr>
          <p:nvPr>
            <p:ph type="subTitle" idx="1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5"/>
          <p:cNvSpPr txBox="1">
            <a:spLocks noGrp="1"/>
          </p:cNvSpPr>
          <p:nvPr>
            <p:ph type="subTitle" idx="2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subTitle" idx="3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5"/>
          <p:cNvSpPr txBox="1">
            <a:spLocks noGrp="1"/>
          </p:cNvSpPr>
          <p:nvPr>
            <p:ph type="subTitle" idx="4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 1">
  <p:cSld name="CUSTOM_27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56"/>
          <p:cNvSpPr txBox="1">
            <a:spLocks noGrp="1"/>
          </p:cNvSpPr>
          <p:nvPr>
            <p:ph type="subTitle" idx="1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subTitle" idx="2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ubTitle" idx="3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9">
  <p:cSld name="CUSTOM_28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009E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 txBox="1">
            <a:spLocks noGrp="1"/>
          </p:cNvSpPr>
          <p:nvPr>
            <p:ph type="subTitle" idx="1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2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3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">
  <p:cSld name="CUSTOM_29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rot="5400000" flipH="1">
            <a:off x="2924422" y="871839"/>
            <a:ext cx="9819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rot="-5400000" flipH="1">
            <a:off x="5250453" y="2911370"/>
            <a:ext cx="8703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subTitle" idx="1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subTitle" idx="2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8"/>
          <p:cNvSpPr txBox="1">
            <a:spLocks noGrp="1"/>
          </p:cNvSpPr>
          <p:nvPr>
            <p:ph type="subTitle" idx="3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8"/>
          <p:cNvSpPr txBox="1">
            <a:spLocks noGrp="1"/>
          </p:cNvSpPr>
          <p:nvPr>
            <p:ph type="subTitle" idx="4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5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6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7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 1">
  <p:cSld name="CUSTOM_29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rot="5400000" flipH="1">
            <a:off x="3076822" y="1024239"/>
            <a:ext cx="677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name="adj1" fmla="val -60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1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subTitle" idx="2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3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59"/>
          <p:cNvSpPr txBox="1">
            <a:spLocks noGrp="1"/>
          </p:cNvSpPr>
          <p:nvPr>
            <p:ph type="subTitle" idx="4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5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">
  <p:cSld name="CUSTOM_30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0"/>
          <p:cNvSpPr txBox="1">
            <a:spLocks noGrp="1"/>
          </p:cNvSpPr>
          <p:nvPr>
            <p:ph type="subTitle" idx="1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subTitle" idx="2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60"/>
          <p:cNvSpPr txBox="1">
            <a:spLocks noGrp="1"/>
          </p:cNvSpPr>
          <p:nvPr>
            <p:ph type="subTitle" idx="3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60"/>
          <p:cNvSpPr txBox="1">
            <a:spLocks noGrp="1"/>
          </p:cNvSpPr>
          <p:nvPr>
            <p:ph type="subTitle" idx="4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60"/>
          <p:cNvSpPr txBox="1">
            <a:spLocks noGrp="1"/>
          </p:cNvSpPr>
          <p:nvPr>
            <p:ph type="subTitle" idx="5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subTitle" idx="6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60"/>
          <p:cNvSpPr txBox="1">
            <a:spLocks noGrp="1"/>
          </p:cNvSpPr>
          <p:nvPr>
            <p:ph type="subTitle" idx="7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ubTitle" idx="8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60"/>
          <p:cNvSpPr txBox="1">
            <a:spLocks noGrp="1"/>
          </p:cNvSpPr>
          <p:nvPr>
            <p:ph type="subTitle" idx="9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3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0"/>
          <p:cNvSpPr txBox="1">
            <a:spLocks noGrp="1"/>
          </p:cNvSpPr>
          <p:nvPr>
            <p:ph type="subTitle" idx="14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ubTitle" idx="15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60"/>
          <p:cNvSpPr txBox="1">
            <a:spLocks noGrp="1"/>
          </p:cNvSpPr>
          <p:nvPr>
            <p:ph type="subTitle" idx="16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60"/>
          <p:cNvSpPr txBox="1">
            <a:spLocks noGrp="1"/>
          </p:cNvSpPr>
          <p:nvPr>
            <p:ph type="subTitle" idx="17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60"/>
          <p:cNvSpPr txBox="1">
            <a:spLocks noGrp="1"/>
          </p:cNvSpPr>
          <p:nvPr>
            <p:ph type="subTitle" idx="18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3">
  <p:cSld name="CUSTOM_2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sz="3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">
  <p:cSld name="CUSTOM_30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subTitle" idx="1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61"/>
          <p:cNvSpPr txBox="1">
            <a:spLocks noGrp="1"/>
          </p:cNvSpPr>
          <p:nvPr>
            <p:ph type="subTitle" idx="2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3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4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subTitle" idx="5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subTitle" idx="6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7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8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subTitle" idx="9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61"/>
          <p:cNvSpPr txBox="1">
            <a:spLocks noGrp="1"/>
          </p:cNvSpPr>
          <p:nvPr>
            <p:ph type="subTitle" idx="13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61"/>
          <p:cNvSpPr txBox="1">
            <a:spLocks noGrp="1"/>
          </p:cNvSpPr>
          <p:nvPr>
            <p:ph type="subTitle" idx="14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61"/>
          <p:cNvSpPr txBox="1">
            <a:spLocks noGrp="1"/>
          </p:cNvSpPr>
          <p:nvPr>
            <p:ph type="subTitle" idx="15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 1">
  <p:cSld name="CUSTOM_30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subTitle" idx="1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subTitle" idx="3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4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62"/>
          <p:cNvSpPr txBox="1">
            <a:spLocks noGrp="1"/>
          </p:cNvSpPr>
          <p:nvPr>
            <p:ph type="subTitle" idx="5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6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62"/>
          <p:cNvSpPr txBox="1">
            <a:spLocks noGrp="1"/>
          </p:cNvSpPr>
          <p:nvPr>
            <p:ph type="subTitle" idx="7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8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62"/>
          <p:cNvSpPr txBox="1">
            <a:spLocks noGrp="1"/>
          </p:cNvSpPr>
          <p:nvPr>
            <p:ph type="subTitle" idx="9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">
  <p:cSld name="CUSTOM_3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ubTitle" idx="1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ubTitle" idx="2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ubTitle" idx="3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4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subTitle" idx="5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63"/>
          <p:cNvSpPr txBox="1">
            <a:spLocks noGrp="1"/>
          </p:cNvSpPr>
          <p:nvPr>
            <p:ph type="subTitle" idx="6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63"/>
          <p:cNvSpPr txBox="1">
            <a:spLocks noGrp="1"/>
          </p:cNvSpPr>
          <p:nvPr>
            <p:ph type="subTitle" idx="7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subTitle" idx="8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subTitle" idx="9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63"/>
          <p:cNvSpPr txBox="1">
            <a:spLocks noGrp="1"/>
          </p:cNvSpPr>
          <p:nvPr>
            <p:ph type="subTitle" idx="13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subTitle" idx="14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63"/>
          <p:cNvSpPr txBox="1">
            <a:spLocks noGrp="1"/>
          </p:cNvSpPr>
          <p:nvPr>
            <p:ph type="subTitle" idx="15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 1">
  <p:cSld name="CUSTOM_3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1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2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3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4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5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subTitle" idx="6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7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ubTitle" idx="8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subTitle" idx="9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">
  <p:cSld name="CUSTOM_3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5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65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65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7" name="Google Shape;857;p65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 1">
  <p:cSld name="CUSTOM_32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6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66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66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6" name="Google Shape;866;p66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">
  <p:cSld name="CUSTOM_36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2">
  <p:cSld name="CUSTOM_36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3">
  <p:cSld name="CUSTOM_36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4">
  <p:cSld name="CUSTOM_36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">
  <p:cSld name="CUSTOM_36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">
  <p:cSld name="CUSTOM_36_4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1">
  <p:cSld name="CUSTOM_36_4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2">
  <p:cSld name="CUSTOM_36_4_1_2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3">
  <p:cSld name="CUSTOM_36_4_1_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4">
  <p:cSld name="CUSTOM_36_4_1_4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">
  <p:cSld name="CUSTOM_35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 1">
  <p:cSld name="CUSTOM_35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28575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8"/>
          <p:cNvSpPr txBox="1">
            <a:spLocks noGrp="1"/>
          </p:cNvSpPr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6">
  <p:cSld name="CUSTOM_1_6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7">
  <p:cSld name="CUSTOM_1_7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Nombre estudiante: Matías Alveal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Generación:</a:t>
            </a:r>
            <a:r>
              <a:rPr lang="es-CL" dirty="0"/>
              <a:t>RLAB-23-02-09-0058-1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1.Habilidades, metodologías y mercado laboral</a:t>
            </a:r>
            <a:endParaRPr/>
          </a:p>
        </p:txBody>
      </p:sp>
      <p:sp>
        <p:nvSpPr>
          <p:cNvPr id="954" name="Google Shape;954;p8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Conceptual</a:t>
            </a:r>
            <a:endParaRPr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CC5BA292-C76E-BF7E-986B-8910613D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99" y="1087268"/>
            <a:ext cx="6626501" cy="37274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2. Necesidades de la Industria TI</a:t>
            </a:r>
            <a:endParaRPr dirty="0"/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Resumen</a:t>
            </a:r>
            <a:endParaRPr dirty="0"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Entender cómo funciona la industria de TI es crucial para introducirse en ella; por esto, el módulo 1 proporciona los conceptos y saberes necesarios para comprenderla. En la industria uno de los perfiles más solicitados es el de Full </a:t>
            </a:r>
            <a:r>
              <a:rPr lang="es-CL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Stack</a:t>
            </a: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y los módulos del curso guían el camino para alcanzarlo. Comenzando por el </a:t>
            </a:r>
            <a:r>
              <a:rPr lang="es-CL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front-end</a:t>
            </a: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el módulo 2, se integran conocimientos de HTML, CSS, Bootstrap y JavaScript. Continuando con la formación Full </a:t>
            </a:r>
            <a:r>
              <a:rPr lang="es-CL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Stack</a:t>
            </a: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en el módulo 3 se incorpora el conocimiento de bases de datos, un saber crucial para el back-</a:t>
            </a:r>
            <a:r>
              <a:rPr lang="es-CL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</a:t>
            </a: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Ya inmersos en el back-</a:t>
            </a:r>
            <a:r>
              <a:rPr lang="es-CL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</a:t>
            </a: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se encuentra la competencia crucial que le da nombre a este </a:t>
            </a:r>
            <a:r>
              <a:rPr lang="es-CL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bootcamp</a:t>
            </a: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la programación en Java, que se verá en el módulo 4. A continuación, se aborda el uso de Spring como el </a:t>
            </a:r>
            <a:r>
              <a:rPr lang="es-CL" sz="1800" kern="1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framework</a:t>
            </a:r>
            <a:r>
              <a:rPr lang="es-CL" sz="1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principal en este curso (módulo 5), siendo uno de los más solicitados en el mercado. Finalmente, los módulos 6 y 7 se centran en la creación del portafolio y la búsqueda de empleo, respectivamente. Estos temas son decisivos para completar el aprendizaje y llevarlo a la práctica en el mundo laboral.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 la industria de TI, son diversos los perfiles y conocimientos necesarios para desarrollar software, tanto en habilidades técnicas como blandas. Este curso nos proporcionará las habilidades técnicas necesarias para introducirnos como Full </a:t>
            </a:r>
            <a:r>
              <a:rPr lang="es-MX" dirty="0" err="1"/>
              <a:t>Stack</a:t>
            </a:r>
            <a:r>
              <a:rPr lang="es-MX" dirty="0"/>
              <a:t>, con conocimientos primarios en Java. Sin embargo, es crucial que durante el curso desarrollemos habilidades blandas como trabajo en equipo, organización y automotivación. De esta manera, estaremos preparados para ingresar a la industria de TI.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319</Words>
  <Application>Microsoft Office PowerPoint</Application>
  <PresentationFormat>Presentación en pantalla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Roboto Thin</vt:lpstr>
      <vt:lpstr>Roboto</vt:lpstr>
      <vt:lpstr>Arial</vt:lpstr>
      <vt:lpstr>DDA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- Reconociendo la industria TI</dc:title>
  <cp:lastModifiedBy>matias castillo alveal</cp:lastModifiedBy>
  <cp:revision>2</cp:revision>
  <dcterms:modified xsi:type="dcterms:W3CDTF">2024-01-26T14:21:49Z</dcterms:modified>
</cp:coreProperties>
</file>