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3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3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5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6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0A62FE-F0F2-51AF-B19E-09FBEDE5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s-CL" sz="5400">
                <a:solidFill>
                  <a:srgbClr val="FFFFFF"/>
                </a:solidFill>
              </a:rPr>
              <a:t>Lidar Toolbox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9E7D9D-A56F-BE72-F660-E2DCF677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s-CL" sz="1800">
                <a:solidFill>
                  <a:srgbClr val="FFFFFF"/>
                </a:solidFill>
              </a:rPr>
              <a:t>Nombre: Matias Armijo</a:t>
            </a:r>
          </a:p>
          <a:p>
            <a:r>
              <a:rPr lang="es-CL" sz="1800">
                <a:solidFill>
                  <a:srgbClr val="FFFFFF"/>
                </a:solidFill>
              </a:rPr>
              <a:t>Profesor: Jorge Cárdenas</a:t>
            </a:r>
          </a:p>
          <a:p>
            <a:r>
              <a:rPr lang="es-CL" sz="1800">
                <a:solidFill>
                  <a:srgbClr val="FFFFFF"/>
                </a:solidFill>
              </a:rPr>
              <a:t>Asignatura: EIE-401 Procesamiento digital multimedia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Imagen de la pantalla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D91CD511-2414-56A4-53D0-62377D84E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5" r="1375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1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BF824-4370-19AD-A289-E3640FF3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Introducción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16B73-4150-8D66-EDD0-0F409DE25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¿</a:t>
            </a:r>
            <a:r>
              <a:rPr lang="en-US" sz="1800" dirty="0" err="1">
                <a:solidFill>
                  <a:srgbClr val="FFFFFF"/>
                </a:solidFill>
              </a:rPr>
              <a:t>Qué</a:t>
            </a:r>
            <a:r>
              <a:rPr lang="en-US" sz="1800" dirty="0">
                <a:solidFill>
                  <a:srgbClr val="FFFFFF"/>
                </a:solidFill>
              </a:rPr>
              <a:t> es Lidar Toolbox?</a:t>
            </a:r>
          </a:p>
          <a:p>
            <a:pPr algn="just"/>
            <a:r>
              <a:rPr lang="en-US" sz="1800" dirty="0">
                <a:solidFill>
                  <a:srgbClr val="FFFFFF"/>
                </a:solidFill>
              </a:rPr>
              <a:t>Lidar es un </a:t>
            </a:r>
            <a:r>
              <a:rPr lang="en-US" sz="1800" dirty="0" err="1">
                <a:solidFill>
                  <a:srgbClr val="FFFFFF"/>
                </a:solidFill>
              </a:rPr>
              <a:t>sistema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detección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remota</a:t>
            </a:r>
            <a:r>
              <a:rPr lang="en-US" sz="1800" dirty="0">
                <a:solidFill>
                  <a:srgbClr val="FFFFFF"/>
                </a:solidFill>
              </a:rPr>
              <a:t> que </a:t>
            </a:r>
            <a:r>
              <a:rPr lang="en-US" sz="1800" dirty="0" err="1">
                <a:solidFill>
                  <a:srgbClr val="FFFFFF"/>
                </a:solidFill>
              </a:rPr>
              <a:t>usa</a:t>
            </a:r>
            <a:r>
              <a:rPr lang="en-US" sz="1800" dirty="0">
                <a:solidFill>
                  <a:srgbClr val="FFFFFF"/>
                </a:solidFill>
              </a:rPr>
              <a:t> luz </a:t>
            </a:r>
            <a:r>
              <a:rPr lang="en-US" sz="1800" dirty="0" err="1">
                <a:solidFill>
                  <a:srgbClr val="FFFFFF"/>
                </a:solidFill>
              </a:rPr>
              <a:t>láser</a:t>
            </a:r>
            <a:r>
              <a:rPr lang="en-US" sz="1800" dirty="0">
                <a:solidFill>
                  <a:srgbClr val="FFFFFF"/>
                </a:solidFill>
              </a:rPr>
              <a:t> para </a:t>
            </a:r>
            <a:r>
              <a:rPr lang="en-US" sz="1800" dirty="0" err="1">
                <a:solidFill>
                  <a:srgbClr val="FFFFFF"/>
                </a:solidFill>
              </a:rPr>
              <a:t>medir</a:t>
            </a:r>
            <a:r>
              <a:rPr lang="en-US" sz="1800" dirty="0">
                <a:solidFill>
                  <a:srgbClr val="FFFFFF"/>
                </a:solidFill>
              </a:rPr>
              <a:t> la </a:t>
            </a:r>
            <a:r>
              <a:rPr lang="en-US" sz="1800" dirty="0" err="1">
                <a:solidFill>
                  <a:srgbClr val="FFFFFF"/>
                </a:solidFill>
              </a:rPr>
              <a:t>distancia</a:t>
            </a:r>
            <a:r>
              <a:rPr lang="en-US" sz="1800" dirty="0">
                <a:solidFill>
                  <a:srgbClr val="FFFFFF"/>
                </a:solidFill>
              </a:rPr>
              <a:t> entre </a:t>
            </a:r>
            <a:r>
              <a:rPr lang="en-US" sz="1800" dirty="0" err="1">
                <a:solidFill>
                  <a:srgbClr val="FFFFFF"/>
                </a:solidFill>
              </a:rPr>
              <a:t>el</a:t>
            </a:r>
            <a:r>
              <a:rPr lang="en-US" sz="1800" dirty="0">
                <a:solidFill>
                  <a:srgbClr val="FFFFFF"/>
                </a:solidFill>
              </a:rPr>
              <a:t> sensor y </a:t>
            </a:r>
            <a:r>
              <a:rPr lang="en-US" sz="1800" dirty="0" err="1">
                <a:solidFill>
                  <a:srgbClr val="FFFFFF"/>
                </a:solidFill>
              </a:rPr>
              <a:t>los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objetos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Emite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pulsos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láser</a:t>
            </a:r>
            <a:r>
              <a:rPr lang="en-US" sz="1800" dirty="0">
                <a:solidFill>
                  <a:srgbClr val="FFFFFF"/>
                </a:solidFill>
              </a:rPr>
              <a:t> que se </a:t>
            </a:r>
            <a:r>
              <a:rPr lang="en-US" sz="1800" dirty="0" err="1">
                <a:solidFill>
                  <a:srgbClr val="FFFFFF"/>
                </a:solidFill>
              </a:rPr>
              <a:t>reflejan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objetos</a:t>
            </a:r>
            <a:r>
              <a:rPr lang="en-US" sz="1800" dirty="0">
                <a:solidFill>
                  <a:srgbClr val="FFFFFF"/>
                </a:solidFill>
              </a:rPr>
              <a:t> y </a:t>
            </a:r>
            <a:r>
              <a:rPr lang="en-US" sz="1800" dirty="0" err="1">
                <a:solidFill>
                  <a:srgbClr val="FFFFFF"/>
                </a:solidFill>
              </a:rPr>
              <a:t>el</a:t>
            </a:r>
            <a:r>
              <a:rPr lang="en-US" sz="1800" dirty="0">
                <a:solidFill>
                  <a:srgbClr val="FFFFFF"/>
                </a:solidFill>
              </a:rPr>
              <a:t> sensor </a:t>
            </a:r>
            <a:r>
              <a:rPr lang="en-US" sz="1800" dirty="0" err="1">
                <a:solidFill>
                  <a:srgbClr val="FFFFFF"/>
                </a:solidFill>
              </a:rPr>
              <a:t>captura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esta</a:t>
            </a:r>
            <a:r>
              <a:rPr lang="en-US" sz="1800" dirty="0">
                <a:solidFill>
                  <a:srgbClr val="FFFFFF"/>
                </a:solidFill>
              </a:rPr>
              <a:t> luz </a:t>
            </a:r>
            <a:r>
              <a:rPr lang="en-US" sz="1800" dirty="0" err="1">
                <a:solidFill>
                  <a:srgbClr val="FFFFFF"/>
                </a:solidFill>
              </a:rPr>
              <a:t>reflejada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C2AC5EF-B195-F6FE-4DFD-352AFB5435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2017" y="1419432"/>
            <a:ext cx="6798082" cy="40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447B8AE-47F7-BF1D-584A-EC270F99D73C}"/>
              </a:ext>
            </a:extLst>
          </p:cNvPr>
          <p:cNvSpPr txBox="1">
            <a:spLocks/>
          </p:cNvSpPr>
          <p:nvPr/>
        </p:nvSpPr>
        <p:spPr>
          <a:xfrm>
            <a:off x="757311" y="474172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dirty="0"/>
              <a:t>Marco Teórico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77D8960-9C86-0F0C-26AA-23374999F89B}"/>
              </a:ext>
            </a:extLst>
          </p:cNvPr>
          <p:cNvSpPr txBox="1">
            <a:spLocks/>
          </p:cNvSpPr>
          <p:nvPr/>
        </p:nvSpPr>
        <p:spPr>
          <a:xfrm>
            <a:off x="947576" y="1555913"/>
            <a:ext cx="2949426" cy="37608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400" dirty="0"/>
              <a:t>Point </a:t>
            </a:r>
            <a:r>
              <a:rPr lang="es-CL" sz="1400" dirty="0" err="1"/>
              <a:t>cloud</a:t>
            </a:r>
            <a:r>
              <a:rPr lang="es-CL" sz="1400" dirty="0"/>
              <a:t>:  es una colección de puntos 3D en el espacio. Así como una imagen es el resultado de una cámara, una nube de puntos es el resultado de un sensor </a:t>
            </a:r>
            <a:r>
              <a:rPr lang="es-CL" sz="1400" dirty="0" err="1"/>
              <a:t>lidar</a:t>
            </a:r>
            <a:r>
              <a:rPr lang="es-CL" sz="1400" dirty="0"/>
              <a:t>.</a:t>
            </a:r>
          </a:p>
        </p:txBody>
      </p:sp>
      <p:pic>
        <p:nvPicPr>
          <p:cNvPr id="5" name="Imagen 4" descr="Imagen que contiene tabla, hombre&#10;&#10;Descripción generada automáticamente">
            <a:extLst>
              <a:ext uri="{FF2B5EF4-FFF2-40B4-BE49-F238E27FC236}">
                <a16:creationId xmlns:a16="http://schemas.microsoft.com/office/drawing/2014/main" id="{B3F83DFC-6511-F5A0-A9E5-86F88DC7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75" y="3006670"/>
            <a:ext cx="2949426" cy="1781483"/>
          </a:xfrm>
          <a:prstGeom prst="rect">
            <a:avLst/>
          </a:prstGeom>
        </p:spPr>
      </p:pic>
      <p:pic>
        <p:nvPicPr>
          <p:cNvPr id="6" name="Imagen 5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52DDE63C-5751-AC52-4B4D-F433B1FA3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22" y="1118559"/>
            <a:ext cx="3728239" cy="1333062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21EF570-CBBB-A2E9-48DD-AE2FA10B8162}"/>
              </a:ext>
            </a:extLst>
          </p:cNvPr>
          <p:cNvSpPr txBox="1">
            <a:spLocks/>
          </p:cNvSpPr>
          <p:nvPr/>
        </p:nvSpPr>
        <p:spPr>
          <a:xfrm>
            <a:off x="7551060" y="748284"/>
            <a:ext cx="2949426" cy="6458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400" dirty="0" err="1"/>
              <a:t>Aeral</a:t>
            </a:r>
            <a:r>
              <a:rPr lang="es-CL" sz="1400" dirty="0"/>
              <a:t> </a:t>
            </a:r>
            <a:r>
              <a:rPr lang="es-CL" sz="1400" dirty="0" err="1"/>
              <a:t>Lidar</a:t>
            </a:r>
            <a:endParaRPr lang="es-CL" sz="14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8749C31-3A1C-FC5D-4CE6-5C179CA5E910}"/>
              </a:ext>
            </a:extLst>
          </p:cNvPr>
          <p:cNvSpPr txBox="1">
            <a:spLocks/>
          </p:cNvSpPr>
          <p:nvPr/>
        </p:nvSpPr>
        <p:spPr>
          <a:xfrm>
            <a:off x="7235835" y="3197683"/>
            <a:ext cx="2949426" cy="6458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400" dirty="0" err="1"/>
              <a:t>Terrestrial</a:t>
            </a:r>
            <a:r>
              <a:rPr lang="es-CL" sz="1400" dirty="0"/>
              <a:t> </a:t>
            </a:r>
            <a:r>
              <a:rPr lang="es-CL" sz="1400" dirty="0" err="1"/>
              <a:t>Lidar</a:t>
            </a:r>
            <a:endParaRPr lang="es-CL" sz="1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779AE4-ADBF-93DB-16EB-87ED095E5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452" y="3843525"/>
            <a:ext cx="7235687" cy="18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957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164</TotalTime>
  <Words>105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RetrospectVTI</vt:lpstr>
      <vt:lpstr>Lidar Toolbox</vt:lpstr>
      <vt:lpstr>Introducción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Armijo</dc:creator>
  <cp:lastModifiedBy>Matias Armijo</cp:lastModifiedBy>
  <cp:revision>7</cp:revision>
  <dcterms:created xsi:type="dcterms:W3CDTF">2024-06-27T01:53:56Z</dcterms:created>
  <dcterms:modified xsi:type="dcterms:W3CDTF">2024-06-27T04:38:19Z</dcterms:modified>
</cp:coreProperties>
</file>