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62" r:id="rId8"/>
    <p:sldId id="267" r:id="rId9"/>
    <p:sldId id="260" r:id="rId10"/>
    <p:sldId id="26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berto Oviedo Ugalde" userId="f6dd41cc-30ac-40c0-95f2-225f08fe1ba3" providerId="ADAL" clId="{CCE27704-A40F-4CEE-A348-E6DB564FF3A3}"/>
  </pc:docChgLst>
  <pc:docChgLst>
    <pc:chgData name="Norberto Oviedo Ugalde" userId="f6dd41cc-30ac-40c0-95f2-225f08fe1ba3" providerId="ADAL" clId="{B98FC6F7-7866-49EF-8525-6C8AA2DBFE2C}"/>
  </pc:docChgLst>
  <pc:docChgLst>
    <pc:chgData name="Norberto Oviedo Ugalde" userId="f6dd41cc-30ac-40c0-95f2-225f08fe1ba3" providerId="ADAL" clId="{02097993-6872-4ABA-AA83-041864C56268}"/>
    <pc:docChg chg="modSld">
      <pc:chgData name="Norberto Oviedo Ugalde" userId="f6dd41cc-30ac-40c0-95f2-225f08fe1ba3" providerId="ADAL" clId="{02097993-6872-4ABA-AA83-041864C56268}" dt="2023-02-17T23:42:31.529" v="15" actId="208"/>
      <pc:docMkLst>
        <pc:docMk/>
      </pc:docMkLst>
      <pc:sldChg chg="modSp">
        <pc:chgData name="Norberto Oviedo Ugalde" userId="f6dd41cc-30ac-40c0-95f2-225f08fe1ba3" providerId="ADAL" clId="{02097993-6872-4ABA-AA83-041864C56268}" dt="2023-02-17T23:38:41.458" v="1" actId="20577"/>
        <pc:sldMkLst>
          <pc:docMk/>
          <pc:sldMk cId="2410885596" sldId="256"/>
        </pc:sldMkLst>
        <pc:spChg chg="mod">
          <ac:chgData name="Norberto Oviedo Ugalde" userId="f6dd41cc-30ac-40c0-95f2-225f08fe1ba3" providerId="ADAL" clId="{02097993-6872-4ABA-AA83-041864C56268}" dt="2023-02-17T23:38:41.458" v="1" actId="20577"/>
          <ac:spMkLst>
            <pc:docMk/>
            <pc:sldMk cId="2410885596" sldId="256"/>
            <ac:spMk id="2" creationId="{91E8D43E-8FEB-4B1F-B0E2-DD231F7D225D}"/>
          </ac:spMkLst>
        </pc:spChg>
      </pc:sldChg>
      <pc:sldChg chg="addSp modSp">
        <pc:chgData name="Norberto Oviedo Ugalde" userId="f6dd41cc-30ac-40c0-95f2-225f08fe1ba3" providerId="ADAL" clId="{02097993-6872-4ABA-AA83-041864C56268}" dt="2023-02-17T23:42:31.529" v="15" actId="208"/>
        <pc:sldMkLst>
          <pc:docMk/>
          <pc:sldMk cId="1054128353" sldId="271"/>
        </pc:sldMkLst>
        <pc:picChg chg="add mod">
          <ac:chgData name="Norberto Oviedo Ugalde" userId="f6dd41cc-30ac-40c0-95f2-225f08fe1ba3" providerId="ADAL" clId="{02097993-6872-4ABA-AA83-041864C56268}" dt="2023-02-17T23:42:27.334" v="14" actId="208"/>
          <ac:picMkLst>
            <pc:docMk/>
            <pc:sldMk cId="1054128353" sldId="271"/>
            <ac:picMk id="2" creationId="{97ABD7DD-754B-4CB7-88FC-9A8089FB2B59}"/>
          </ac:picMkLst>
        </pc:picChg>
        <pc:picChg chg="add mod">
          <ac:chgData name="Norberto Oviedo Ugalde" userId="f6dd41cc-30ac-40c0-95f2-225f08fe1ba3" providerId="ADAL" clId="{02097993-6872-4ABA-AA83-041864C56268}" dt="2023-02-17T23:42:31.529" v="15" actId="208"/>
          <ac:picMkLst>
            <pc:docMk/>
            <pc:sldMk cId="1054128353" sldId="271"/>
            <ac:picMk id="3" creationId="{580CA4A9-19E1-470A-BB4B-76FB2199DF6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313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7880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234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13694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177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1757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76120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7370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507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229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5624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3394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9404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9691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406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6960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7626-1B81-476A-8281-14404E8D5026}" type="datetimeFigureOut">
              <a:rPr lang="es-CR" smtClean="0"/>
              <a:t>17/2/2023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9B2131-B107-4162-8D23-7279755317EA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728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8D43E-8FEB-4B1F-B0E2-DD231F7D2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334" y="841513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s-C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Semana#2 : </a:t>
            </a:r>
            <a:br>
              <a:rPr lang="es-CR" dirty="0"/>
            </a:br>
            <a:r>
              <a:rPr lang="es-CR" b="1" dirty="0"/>
              <a:t>Asíntotas y razón de cambio promedio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EC9DE2-E75D-46A9-ACFA-52ADADD6B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7334" y="5148440"/>
            <a:ext cx="6826303" cy="571876"/>
          </a:xfrm>
        </p:spPr>
        <p:txBody>
          <a:bodyPr>
            <a:noAutofit/>
          </a:bodyPr>
          <a:lstStyle/>
          <a:p>
            <a:r>
              <a:rPr lang="es-CR" sz="2400" b="1" dirty="0">
                <a:solidFill>
                  <a:srgbClr val="00B050"/>
                </a:solidFill>
              </a:rPr>
              <a:t>Profesor:  </a:t>
            </a:r>
            <a:r>
              <a:rPr lang="es-CR" sz="2400" b="1" dirty="0" err="1">
                <a:solidFill>
                  <a:srgbClr val="00B050"/>
                </a:solidFill>
              </a:rPr>
              <a:t>MS.c</a:t>
            </a:r>
            <a:r>
              <a:rPr lang="es-CR" sz="2400" b="1" dirty="0">
                <a:solidFill>
                  <a:srgbClr val="00B050"/>
                </a:solidFill>
              </a:rPr>
              <a:t>. Norberto Oviedo Ugalde</a:t>
            </a:r>
          </a:p>
        </p:txBody>
      </p:sp>
    </p:spTree>
    <p:extLst>
      <p:ext uri="{BB962C8B-B14F-4D97-AF65-F5344CB8AC3E}">
        <p14:creationId xmlns:p14="http://schemas.microsoft.com/office/powerpoint/2010/main" val="2410885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A4D4BFC-9FC3-44C3-AC75-9C1073A6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205" y="1877356"/>
            <a:ext cx="7909956" cy="31032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46B149C-D101-41D3-8907-3710C0285405}"/>
              </a:ext>
            </a:extLst>
          </p:cNvPr>
          <p:cNvSpPr txBox="1"/>
          <p:nvPr/>
        </p:nvSpPr>
        <p:spPr>
          <a:xfrm>
            <a:off x="4280453" y="914400"/>
            <a:ext cx="471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400" b="1" dirty="0">
                <a:solidFill>
                  <a:srgbClr val="FF0000"/>
                </a:solidFill>
              </a:rPr>
              <a:t>Asíntotas a partir de su gráfica</a:t>
            </a:r>
          </a:p>
        </p:txBody>
      </p:sp>
    </p:spTree>
    <p:extLst>
      <p:ext uri="{BB962C8B-B14F-4D97-AF65-F5344CB8AC3E}">
        <p14:creationId xmlns:p14="http://schemas.microsoft.com/office/powerpoint/2010/main" val="299883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7A9419F-43E8-4D01-B9F6-D6473237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30" y="590135"/>
            <a:ext cx="11971169" cy="57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D5A4FEB-3D8C-4CC8-8E8D-4D1A663CB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740" y="9632"/>
            <a:ext cx="6496258" cy="320039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F61DDB4-44AA-45F6-B2FD-EB1CF5F4B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1" y="206969"/>
            <a:ext cx="5523463" cy="87483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0102248-8E72-4799-829E-B21BAB78C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1" y="1100332"/>
            <a:ext cx="5523463" cy="254269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B18AC98-24B2-4E5C-832C-48BC05C6A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31" y="3749818"/>
            <a:ext cx="6972300" cy="1381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0E5C85-A765-4858-A871-C332EF56D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192" y="3114198"/>
            <a:ext cx="4464326" cy="299243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291BF34-E69D-4704-90DD-36B7471EF7CD}"/>
              </a:ext>
            </a:extLst>
          </p:cNvPr>
          <p:cNvSpPr txBox="1"/>
          <p:nvPr/>
        </p:nvSpPr>
        <p:spPr>
          <a:xfrm>
            <a:off x="305482" y="5237731"/>
            <a:ext cx="9650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000" b="1" dirty="0">
                <a:solidFill>
                  <a:srgbClr val="FF0000"/>
                </a:solidFill>
              </a:rPr>
              <a:t>Ejercicio: </a:t>
            </a:r>
          </a:p>
          <a:p>
            <a:r>
              <a:rPr lang="es-CR" sz="2000" b="1" dirty="0"/>
              <a:t>Calcule asíntotas verticales y horizontales en caso de existir para la función </a:t>
            </a:r>
            <a:endParaRPr lang="es-CR" sz="2000" b="1" dirty="0">
              <a:solidFill>
                <a:srgbClr val="FF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0DF7B7-89E1-408E-A569-654813D05F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0949" y="5896651"/>
            <a:ext cx="2305051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7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7C00DC2-D33F-4714-B0AE-2B845C8E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1" y="-53630"/>
            <a:ext cx="7062162" cy="503748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D20ED3-2543-41EA-ADAD-5BDC6E1FB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943" y="-47897"/>
            <a:ext cx="2242185" cy="179165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334F31F-3A47-4AC7-BC82-1EFA8E049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872" y="1662318"/>
            <a:ext cx="3362325" cy="24098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D53C9D-CD69-46E6-96DC-917596B3C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590" y="4219319"/>
            <a:ext cx="5100381" cy="21681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E6F6CD3-E1A5-42F7-B8D7-C1D09E492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587" y="5527633"/>
            <a:ext cx="56864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4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295790A-7DFF-4F5A-AF01-A995CDCC3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3709306"/>
            <a:ext cx="5686425" cy="819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D3C4F12-1311-4DB5-82CF-12681DFAF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36" y="1357041"/>
            <a:ext cx="2242185" cy="17916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A5B1D27-DE81-43A3-8872-1717B68C3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450" y="1019175"/>
            <a:ext cx="3362325" cy="24098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ACCCA-9114-4D57-9CC9-9035E0E40916}"/>
              </a:ext>
            </a:extLst>
          </p:cNvPr>
          <p:cNvSpPr txBox="1"/>
          <p:nvPr/>
        </p:nvSpPr>
        <p:spPr>
          <a:xfrm>
            <a:off x="4598503" y="434162"/>
            <a:ext cx="1762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400" b="1" dirty="0">
                <a:solidFill>
                  <a:srgbClr val="FF0000"/>
                </a:solidFill>
              </a:rPr>
              <a:t>Ejemplo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324499-1833-439F-B96E-DB7085ED9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042" y="3709306"/>
            <a:ext cx="56483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BC658A-98D8-4E33-BBB5-EA844151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79" y="0"/>
            <a:ext cx="8541440" cy="13746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7D570B7-1764-45E5-B24B-CB39E6B8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8835" y="184908"/>
            <a:ext cx="2562225" cy="1095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0932D8B-0616-4902-995A-B3BAFBDF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79" y="1470681"/>
            <a:ext cx="3343275" cy="33909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D9605A-87FF-4A53-AC2D-8864353E6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3009" y="1470681"/>
            <a:ext cx="7620000" cy="2209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CED71F-A0A1-4282-ABAE-C81DBF7FB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642" y="4861581"/>
            <a:ext cx="7648575" cy="1819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D62C1F-105B-476A-BC63-8F67BD165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7980" y="4291944"/>
            <a:ext cx="34290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ABD7DD-754B-4CB7-88FC-9A8089FB2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56" y="203204"/>
            <a:ext cx="7420078" cy="43342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0CA4A9-19E1-470A-BB4B-76FB2199D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491" y="4673206"/>
            <a:ext cx="6906509" cy="218479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5412835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930AFB522E38B4CA204CB00B3420EEF" ma:contentTypeVersion="11" ma:contentTypeDescription="Crear nuevo documento." ma:contentTypeScope="" ma:versionID="90c17bddba7386913fbac2801b5e0e90">
  <xsd:schema xmlns:xsd="http://www.w3.org/2001/XMLSchema" xmlns:xs="http://www.w3.org/2001/XMLSchema" xmlns:p="http://schemas.microsoft.com/office/2006/metadata/properties" xmlns:ns3="c412847f-a686-47f2-bfab-a3802a0b280c" xmlns:ns4="93dda591-dbfb-440b-bfe2-7f9526408d5f" targetNamespace="http://schemas.microsoft.com/office/2006/metadata/properties" ma:root="true" ma:fieldsID="f2fd163371b2dc190e082e3d4171fda4" ns3:_="" ns4:_="">
    <xsd:import namespace="c412847f-a686-47f2-bfab-a3802a0b280c"/>
    <xsd:import namespace="93dda591-dbfb-440b-bfe2-7f9526408d5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12847f-a686-47f2-bfab-a3802a0b2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da591-dbfb-440b-bfe2-7f9526408d5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E6CB63-211C-4F8D-9731-8AA98E5CA19C}">
  <ds:schemaRefs>
    <ds:schemaRef ds:uri="http://schemas.microsoft.com/office/infopath/2007/PartnerControls"/>
    <ds:schemaRef ds:uri="c412847f-a686-47f2-bfab-a3802a0b280c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3dda591-dbfb-440b-bfe2-7f9526408d5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553ED7-F73E-491B-8DA9-FBEE8DFC4C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42DCF8-8D09-4AA8-9666-70F769333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12847f-a686-47f2-bfab-a3802a0b280c"/>
    <ds:schemaRef ds:uri="93dda591-dbfb-440b-bfe2-7f9526408d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3519</TotalTime>
  <Words>41</Words>
  <Application>Microsoft Office PowerPoint</Application>
  <PresentationFormat>Panorámica</PresentationFormat>
  <Paragraphs>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Semana#2 :  Asíntotas y razón de cambio promedio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Clase#1 :  Repaso curso Cálculo y algebra lineal</dc:title>
  <dc:creator>Norberto Oviedo Ugalde</dc:creator>
  <cp:lastModifiedBy>Norberto Oviedo Ugalde</cp:lastModifiedBy>
  <cp:revision>28</cp:revision>
  <dcterms:created xsi:type="dcterms:W3CDTF">2020-04-28T13:19:34Z</dcterms:created>
  <dcterms:modified xsi:type="dcterms:W3CDTF">2023-02-17T23:42:35Z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0x0101005930AFB522E38B4CA204CB00B3420EEF</vt:lpwstr>
  </property>
</Properties>
</file>