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7"/>
    <p:restoredTop sz="94707"/>
  </p:normalViewPr>
  <p:slideViewPr>
    <p:cSldViewPr snapToGrid="0">
      <p:cViewPr>
        <p:scale>
          <a:sx n="125" d="100"/>
          <a:sy n="125" d="100"/>
        </p:scale>
        <p:origin x="20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13/1/25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1DC5-15C5-9AB8-CE3D-988F2049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1A0C-7FF8-AECF-E53A-06297C66F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D293-E0DC-0FC3-8D07-C5B88758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BF37-C780-8616-9A1A-E09EEE2F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675-5EF3-B09D-05AA-8E7EB343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3CE3-0C07-9891-03BC-168F459A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15DF8-3BB5-C9AE-999D-9EDDF51E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7BA5-8625-709B-C46F-6FC2B0F1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794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A1D8-3E91-B5D0-CE67-DC90A714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FF71-28B0-E48A-CC70-23B538EFC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2234-E999-46C2-3003-857C5B86D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1054-0350-46D3-5EF2-DE50BAC3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89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MANIFESTO_PROJECT/155021_201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(Descripción del Contexto/Problema): Estado del arte + Planteamiento del Problema (4 minutos):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 minutos)                 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4F61-AE3E-00A7-84AE-E40A943A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1AB-4D70-4748-49A9-77F36D07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24B6-E8E0-E08F-8FA5-022F4D3E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(8minutos)</a:t>
            </a:r>
          </a:p>
          <a:p>
            <a:pPr algn="l"/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182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7E9D-BFD8-F7F9-2375-4A3CC27E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1A0-41BA-7BDD-B7CE-FB47716C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C30F-A41D-6DF7-3909-1F5515D6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10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614-438C-44F7-5772-63C99669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AA5-DA9A-BDE6-1AD8-0775C552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7BCC-52D1-C2AC-5459-862665C4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parte/ Descripción del Problema: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Estado del arte + Planteamiento del Problema (4 minutos):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1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60811"/>
          </a:xfrm>
        </p:spPr>
        <p:txBody>
          <a:bodyPr>
            <a:normAutofit/>
          </a:bodyPr>
          <a:lstStyle/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manifiestos electorales de los partidos políticos para estudiar sus preferencias políticas</a:t>
            </a:r>
          </a:p>
          <a:p>
            <a:r>
              <a:rPr lang="es-ES_tradnl" sz="1600" dirty="0">
                <a:latin typeface="Helvetica" pitchFamily="2" charset="0"/>
              </a:rPr>
              <a:t>Nota: ‘</a:t>
            </a:r>
            <a:r>
              <a:rPr lang="es-ES_tradnl" sz="1600" dirty="0" err="1">
                <a:latin typeface="Helvetica" pitchFamily="2" charset="0"/>
              </a:rPr>
              <a:t>manifesto</a:t>
            </a:r>
            <a:r>
              <a:rPr lang="es-ES_tradnl" sz="1600" dirty="0">
                <a:latin typeface="Helvetica" pitchFamily="2" charset="0"/>
              </a:rPr>
              <a:t>’ = Programa de Gobierno</a:t>
            </a:r>
            <a:endParaRPr lang="es-ES_tradnl" sz="1600" dirty="0">
              <a:effectLst/>
              <a:latin typeface="Helvetica" pitchFamily="2" charset="0"/>
            </a:endParaRPr>
          </a:p>
          <a:p>
            <a:endParaRPr lang="es-ES_tradnl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795927"/>
            <a:ext cx="10210014" cy="40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:</a:t>
            </a:r>
            <a:r>
              <a:rPr lang="es-ES_tradnl" sz="1000" dirty="0">
                <a:hlinkClick r:id="rId3" tooltip="Manifesto MBJ 2013"/>
              </a:rPr>
              <a:t>../MANIFESTO_PROJECT/155021_2013.pd</a:t>
            </a:r>
            <a:r>
              <a:rPr lang="es-ES_tradnl" sz="1000" dirty="0">
                <a:hlinkClick r:id="rId3" tooltip="Manifesto MBJ 2013"/>
              </a:rPr>
              <a:t>f</a:t>
            </a:r>
            <a:endParaRPr lang="es-ES_tradnl" sz="1000" dirty="0"/>
          </a:p>
          <a:p>
            <a:pPr marL="457200" lvl="1" indent="0"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65B8-A68C-0EC5-DE77-FCFC40453798}"/>
              </a:ext>
            </a:extLst>
          </p:cNvPr>
          <p:cNvSpPr txBox="1">
            <a:spLocks/>
          </p:cNvSpPr>
          <p:nvPr/>
        </p:nvSpPr>
        <p:spPr>
          <a:xfrm>
            <a:off x="838200" y="2865363"/>
            <a:ext cx="11003280" cy="402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El programa se separa en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sentences</a:t>
            </a:r>
            <a:r>
              <a:rPr lang="es-ES_tradnl" sz="1800" dirty="0"/>
              <a:t>’</a:t>
            </a:r>
          </a:p>
          <a:p>
            <a:r>
              <a:rPr lang="es-ES_tradnl" sz="1800" dirty="0"/>
              <a:t>A cada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</a:t>
            </a:r>
            <a:r>
              <a:rPr lang="es-ES_tradnl" sz="1800" dirty="0"/>
              <a:t>’ se le asigna una etiqueta que indica una categoría</a:t>
            </a:r>
          </a:p>
        </p:txBody>
      </p:sp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EFAC-C447-6A13-5BBF-7ADD7C31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06F-26A3-9FF3-AFBA-505D565E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453-B37D-77B0-C6B0-33D6DD83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225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Categorías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F3D-21F2-18FC-5967-85B633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1" y="1119526"/>
            <a:ext cx="4668520" cy="1854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806CA-E574-4D8C-FB61-0F4C361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1" y="2974267"/>
            <a:ext cx="4668520" cy="100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2FD52-A7F4-23DB-51F6-953548B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61" y="4027264"/>
            <a:ext cx="4668520" cy="112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467DB-FD56-5E66-E687-A47E139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597" y="1119526"/>
            <a:ext cx="4668520" cy="275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EFB7-4504-B71D-5F94-00DF1537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597" y="4027264"/>
            <a:ext cx="4668520" cy="138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64D17-D812-BE6C-2B46-38D4E2F6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61" y="5151335"/>
            <a:ext cx="4668520" cy="1547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A78B0-626C-9B18-5575-70539A6F7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5597" y="5462133"/>
            <a:ext cx="472531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7302-36AC-663C-6D67-3D6713C2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F-EAF7-CA17-6D87-0EAE08E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8B24A-3325-CD82-C2CA-0DDFC02B7B30}"/>
              </a:ext>
            </a:extLst>
          </p:cNvPr>
          <p:cNvSpPr txBox="1">
            <a:spLocks/>
          </p:cNvSpPr>
          <p:nvPr/>
        </p:nvSpPr>
        <p:spPr>
          <a:xfrm>
            <a:off x="909320" y="1033144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400" dirty="0"/>
              <a:t>Nombre archivo	: </a:t>
            </a:r>
            <a:r>
              <a:rPr lang="es-ES_tradnl" sz="1400" dirty="0">
                <a:highlight>
                  <a:srgbClr val="FFFF00"/>
                </a:highlight>
              </a:rPr>
              <a:t>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9BF24-6D59-18A7-A81B-9CB4AC1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2" y="2618105"/>
            <a:ext cx="9924998" cy="40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C32E-2221-A2F8-80D1-C8012D2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76-D431-48C7-A1F9-0384DC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183-1E0D-09B2-624A-50DC6B65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588751"/>
          </a:xfrm>
        </p:spPr>
        <p:txBody>
          <a:bodyPr>
            <a:noAutofit/>
          </a:bodyPr>
          <a:lstStyle/>
          <a:p>
            <a:r>
              <a:rPr lang="es-ES_tradnl" sz="1800" dirty="0"/>
              <a:t>Una vez etiquetado el documento completo, se cuenta el total de etiquetas y se calcula el % para cada categoría. Esto, junto con otros datos, se registra en el </a:t>
            </a:r>
            <a:r>
              <a:rPr lang="es-ES_tradnl" sz="1800" dirty="0" err="1"/>
              <a:t>dataset</a:t>
            </a:r>
            <a:r>
              <a:rPr lang="es-ES_tradnl" sz="1800" dirty="0"/>
              <a:t> final.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A454-C609-5902-8E00-C9C9862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3" y="1679279"/>
            <a:ext cx="12005585" cy="45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A0E7-1DC6-6F05-8257-92DC862C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34A-469F-B8CF-CDD8-37E4BD5E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78080-21F8-B467-B97D-FF467CB7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96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686</Words>
  <Application>Microsoft Macintosh PowerPoint</Application>
  <PresentationFormat>Widescreen</PresentationFormat>
  <Paragraphs>75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</vt:lpstr>
      <vt:lpstr>Office Theme</vt:lpstr>
      <vt:lpstr>AGENDA CASPTONE</vt:lpstr>
      <vt:lpstr>AGENDA CASPTONE</vt:lpstr>
      <vt:lpstr>1. Descripción del problema</vt:lpstr>
      <vt:lpstr>2.1 Hipótesis y Objetivos</vt:lpstr>
      <vt:lpstr>2.2 Descripción de los datos/ Manifesto Project</vt:lpstr>
      <vt:lpstr>2.2 Descripción de los datos/ Manifesto Project (cont)</vt:lpstr>
      <vt:lpstr>2.2 Descripción de los datos/ Manifesto Project (cont)</vt:lpstr>
      <vt:lpstr>2.2 Descripción de los datos/ Manifesto Project (cont)</vt:lpstr>
      <vt:lpstr>AGENDA CASPTONE</vt:lpstr>
      <vt:lpstr>AGENDA CASPTONE</vt:lpstr>
      <vt:lpstr>AGENDA CASPTONE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2</cp:revision>
  <dcterms:created xsi:type="dcterms:W3CDTF">2025-01-13T12:51:20Z</dcterms:created>
  <dcterms:modified xsi:type="dcterms:W3CDTF">2025-01-14T02:29:15Z</dcterms:modified>
</cp:coreProperties>
</file>