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305" r:id="rId3"/>
    <p:sldId id="257" r:id="rId4"/>
    <p:sldId id="261" r:id="rId5"/>
    <p:sldId id="262" r:id="rId6"/>
    <p:sldId id="263" r:id="rId7"/>
    <p:sldId id="265" r:id="rId8"/>
    <p:sldId id="266" r:id="rId9"/>
    <p:sldId id="264" r:id="rId10"/>
    <p:sldId id="267" r:id="rId11"/>
    <p:sldId id="268" r:id="rId12"/>
    <p:sldId id="306" r:id="rId13"/>
    <p:sldId id="269" r:id="rId14"/>
    <p:sldId id="273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3" r:id="rId35"/>
    <p:sldId id="292" r:id="rId36"/>
    <p:sldId id="291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7"/>
    <p:restoredTop sz="94737"/>
  </p:normalViewPr>
  <p:slideViewPr>
    <p:cSldViewPr snapToGrid="0">
      <p:cViewPr varScale="1">
        <p:scale>
          <a:sx n="141" d="100"/>
          <a:sy n="141" d="100"/>
        </p:scale>
        <p:origin x="1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ías Bunster Raby" userId="495715c1b5296d13" providerId="LiveId" clId="{6EFC395C-0343-FB40-A236-C007B2807BD3}"/>
    <pc:docChg chg="undo custSel addSld delSld modSld sldOrd">
      <pc:chgData name="Matías Bunster Raby" userId="495715c1b5296d13" providerId="LiveId" clId="{6EFC395C-0343-FB40-A236-C007B2807BD3}" dt="2025-01-15T23:41:26.377" v="4731"/>
      <pc:docMkLst>
        <pc:docMk/>
      </pc:docMkLst>
      <pc:sldChg chg="addSp modSp mod">
        <pc:chgData name="Matías Bunster Raby" userId="495715c1b5296d13" providerId="LiveId" clId="{6EFC395C-0343-FB40-A236-C007B2807BD3}" dt="2025-01-15T23:17:56.655" v="4191" actId="1076"/>
        <pc:sldMkLst>
          <pc:docMk/>
          <pc:sldMk cId="4286873895" sldId="256"/>
        </pc:sldMkLst>
        <pc:spChg chg="mod">
          <ac:chgData name="Matías Bunster Raby" userId="495715c1b5296d13" providerId="LiveId" clId="{6EFC395C-0343-FB40-A236-C007B2807BD3}" dt="2025-01-15T23:14:20.463" v="4042" actId="27636"/>
          <ac:spMkLst>
            <pc:docMk/>
            <pc:sldMk cId="4286873895" sldId="256"/>
            <ac:spMk id="2" creationId="{FCC3B843-7F22-8C12-E7D0-52003F5095DC}"/>
          </ac:spMkLst>
        </pc:spChg>
        <pc:spChg chg="mod">
          <ac:chgData name="Matías Bunster Raby" userId="495715c1b5296d13" providerId="LiveId" clId="{6EFC395C-0343-FB40-A236-C007B2807BD3}" dt="2025-01-15T23:17:56.655" v="4191" actId="1076"/>
          <ac:spMkLst>
            <pc:docMk/>
            <pc:sldMk cId="4286873895" sldId="256"/>
            <ac:spMk id="3" creationId="{6DAE4662-9EFE-4506-AAE2-272B20F337A5}"/>
          </ac:spMkLst>
        </pc:spChg>
        <pc:picChg chg="add mod">
          <ac:chgData name="Matías Bunster Raby" userId="495715c1b5296d13" providerId="LiveId" clId="{6EFC395C-0343-FB40-A236-C007B2807BD3}" dt="2025-01-15T23:13:57.607" v="4021" actId="1076"/>
          <ac:picMkLst>
            <pc:docMk/>
            <pc:sldMk cId="4286873895" sldId="256"/>
            <ac:picMk id="4" creationId="{8AB53CEB-5D96-30C6-A777-BA70C2DF75D1}"/>
          </ac:picMkLst>
        </pc:picChg>
      </pc:sldChg>
      <pc:sldChg chg="modSp mod">
        <pc:chgData name="Matías Bunster Raby" userId="495715c1b5296d13" providerId="LiveId" clId="{6EFC395C-0343-FB40-A236-C007B2807BD3}" dt="2025-01-15T23:11:42.595" v="4010" actId="14100"/>
        <pc:sldMkLst>
          <pc:docMk/>
          <pc:sldMk cId="2521100756" sldId="257"/>
        </pc:sldMkLst>
        <pc:spChg chg="mod">
          <ac:chgData name="Matías Bunster Raby" userId="495715c1b5296d13" providerId="LiveId" clId="{6EFC395C-0343-FB40-A236-C007B2807BD3}" dt="2025-01-15T23:11:42.595" v="4010" actId="14100"/>
          <ac:spMkLst>
            <pc:docMk/>
            <pc:sldMk cId="2521100756" sldId="257"/>
            <ac:spMk id="2" creationId="{87F24AA5-DA9A-BDE6-1AD8-0775C552BF05}"/>
          </ac:spMkLst>
        </pc:spChg>
        <pc:spChg chg="mod">
          <ac:chgData name="Matías Bunster Raby" userId="495715c1b5296d13" providerId="LiveId" clId="{6EFC395C-0343-FB40-A236-C007B2807BD3}" dt="2025-01-15T23:11:08.559" v="4003" actId="6549"/>
          <ac:spMkLst>
            <pc:docMk/>
            <pc:sldMk cId="2521100756" sldId="257"/>
            <ac:spMk id="3" creationId="{D8187BCC-52D1-C2AC-5459-862665C47DE2}"/>
          </ac:spMkLst>
        </pc:spChg>
      </pc:sldChg>
      <pc:sldChg chg="del">
        <pc:chgData name="Matías Bunster Raby" userId="495715c1b5296d13" providerId="LiveId" clId="{6EFC395C-0343-FB40-A236-C007B2807BD3}" dt="2025-01-15T15:10:11.986" v="3084" actId="2696"/>
        <pc:sldMkLst>
          <pc:docMk/>
          <pc:sldMk cId="2596410962" sldId="258"/>
        </pc:sldMkLst>
      </pc:sldChg>
      <pc:sldChg chg="del">
        <pc:chgData name="Matías Bunster Raby" userId="495715c1b5296d13" providerId="LiveId" clId="{6EFC395C-0343-FB40-A236-C007B2807BD3}" dt="2025-01-15T15:10:16.060" v="3085" actId="2696"/>
        <pc:sldMkLst>
          <pc:docMk/>
          <pc:sldMk cId="1121820381" sldId="259"/>
        </pc:sldMkLst>
      </pc:sldChg>
      <pc:sldChg chg="del ord">
        <pc:chgData name="Matías Bunster Raby" userId="495715c1b5296d13" providerId="LiveId" clId="{6EFC395C-0343-FB40-A236-C007B2807BD3}" dt="2025-01-15T15:21:44.837" v="3669" actId="2696"/>
        <pc:sldMkLst>
          <pc:docMk/>
          <pc:sldMk cId="2881079769" sldId="260"/>
        </pc:sldMkLst>
      </pc:sldChg>
      <pc:sldChg chg="addSp modSp mod">
        <pc:chgData name="Matías Bunster Raby" userId="495715c1b5296d13" providerId="LiveId" clId="{6EFC395C-0343-FB40-A236-C007B2807BD3}" dt="2025-01-15T23:19:24.923" v="4194" actId="20577"/>
        <pc:sldMkLst>
          <pc:docMk/>
          <pc:sldMk cId="3475361317" sldId="263"/>
        </pc:sldMkLst>
        <pc:spChg chg="mod">
          <ac:chgData name="Matías Bunster Raby" userId="495715c1b5296d13" providerId="LiveId" clId="{6EFC395C-0343-FB40-A236-C007B2807BD3}" dt="2025-01-15T23:19:24.923" v="4194" actId="20577"/>
          <ac:spMkLst>
            <pc:docMk/>
            <pc:sldMk cId="3475361317" sldId="263"/>
            <ac:spMk id="2" creationId="{B1C5C22D-5BA7-4C4F-649C-1D9DB365473E}"/>
          </ac:spMkLst>
        </pc:spChg>
        <pc:spChg chg="mod">
          <ac:chgData name="Matías Bunster Raby" userId="495715c1b5296d13" providerId="LiveId" clId="{6EFC395C-0343-FB40-A236-C007B2807BD3}" dt="2025-01-14T14:26:03.914" v="24" actId="20577"/>
          <ac:spMkLst>
            <pc:docMk/>
            <pc:sldMk cId="3475361317" sldId="263"/>
            <ac:spMk id="3" creationId="{4185F84C-59D1-86CF-6629-F47BBB4B14DE}"/>
          </ac:spMkLst>
        </pc:spChg>
        <pc:spChg chg="mod">
          <ac:chgData name="Matías Bunster Raby" userId="495715c1b5296d13" providerId="LiveId" clId="{6EFC395C-0343-FB40-A236-C007B2807BD3}" dt="2025-01-14T14:28:49.777" v="30" actId="1076"/>
          <ac:spMkLst>
            <pc:docMk/>
            <pc:sldMk cId="3475361317" sldId="263"/>
            <ac:spMk id="6" creationId="{B89D65B8-A68C-0EC5-DE77-FCFC40453798}"/>
          </ac:spMkLst>
        </pc:spChg>
        <pc:spChg chg="mod">
          <ac:chgData name="Matías Bunster Raby" userId="495715c1b5296d13" providerId="LiveId" clId="{6EFC395C-0343-FB40-A236-C007B2807BD3}" dt="2025-01-14T14:26:08.537" v="25" actId="1076"/>
          <ac:spMkLst>
            <pc:docMk/>
            <pc:sldMk cId="3475361317" sldId="263"/>
            <ac:spMk id="10" creationId="{7A39983B-43AB-9B2F-66D2-1773E58331CD}"/>
          </ac:spMkLst>
        </pc:spChg>
        <pc:picChg chg="add mod">
          <ac:chgData name="Matías Bunster Raby" userId="495715c1b5296d13" providerId="LiveId" clId="{6EFC395C-0343-FB40-A236-C007B2807BD3}" dt="2025-01-14T14:28:53.178" v="31" actId="1076"/>
          <ac:picMkLst>
            <pc:docMk/>
            <pc:sldMk cId="3475361317" sldId="263"/>
            <ac:picMk id="4" creationId="{085D8FB1-7E73-8F2A-F1E5-83CE14B9CF13}"/>
          </ac:picMkLst>
        </pc:picChg>
      </pc:sldChg>
      <pc:sldChg chg="modSp mod">
        <pc:chgData name="Matías Bunster Raby" userId="495715c1b5296d13" providerId="LiveId" clId="{6EFC395C-0343-FB40-A236-C007B2807BD3}" dt="2025-01-14T14:40:05.810" v="229" actId="14100"/>
        <pc:sldMkLst>
          <pc:docMk/>
          <pc:sldMk cId="3680717655" sldId="264"/>
        </pc:sldMkLst>
        <pc:spChg chg="mod">
          <ac:chgData name="Matías Bunster Raby" userId="495715c1b5296d13" providerId="LiveId" clId="{6EFC395C-0343-FB40-A236-C007B2807BD3}" dt="2025-01-14T14:40:05.810" v="229" actId="14100"/>
          <ac:spMkLst>
            <pc:docMk/>
            <pc:sldMk cId="3680717655" sldId="264"/>
            <ac:spMk id="3" creationId="{B79CE183-1E0D-09B2-624A-50DC6B655CFE}"/>
          </ac:spMkLst>
        </pc:spChg>
        <pc:picChg chg="mod">
          <ac:chgData name="Matías Bunster Raby" userId="495715c1b5296d13" providerId="LiveId" clId="{6EFC395C-0343-FB40-A236-C007B2807BD3}" dt="2025-01-14T14:39:29.665" v="136" actId="1076"/>
          <ac:picMkLst>
            <pc:docMk/>
            <pc:sldMk cId="3680717655" sldId="264"/>
            <ac:picMk id="4" creationId="{74AAA454-C609-5902-8E00-C9C9862F2C35}"/>
          </ac:picMkLst>
        </pc:picChg>
      </pc:sldChg>
      <pc:sldChg chg="modSp mod">
        <pc:chgData name="Matías Bunster Raby" userId="495715c1b5296d13" providerId="LiveId" clId="{6EFC395C-0343-FB40-A236-C007B2807BD3}" dt="2025-01-14T14:29:52.840" v="85" actId="1038"/>
        <pc:sldMkLst>
          <pc:docMk/>
          <pc:sldMk cId="2658117371" sldId="265"/>
        </pc:sldMkLst>
        <pc:spChg chg="mod">
          <ac:chgData name="Matías Bunster Raby" userId="495715c1b5296d13" providerId="LiveId" clId="{6EFC395C-0343-FB40-A236-C007B2807BD3}" dt="2025-01-14T14:29:38.285" v="50" actId="20577"/>
          <ac:spMkLst>
            <pc:docMk/>
            <pc:sldMk cId="2658117371" sldId="265"/>
            <ac:spMk id="3" creationId="{45E18453-B37D-77B0-C6B0-33D6DD83AB49}"/>
          </ac:spMkLst>
        </pc:spChg>
        <pc:picChg chg="mod">
          <ac:chgData name="Matías Bunster Raby" userId="495715c1b5296d13" providerId="LiveId" clId="{6EFC395C-0343-FB40-A236-C007B2807BD3}" dt="2025-01-14T14:29:52.840" v="85" actId="1038"/>
          <ac:picMkLst>
            <pc:docMk/>
            <pc:sldMk cId="2658117371" sldId="265"/>
            <ac:picMk id="5" creationId="{2D3EEF3D-21F2-18FC-5967-85B633119F8F}"/>
          </ac:picMkLst>
        </pc:picChg>
        <pc:picChg chg="mod">
          <ac:chgData name="Matías Bunster Raby" userId="495715c1b5296d13" providerId="LiveId" clId="{6EFC395C-0343-FB40-A236-C007B2807BD3}" dt="2025-01-14T14:29:52.840" v="85" actId="1038"/>
          <ac:picMkLst>
            <pc:docMk/>
            <pc:sldMk cId="2658117371" sldId="265"/>
            <ac:picMk id="8" creationId="{23F806CA-E574-4D8C-FB61-0F4C361D1789}"/>
          </ac:picMkLst>
        </pc:picChg>
        <pc:picChg chg="mod">
          <ac:chgData name="Matías Bunster Raby" userId="495715c1b5296d13" providerId="LiveId" clId="{6EFC395C-0343-FB40-A236-C007B2807BD3}" dt="2025-01-14T14:29:52.840" v="85" actId="1038"/>
          <ac:picMkLst>
            <pc:docMk/>
            <pc:sldMk cId="2658117371" sldId="265"/>
            <ac:picMk id="9" creationId="{9B52FD52-A7F4-23DB-51F6-953548BF1F7E}"/>
          </ac:picMkLst>
        </pc:picChg>
        <pc:picChg chg="mod">
          <ac:chgData name="Matías Bunster Raby" userId="495715c1b5296d13" providerId="LiveId" clId="{6EFC395C-0343-FB40-A236-C007B2807BD3}" dt="2025-01-14T14:29:52.840" v="85" actId="1038"/>
          <ac:picMkLst>
            <pc:docMk/>
            <pc:sldMk cId="2658117371" sldId="265"/>
            <ac:picMk id="11" creationId="{492467DB-FD56-5E66-E687-A47E1397FBC9}"/>
          </ac:picMkLst>
        </pc:picChg>
        <pc:picChg chg="mod">
          <ac:chgData name="Matías Bunster Raby" userId="495715c1b5296d13" providerId="LiveId" clId="{6EFC395C-0343-FB40-A236-C007B2807BD3}" dt="2025-01-14T14:29:52.840" v="85" actId="1038"/>
          <ac:picMkLst>
            <pc:docMk/>
            <pc:sldMk cId="2658117371" sldId="265"/>
            <ac:picMk id="12" creationId="{D1BEEFB7-4504-B71D-5F94-00DF15370225}"/>
          </ac:picMkLst>
        </pc:picChg>
        <pc:picChg chg="mod">
          <ac:chgData name="Matías Bunster Raby" userId="495715c1b5296d13" providerId="LiveId" clId="{6EFC395C-0343-FB40-A236-C007B2807BD3}" dt="2025-01-14T14:29:52.840" v="85" actId="1038"/>
          <ac:picMkLst>
            <pc:docMk/>
            <pc:sldMk cId="2658117371" sldId="265"/>
            <ac:picMk id="14" creationId="{13B64D17-D812-BE6C-2B46-38D4E2F6C10E}"/>
          </ac:picMkLst>
        </pc:picChg>
        <pc:picChg chg="mod">
          <ac:chgData name="Matías Bunster Raby" userId="495715c1b5296d13" providerId="LiveId" clId="{6EFC395C-0343-FB40-A236-C007B2807BD3}" dt="2025-01-14T14:29:52.840" v="85" actId="1038"/>
          <ac:picMkLst>
            <pc:docMk/>
            <pc:sldMk cId="2658117371" sldId="265"/>
            <ac:picMk id="15" creationId="{269A78B0-626C-9B18-5575-70539A6F71D1}"/>
          </ac:picMkLst>
        </pc:picChg>
      </pc:sldChg>
      <pc:sldChg chg="addSp modSp mod">
        <pc:chgData name="Matías Bunster Raby" userId="495715c1b5296d13" providerId="LiveId" clId="{6EFC395C-0343-FB40-A236-C007B2807BD3}" dt="2025-01-14T14:34:13.085" v="109" actId="1076"/>
        <pc:sldMkLst>
          <pc:docMk/>
          <pc:sldMk cId="3869463505" sldId="266"/>
        </pc:sldMkLst>
        <pc:spChg chg="add mod">
          <ac:chgData name="Matías Bunster Raby" userId="495715c1b5296d13" providerId="LiveId" clId="{6EFC395C-0343-FB40-A236-C007B2807BD3}" dt="2025-01-14T14:33:32.990" v="93" actId="1036"/>
          <ac:spMkLst>
            <pc:docMk/>
            <pc:sldMk cId="3869463505" sldId="266"/>
            <ac:spMk id="3" creationId="{13FA3B80-7AD6-4246-1CB7-5D84E1D673FB}"/>
          </ac:spMkLst>
        </pc:spChg>
        <pc:spChg chg="add mod">
          <ac:chgData name="Matías Bunster Raby" userId="495715c1b5296d13" providerId="LiveId" clId="{6EFC395C-0343-FB40-A236-C007B2807BD3}" dt="2025-01-14T14:34:13.085" v="109" actId="1076"/>
          <ac:spMkLst>
            <pc:docMk/>
            <pc:sldMk cId="3869463505" sldId="266"/>
            <ac:spMk id="4" creationId="{1D8DE3DC-613C-0007-84BE-AB3CF5E89A17}"/>
          </ac:spMkLst>
        </pc:spChg>
      </pc:sldChg>
      <pc:sldChg chg="addSp delSp modSp add mod">
        <pc:chgData name="Matías Bunster Raby" userId="495715c1b5296d13" providerId="LiveId" clId="{6EFC395C-0343-FB40-A236-C007B2807BD3}" dt="2025-01-14T15:07:19.132" v="555" actId="20577"/>
        <pc:sldMkLst>
          <pc:docMk/>
          <pc:sldMk cId="955934297" sldId="267"/>
        </pc:sldMkLst>
        <pc:spChg chg="mod">
          <ac:chgData name="Matías Bunster Raby" userId="495715c1b5296d13" providerId="LiveId" clId="{6EFC395C-0343-FB40-A236-C007B2807BD3}" dt="2025-01-14T15:07:19.132" v="555" actId="20577"/>
          <ac:spMkLst>
            <pc:docMk/>
            <pc:sldMk cId="955934297" sldId="267"/>
            <ac:spMk id="3" creationId="{A0F1BE09-A9BF-6914-15FA-5552956BA3D8}"/>
          </ac:spMkLst>
        </pc:spChg>
        <pc:picChg chg="del">
          <ac:chgData name="Matías Bunster Raby" userId="495715c1b5296d13" providerId="LiveId" clId="{6EFC395C-0343-FB40-A236-C007B2807BD3}" dt="2025-01-14T14:42:35.759" v="231" actId="478"/>
          <ac:picMkLst>
            <pc:docMk/>
            <pc:sldMk cId="955934297" sldId="267"/>
            <ac:picMk id="4" creationId="{D4DE8966-482D-C57C-9023-2A5F4DD328DF}"/>
          </ac:picMkLst>
        </pc:picChg>
        <pc:picChg chg="add del mod">
          <ac:chgData name="Matías Bunster Raby" userId="495715c1b5296d13" providerId="LiveId" clId="{6EFC395C-0343-FB40-A236-C007B2807BD3}" dt="2025-01-14T15:00:52.131" v="492" actId="478"/>
          <ac:picMkLst>
            <pc:docMk/>
            <pc:sldMk cId="955934297" sldId="267"/>
            <ac:picMk id="5" creationId="{2DD0EFEF-7EB3-15F6-44CB-8F19949E5879}"/>
          </ac:picMkLst>
        </pc:picChg>
        <pc:picChg chg="add mod">
          <ac:chgData name="Matías Bunster Raby" userId="495715c1b5296d13" providerId="LiveId" clId="{6EFC395C-0343-FB40-A236-C007B2807BD3}" dt="2025-01-14T15:01:06.182" v="494" actId="1076"/>
          <ac:picMkLst>
            <pc:docMk/>
            <pc:sldMk cId="955934297" sldId="267"/>
            <ac:picMk id="6" creationId="{52D96B3A-C4EC-A181-FF05-5327E9C7C362}"/>
          </ac:picMkLst>
        </pc:picChg>
      </pc:sldChg>
      <pc:sldChg chg="delSp modSp add mod">
        <pc:chgData name="Matías Bunster Raby" userId="495715c1b5296d13" providerId="LiveId" clId="{6EFC395C-0343-FB40-A236-C007B2807BD3}" dt="2025-01-15T23:28:11.767" v="4547" actId="403"/>
        <pc:sldMkLst>
          <pc:docMk/>
          <pc:sldMk cId="1329575635" sldId="268"/>
        </pc:sldMkLst>
        <pc:spChg chg="mod">
          <ac:chgData name="Matías Bunster Raby" userId="495715c1b5296d13" providerId="LiveId" clId="{6EFC395C-0343-FB40-A236-C007B2807BD3}" dt="2025-01-15T23:22:39.578" v="4207" actId="20577"/>
          <ac:spMkLst>
            <pc:docMk/>
            <pc:sldMk cId="1329575635" sldId="268"/>
            <ac:spMk id="2" creationId="{2E62E3C3-8371-2476-9C22-8682EC41819D}"/>
          </ac:spMkLst>
        </pc:spChg>
        <pc:spChg chg="mod">
          <ac:chgData name="Matías Bunster Raby" userId="495715c1b5296d13" providerId="LiveId" clId="{6EFC395C-0343-FB40-A236-C007B2807BD3}" dt="2025-01-15T23:28:11.767" v="4547" actId="403"/>
          <ac:spMkLst>
            <pc:docMk/>
            <pc:sldMk cId="1329575635" sldId="268"/>
            <ac:spMk id="3" creationId="{B5F48F27-5246-1AE6-0822-888DE02B7B92}"/>
          </ac:spMkLst>
        </pc:spChg>
        <pc:picChg chg="del">
          <ac:chgData name="Matías Bunster Raby" userId="495715c1b5296d13" providerId="LiveId" clId="{6EFC395C-0343-FB40-A236-C007B2807BD3}" dt="2025-01-14T15:03:22.420" v="532" actId="478"/>
          <ac:picMkLst>
            <pc:docMk/>
            <pc:sldMk cId="1329575635" sldId="268"/>
            <ac:picMk id="6" creationId="{40E15B81-ABE2-2999-90A6-156C3C2411BB}"/>
          </ac:picMkLst>
        </pc:picChg>
      </pc:sldChg>
      <pc:sldChg chg="modSp add mod">
        <pc:chgData name="Matías Bunster Raby" userId="495715c1b5296d13" providerId="LiveId" clId="{6EFC395C-0343-FB40-A236-C007B2807BD3}" dt="2025-01-15T23:30:06.400" v="4663" actId="6549"/>
        <pc:sldMkLst>
          <pc:docMk/>
          <pc:sldMk cId="3744352210" sldId="269"/>
        </pc:sldMkLst>
        <pc:spChg chg="mod">
          <ac:chgData name="Matías Bunster Raby" userId="495715c1b5296d13" providerId="LiveId" clId="{6EFC395C-0343-FB40-A236-C007B2807BD3}" dt="2025-01-15T23:30:06.400" v="4663" actId="6549"/>
          <ac:spMkLst>
            <pc:docMk/>
            <pc:sldMk cId="3744352210" sldId="269"/>
            <ac:spMk id="2" creationId="{78C4A4C2-05A4-D74A-FED9-4C9A0E0D0D77}"/>
          </ac:spMkLst>
        </pc:spChg>
        <pc:spChg chg="mod">
          <ac:chgData name="Matías Bunster Raby" userId="495715c1b5296d13" providerId="LiveId" clId="{6EFC395C-0343-FB40-A236-C007B2807BD3}" dt="2025-01-15T23:29:25.820" v="4638" actId="14100"/>
          <ac:spMkLst>
            <pc:docMk/>
            <pc:sldMk cId="3744352210" sldId="269"/>
            <ac:spMk id="3" creationId="{86AFF68E-888F-2D4F-A7C9-46FB3305BC54}"/>
          </ac:spMkLst>
        </pc:spChg>
      </pc:sldChg>
      <pc:sldChg chg="addSp delSp modSp add mod">
        <pc:chgData name="Matías Bunster Raby" userId="495715c1b5296d13" providerId="LiveId" clId="{6EFC395C-0343-FB40-A236-C007B2807BD3}" dt="2025-01-15T23:30:33.726" v="4688" actId="20577"/>
        <pc:sldMkLst>
          <pc:docMk/>
          <pc:sldMk cId="1507208496" sldId="270"/>
        </pc:sldMkLst>
        <pc:spChg chg="mod">
          <ac:chgData name="Matías Bunster Raby" userId="495715c1b5296d13" providerId="LiveId" clId="{6EFC395C-0343-FB40-A236-C007B2807BD3}" dt="2025-01-15T23:30:33.726" v="4688" actId="20577"/>
          <ac:spMkLst>
            <pc:docMk/>
            <pc:sldMk cId="1507208496" sldId="270"/>
            <ac:spMk id="2" creationId="{66F08FDB-5524-4E6B-443A-9FF4D01531B9}"/>
          </ac:spMkLst>
        </pc:spChg>
        <pc:spChg chg="del">
          <ac:chgData name="Matías Bunster Raby" userId="495715c1b5296d13" providerId="LiveId" clId="{6EFC395C-0343-FB40-A236-C007B2807BD3}" dt="2025-01-14T15:17:12.126" v="950" actId="478"/>
          <ac:spMkLst>
            <pc:docMk/>
            <pc:sldMk cId="1507208496" sldId="270"/>
            <ac:spMk id="3" creationId="{831D2F63-1D2C-B35E-551B-7AEA8AFCD901}"/>
          </ac:spMkLst>
        </pc:spChg>
        <pc:spChg chg="add del mod">
          <ac:chgData name="Matías Bunster Raby" userId="495715c1b5296d13" providerId="LiveId" clId="{6EFC395C-0343-FB40-A236-C007B2807BD3}" dt="2025-01-14T15:17:14.493" v="951" actId="478"/>
          <ac:spMkLst>
            <pc:docMk/>
            <pc:sldMk cId="1507208496" sldId="270"/>
            <ac:spMk id="5" creationId="{C0AD0BD7-E980-8879-1049-A4E62ED00F21}"/>
          </ac:spMkLst>
        </pc:spChg>
        <pc:spChg chg="add mod">
          <ac:chgData name="Matías Bunster Raby" userId="495715c1b5296d13" providerId="LiveId" clId="{6EFC395C-0343-FB40-A236-C007B2807BD3}" dt="2025-01-15T14:01:09.467" v="1038" actId="14100"/>
          <ac:spMkLst>
            <pc:docMk/>
            <pc:sldMk cId="1507208496" sldId="270"/>
            <ac:spMk id="7" creationId="{E5ECDC5E-B4D3-7D85-CB2A-229A34E657D2}"/>
          </ac:spMkLst>
        </pc:spChg>
        <pc:picChg chg="add mod">
          <ac:chgData name="Matías Bunster Raby" userId="495715c1b5296d13" providerId="LiveId" clId="{6EFC395C-0343-FB40-A236-C007B2807BD3}" dt="2025-01-14T15:18:40.588" v="958" actId="1076"/>
          <ac:picMkLst>
            <pc:docMk/>
            <pc:sldMk cId="1507208496" sldId="270"/>
            <ac:picMk id="6" creationId="{E31734EA-A9B9-08ED-E90E-075D4AAEE6D2}"/>
          </ac:picMkLst>
        </pc:picChg>
      </pc:sldChg>
      <pc:sldChg chg="addSp delSp modSp add mod">
        <pc:chgData name="Matías Bunster Raby" userId="495715c1b5296d13" providerId="LiveId" clId="{6EFC395C-0343-FB40-A236-C007B2807BD3}" dt="2025-01-15T23:30:53.942" v="4696" actId="20577"/>
        <pc:sldMkLst>
          <pc:docMk/>
          <pc:sldMk cId="240585903" sldId="271"/>
        </pc:sldMkLst>
        <pc:spChg chg="mod">
          <ac:chgData name="Matías Bunster Raby" userId="495715c1b5296d13" providerId="LiveId" clId="{6EFC395C-0343-FB40-A236-C007B2807BD3}" dt="2025-01-15T23:30:53.942" v="4696" actId="20577"/>
          <ac:spMkLst>
            <pc:docMk/>
            <pc:sldMk cId="240585903" sldId="271"/>
            <ac:spMk id="2" creationId="{49F233BF-69D5-0E87-B2B6-86F0200B33DE}"/>
          </ac:spMkLst>
        </pc:spChg>
        <pc:spChg chg="mod">
          <ac:chgData name="Matías Bunster Raby" userId="495715c1b5296d13" providerId="LiveId" clId="{6EFC395C-0343-FB40-A236-C007B2807BD3}" dt="2025-01-15T14:00:46.996" v="1036" actId="255"/>
          <ac:spMkLst>
            <pc:docMk/>
            <pc:sldMk cId="240585903" sldId="271"/>
            <ac:spMk id="7" creationId="{3F467841-AC1E-6A10-C2DE-6D4704B985C7}"/>
          </ac:spMkLst>
        </pc:spChg>
        <pc:picChg chg="add mod">
          <ac:chgData name="Matías Bunster Raby" userId="495715c1b5296d13" providerId="LiveId" clId="{6EFC395C-0343-FB40-A236-C007B2807BD3}" dt="2025-01-15T13:57:15.418" v="1000" actId="1076"/>
          <ac:picMkLst>
            <pc:docMk/>
            <pc:sldMk cId="240585903" sldId="271"/>
            <ac:picMk id="3" creationId="{DF612E8E-4105-0E53-9958-B26F6E04668B}"/>
          </ac:picMkLst>
        </pc:picChg>
        <pc:picChg chg="del">
          <ac:chgData name="Matías Bunster Raby" userId="495715c1b5296d13" providerId="LiveId" clId="{6EFC395C-0343-FB40-A236-C007B2807BD3}" dt="2025-01-15T13:56:46.099" v="997" actId="478"/>
          <ac:picMkLst>
            <pc:docMk/>
            <pc:sldMk cId="240585903" sldId="271"/>
            <ac:picMk id="6" creationId="{39D800E6-AF1D-C92B-E3DA-506C0A548D5A}"/>
          </ac:picMkLst>
        </pc:picChg>
      </pc:sldChg>
      <pc:sldChg chg="addSp delSp modSp add mod">
        <pc:chgData name="Matías Bunster Raby" userId="495715c1b5296d13" providerId="LiveId" clId="{6EFC395C-0343-FB40-A236-C007B2807BD3}" dt="2025-01-15T23:31:01.717" v="4704"/>
        <pc:sldMkLst>
          <pc:docMk/>
          <pc:sldMk cId="2237309115" sldId="272"/>
        </pc:sldMkLst>
        <pc:spChg chg="mod">
          <ac:chgData name="Matías Bunster Raby" userId="495715c1b5296d13" providerId="LiveId" clId="{6EFC395C-0343-FB40-A236-C007B2807BD3}" dt="2025-01-15T23:31:01.717" v="4704"/>
          <ac:spMkLst>
            <pc:docMk/>
            <pc:sldMk cId="2237309115" sldId="272"/>
            <ac:spMk id="2" creationId="{CC2FF088-7846-06CF-E517-AD1858077C7D}"/>
          </ac:spMkLst>
        </pc:spChg>
        <pc:spChg chg="mod">
          <ac:chgData name="Matías Bunster Raby" userId="495715c1b5296d13" providerId="LiveId" clId="{6EFC395C-0343-FB40-A236-C007B2807BD3}" dt="2025-01-15T14:00:29.525" v="1030" actId="403"/>
          <ac:spMkLst>
            <pc:docMk/>
            <pc:sldMk cId="2237309115" sldId="272"/>
            <ac:spMk id="7" creationId="{D83A1ACA-3572-4DC1-90EE-12055B2D25AA}"/>
          </ac:spMkLst>
        </pc:spChg>
        <pc:picChg chg="del">
          <ac:chgData name="Matías Bunster Raby" userId="495715c1b5296d13" providerId="LiveId" clId="{6EFC395C-0343-FB40-A236-C007B2807BD3}" dt="2025-01-15T13:58:44.683" v="1008" actId="478"/>
          <ac:picMkLst>
            <pc:docMk/>
            <pc:sldMk cId="2237309115" sldId="272"/>
            <ac:picMk id="3" creationId="{DE730FC8-751C-1D13-87B7-8FD14824E189}"/>
          </ac:picMkLst>
        </pc:picChg>
        <pc:picChg chg="add mod">
          <ac:chgData name="Matías Bunster Raby" userId="495715c1b5296d13" providerId="LiveId" clId="{6EFC395C-0343-FB40-A236-C007B2807BD3}" dt="2025-01-15T13:59:18.780" v="1010" actId="1076"/>
          <ac:picMkLst>
            <pc:docMk/>
            <pc:sldMk cId="2237309115" sldId="272"/>
            <ac:picMk id="4" creationId="{97EAF0CA-E7A3-DA9C-9804-BAC58A22B829}"/>
          </ac:picMkLst>
        </pc:picChg>
      </pc:sldChg>
      <pc:sldChg chg="addSp delSp modSp add mod ord">
        <pc:chgData name="Matías Bunster Raby" userId="495715c1b5296d13" providerId="LiveId" clId="{6EFC395C-0343-FB40-A236-C007B2807BD3}" dt="2025-01-15T23:31:28.615" v="4705" actId="20578"/>
        <pc:sldMkLst>
          <pc:docMk/>
          <pc:sldMk cId="133879653" sldId="273"/>
        </pc:sldMkLst>
        <pc:spChg chg="mod">
          <ac:chgData name="Matías Bunster Raby" userId="495715c1b5296d13" providerId="LiveId" clId="{6EFC395C-0343-FB40-A236-C007B2807BD3}" dt="2025-01-15T14:07:39.474" v="1165" actId="20577"/>
          <ac:spMkLst>
            <pc:docMk/>
            <pc:sldMk cId="133879653" sldId="273"/>
            <ac:spMk id="2" creationId="{116DC4AB-90FD-10FF-9CA0-4EF774F1E8A4}"/>
          </ac:spMkLst>
        </pc:spChg>
        <pc:spChg chg="add del mod">
          <ac:chgData name="Matías Bunster Raby" userId="495715c1b5296d13" providerId="LiveId" clId="{6EFC395C-0343-FB40-A236-C007B2807BD3}" dt="2025-01-15T14:03:38.197" v="1135" actId="478"/>
          <ac:spMkLst>
            <pc:docMk/>
            <pc:sldMk cId="133879653" sldId="273"/>
            <ac:spMk id="6" creationId="{7F3BD3AA-4012-B7B3-8900-E1B003C5D7FF}"/>
          </ac:spMkLst>
        </pc:spChg>
        <pc:spChg chg="del">
          <ac:chgData name="Matías Bunster Raby" userId="495715c1b5296d13" providerId="LiveId" clId="{6EFC395C-0343-FB40-A236-C007B2807BD3}" dt="2025-01-15T14:03:29.865" v="1133" actId="478"/>
          <ac:spMkLst>
            <pc:docMk/>
            <pc:sldMk cId="133879653" sldId="273"/>
            <ac:spMk id="7" creationId="{141FDE9E-489D-8AA8-AF95-8DB3D2EEE8EF}"/>
          </ac:spMkLst>
        </pc:spChg>
        <pc:picChg chg="add mod">
          <ac:chgData name="Matías Bunster Raby" userId="495715c1b5296d13" providerId="LiveId" clId="{6EFC395C-0343-FB40-A236-C007B2807BD3}" dt="2025-01-15T14:06:07.962" v="1141" actId="1076"/>
          <ac:picMkLst>
            <pc:docMk/>
            <pc:sldMk cId="133879653" sldId="273"/>
            <ac:picMk id="3" creationId="{C0719C02-8245-111B-E4A3-0C09F745A9E8}"/>
          </ac:picMkLst>
        </pc:picChg>
        <pc:picChg chg="del">
          <ac:chgData name="Matías Bunster Raby" userId="495715c1b5296d13" providerId="LiveId" clId="{6EFC395C-0343-FB40-A236-C007B2807BD3}" dt="2025-01-15T14:01:55.044" v="1040" actId="478"/>
          <ac:picMkLst>
            <pc:docMk/>
            <pc:sldMk cId="133879653" sldId="273"/>
            <ac:picMk id="4" creationId="{AC9F7485-1DA2-7D86-977C-51EA4C1C315F}"/>
          </ac:picMkLst>
        </pc:picChg>
        <pc:picChg chg="add mod">
          <ac:chgData name="Matías Bunster Raby" userId="495715c1b5296d13" providerId="LiveId" clId="{6EFC395C-0343-FB40-A236-C007B2807BD3}" dt="2025-01-15T14:06:45.402" v="1148" actId="1076"/>
          <ac:picMkLst>
            <pc:docMk/>
            <pc:sldMk cId="133879653" sldId="273"/>
            <ac:picMk id="8" creationId="{921DA7F4-EF79-08E4-F2F4-BFB9AE1BD9D2}"/>
          </ac:picMkLst>
        </pc:picChg>
        <pc:picChg chg="add mod">
          <ac:chgData name="Matías Bunster Raby" userId="495715c1b5296d13" providerId="LiveId" clId="{6EFC395C-0343-FB40-A236-C007B2807BD3}" dt="2025-01-15T14:06:41.989" v="1147" actId="1076"/>
          <ac:picMkLst>
            <pc:docMk/>
            <pc:sldMk cId="133879653" sldId="273"/>
            <ac:picMk id="9" creationId="{232BF893-10FD-596B-E4DD-6CEF4C7E06B0}"/>
          </ac:picMkLst>
        </pc:picChg>
        <pc:picChg chg="add mod">
          <ac:chgData name="Matías Bunster Raby" userId="495715c1b5296d13" providerId="LiveId" clId="{6EFC395C-0343-FB40-A236-C007B2807BD3}" dt="2025-01-15T14:07:16.948" v="1153" actId="1076"/>
          <ac:picMkLst>
            <pc:docMk/>
            <pc:sldMk cId="133879653" sldId="273"/>
            <ac:picMk id="10" creationId="{3618D67B-FAF5-9EC5-2D70-87C5BE61CA10}"/>
          </ac:picMkLst>
        </pc:picChg>
      </pc:sldChg>
      <pc:sldChg chg="addSp delSp modSp add mod">
        <pc:chgData name="Matías Bunster Raby" userId="495715c1b5296d13" providerId="LiveId" clId="{6EFC395C-0343-FB40-A236-C007B2807BD3}" dt="2025-01-15T14:08:34.456" v="1195" actId="14100"/>
        <pc:sldMkLst>
          <pc:docMk/>
          <pc:sldMk cId="895764004" sldId="274"/>
        </pc:sldMkLst>
        <pc:spChg chg="mod">
          <ac:chgData name="Matías Bunster Raby" userId="495715c1b5296d13" providerId="LiveId" clId="{6EFC395C-0343-FB40-A236-C007B2807BD3}" dt="2025-01-15T14:08:06.588" v="1188" actId="20577"/>
          <ac:spMkLst>
            <pc:docMk/>
            <pc:sldMk cId="895764004" sldId="274"/>
            <ac:spMk id="2" creationId="{5FC0A23D-ACF5-F1B3-8ECF-D1FA6D18238B}"/>
          </ac:spMkLst>
        </pc:spChg>
        <pc:picChg chg="del">
          <ac:chgData name="Matías Bunster Raby" userId="495715c1b5296d13" providerId="LiveId" clId="{6EFC395C-0343-FB40-A236-C007B2807BD3}" dt="2025-01-15T14:08:10.818" v="1189" actId="478"/>
          <ac:picMkLst>
            <pc:docMk/>
            <pc:sldMk cId="895764004" sldId="274"/>
            <ac:picMk id="3" creationId="{607EE6B6-CAEC-5A80-3BF0-0A2F767FCF99}"/>
          </ac:picMkLst>
        </pc:picChg>
        <pc:picChg chg="add mod">
          <ac:chgData name="Matías Bunster Raby" userId="495715c1b5296d13" providerId="LiveId" clId="{6EFC395C-0343-FB40-A236-C007B2807BD3}" dt="2025-01-15T14:08:34.456" v="1195" actId="14100"/>
          <ac:picMkLst>
            <pc:docMk/>
            <pc:sldMk cId="895764004" sldId="274"/>
            <ac:picMk id="4" creationId="{450DD97D-BE19-FE86-FE09-94FD540DAA15}"/>
          </ac:picMkLst>
        </pc:picChg>
        <pc:picChg chg="del">
          <ac:chgData name="Matías Bunster Raby" userId="495715c1b5296d13" providerId="LiveId" clId="{6EFC395C-0343-FB40-A236-C007B2807BD3}" dt="2025-01-15T14:08:12.839" v="1192" actId="478"/>
          <ac:picMkLst>
            <pc:docMk/>
            <pc:sldMk cId="895764004" sldId="274"/>
            <ac:picMk id="8" creationId="{A6286B3B-6302-6548-0EB5-C89E3DF49B10}"/>
          </ac:picMkLst>
        </pc:picChg>
        <pc:picChg chg="del">
          <ac:chgData name="Matías Bunster Raby" userId="495715c1b5296d13" providerId="LiveId" clId="{6EFC395C-0343-FB40-A236-C007B2807BD3}" dt="2025-01-15T14:08:11.577" v="1190" actId="478"/>
          <ac:picMkLst>
            <pc:docMk/>
            <pc:sldMk cId="895764004" sldId="274"/>
            <ac:picMk id="9" creationId="{93A5F0CB-AF03-7748-4653-6433BC11F504}"/>
          </ac:picMkLst>
        </pc:picChg>
        <pc:picChg chg="del">
          <ac:chgData name="Matías Bunster Raby" userId="495715c1b5296d13" providerId="LiveId" clId="{6EFC395C-0343-FB40-A236-C007B2807BD3}" dt="2025-01-15T14:08:12.163" v="1191" actId="478"/>
          <ac:picMkLst>
            <pc:docMk/>
            <pc:sldMk cId="895764004" sldId="274"/>
            <ac:picMk id="10" creationId="{2E3C2F79-2F67-7C75-9177-25770BEDA169}"/>
          </ac:picMkLst>
        </pc:picChg>
      </pc:sldChg>
      <pc:sldChg chg="addSp delSp modSp add mod">
        <pc:chgData name="Matías Bunster Raby" userId="495715c1b5296d13" providerId="LiveId" clId="{6EFC395C-0343-FB40-A236-C007B2807BD3}" dt="2025-01-15T23:33:13.877" v="4708" actId="1076"/>
        <pc:sldMkLst>
          <pc:docMk/>
          <pc:sldMk cId="2923135370" sldId="275"/>
        </pc:sldMkLst>
        <pc:spChg chg="mod">
          <ac:chgData name="Matías Bunster Raby" userId="495715c1b5296d13" providerId="LiveId" clId="{6EFC395C-0343-FB40-A236-C007B2807BD3}" dt="2025-01-15T14:09:05.571" v="1226" actId="20577"/>
          <ac:spMkLst>
            <pc:docMk/>
            <pc:sldMk cId="2923135370" sldId="275"/>
            <ac:spMk id="2" creationId="{64B86609-7675-9DF1-5B15-37AF95311AC5}"/>
          </ac:spMkLst>
        </pc:spChg>
        <pc:picChg chg="add del mod">
          <ac:chgData name="Matías Bunster Raby" userId="495715c1b5296d13" providerId="LiveId" clId="{6EFC395C-0343-FB40-A236-C007B2807BD3}" dt="2025-01-15T23:33:05.441" v="4706" actId="478"/>
          <ac:picMkLst>
            <pc:docMk/>
            <pc:sldMk cId="2923135370" sldId="275"/>
            <ac:picMk id="3" creationId="{8DC7AC1D-E386-61BF-685C-3D550D0466DF}"/>
          </ac:picMkLst>
        </pc:picChg>
        <pc:picChg chg="del">
          <ac:chgData name="Matías Bunster Raby" userId="495715c1b5296d13" providerId="LiveId" clId="{6EFC395C-0343-FB40-A236-C007B2807BD3}" dt="2025-01-15T14:09:07.831" v="1227" actId="478"/>
          <ac:picMkLst>
            <pc:docMk/>
            <pc:sldMk cId="2923135370" sldId="275"/>
            <ac:picMk id="4" creationId="{1FE0DB2E-9F2C-D8C5-472C-9B4F19943C6A}"/>
          </ac:picMkLst>
        </pc:picChg>
        <pc:picChg chg="add mod">
          <ac:chgData name="Matías Bunster Raby" userId="495715c1b5296d13" providerId="LiveId" clId="{6EFC395C-0343-FB40-A236-C007B2807BD3}" dt="2025-01-15T23:33:13.877" v="4708" actId="1076"/>
          <ac:picMkLst>
            <pc:docMk/>
            <pc:sldMk cId="2923135370" sldId="275"/>
            <ac:picMk id="4" creationId="{595576AD-D840-7AF6-C500-44C0D5298A3A}"/>
          </ac:picMkLst>
        </pc:picChg>
      </pc:sldChg>
      <pc:sldChg chg="addSp delSp modSp add mod">
        <pc:chgData name="Matías Bunster Raby" userId="495715c1b5296d13" providerId="LiveId" clId="{6EFC395C-0343-FB40-A236-C007B2807BD3}" dt="2025-01-15T23:35:34.635" v="4718" actId="14100"/>
        <pc:sldMkLst>
          <pc:docMk/>
          <pc:sldMk cId="488190560" sldId="276"/>
        </pc:sldMkLst>
        <pc:picChg chg="add mod">
          <ac:chgData name="Matías Bunster Raby" userId="495715c1b5296d13" providerId="LiveId" clId="{6EFC395C-0343-FB40-A236-C007B2807BD3}" dt="2025-01-15T23:35:34.635" v="4718" actId="14100"/>
          <ac:picMkLst>
            <pc:docMk/>
            <pc:sldMk cId="488190560" sldId="276"/>
            <ac:picMk id="3" creationId="{3ED6C4B3-4E01-2FD8-8223-92EB81B491C4}"/>
          </ac:picMkLst>
        </pc:picChg>
        <pc:picChg chg="del">
          <ac:chgData name="Matías Bunster Raby" userId="495715c1b5296d13" providerId="LiveId" clId="{6EFC395C-0343-FB40-A236-C007B2807BD3}" dt="2025-01-15T14:10:19.846" v="1233" actId="478"/>
          <ac:picMkLst>
            <pc:docMk/>
            <pc:sldMk cId="488190560" sldId="276"/>
            <ac:picMk id="3" creationId="{FB3EBB3B-958F-6A0A-6D0A-3320A621ED62}"/>
          </ac:picMkLst>
        </pc:picChg>
        <pc:picChg chg="add del mod">
          <ac:chgData name="Matías Bunster Raby" userId="495715c1b5296d13" providerId="LiveId" clId="{6EFC395C-0343-FB40-A236-C007B2807BD3}" dt="2025-01-15T23:34:21.277" v="4709" actId="478"/>
          <ac:picMkLst>
            <pc:docMk/>
            <pc:sldMk cId="488190560" sldId="276"/>
            <ac:picMk id="4" creationId="{9ED3B25F-C5D3-7905-ECC5-9CFAC2884546}"/>
          </ac:picMkLst>
        </pc:picChg>
      </pc:sldChg>
      <pc:sldChg chg="addSp delSp modSp add mod">
        <pc:chgData name="Matías Bunster Raby" userId="495715c1b5296d13" providerId="LiveId" clId="{6EFC395C-0343-FB40-A236-C007B2807BD3}" dt="2025-01-15T23:35:22.553" v="4717" actId="14100"/>
        <pc:sldMkLst>
          <pc:docMk/>
          <pc:sldMk cId="999600091" sldId="277"/>
        </pc:sldMkLst>
        <pc:picChg chg="add del mod">
          <ac:chgData name="Matías Bunster Raby" userId="495715c1b5296d13" providerId="LiveId" clId="{6EFC395C-0343-FB40-A236-C007B2807BD3}" dt="2025-01-15T23:35:13.847" v="4714" actId="478"/>
          <ac:picMkLst>
            <pc:docMk/>
            <pc:sldMk cId="999600091" sldId="277"/>
            <ac:picMk id="3" creationId="{6FF50B5B-385D-F3A8-8E6F-F2FB219E545E}"/>
          </ac:picMkLst>
        </pc:picChg>
        <pc:picChg chg="del">
          <ac:chgData name="Matías Bunster Raby" userId="495715c1b5296d13" providerId="LiveId" clId="{6EFC395C-0343-FB40-A236-C007B2807BD3}" dt="2025-01-15T14:10:55.377" v="1238" actId="478"/>
          <ac:picMkLst>
            <pc:docMk/>
            <pc:sldMk cId="999600091" sldId="277"/>
            <ac:picMk id="4" creationId="{1F875269-50AA-A795-4455-E5FEAC3DFE6E}"/>
          </ac:picMkLst>
        </pc:picChg>
        <pc:picChg chg="add mod">
          <ac:chgData name="Matías Bunster Raby" userId="495715c1b5296d13" providerId="LiveId" clId="{6EFC395C-0343-FB40-A236-C007B2807BD3}" dt="2025-01-15T23:35:22.553" v="4717" actId="14100"/>
          <ac:picMkLst>
            <pc:docMk/>
            <pc:sldMk cId="999600091" sldId="277"/>
            <ac:picMk id="4" creationId="{700DD033-5BDA-C32E-643E-7C6629B35C93}"/>
          </ac:picMkLst>
        </pc:picChg>
      </pc:sldChg>
      <pc:sldChg chg="addSp delSp modSp add mod">
        <pc:chgData name="Matías Bunster Raby" userId="495715c1b5296d13" providerId="LiveId" clId="{6EFC395C-0343-FB40-A236-C007B2807BD3}" dt="2025-01-15T23:36:19.938" v="4722" actId="14100"/>
        <pc:sldMkLst>
          <pc:docMk/>
          <pc:sldMk cId="3401851697" sldId="278"/>
        </pc:sldMkLst>
        <pc:picChg chg="del">
          <ac:chgData name="Matías Bunster Raby" userId="495715c1b5296d13" providerId="LiveId" clId="{6EFC395C-0343-FB40-A236-C007B2807BD3}" dt="2025-01-15T14:11:48.966" v="1243" actId="478"/>
          <ac:picMkLst>
            <pc:docMk/>
            <pc:sldMk cId="3401851697" sldId="278"/>
            <ac:picMk id="3" creationId="{787B7847-3760-63F9-7FFB-6AE258C5AD69}"/>
          </ac:picMkLst>
        </pc:picChg>
        <pc:picChg chg="add mod">
          <ac:chgData name="Matías Bunster Raby" userId="495715c1b5296d13" providerId="LiveId" clId="{6EFC395C-0343-FB40-A236-C007B2807BD3}" dt="2025-01-15T23:36:19.938" v="4722" actId="14100"/>
          <ac:picMkLst>
            <pc:docMk/>
            <pc:sldMk cId="3401851697" sldId="278"/>
            <ac:picMk id="3" creationId="{EB9EA159-FE50-4213-3169-AB022DD48BD4}"/>
          </ac:picMkLst>
        </pc:picChg>
        <pc:picChg chg="add del mod">
          <ac:chgData name="Matías Bunster Raby" userId="495715c1b5296d13" providerId="LiveId" clId="{6EFC395C-0343-FB40-A236-C007B2807BD3}" dt="2025-01-15T23:36:10.906" v="4719" actId="478"/>
          <ac:picMkLst>
            <pc:docMk/>
            <pc:sldMk cId="3401851697" sldId="278"/>
            <ac:picMk id="4" creationId="{6636904F-12CA-077F-F9FD-B1320EA1263A}"/>
          </ac:picMkLst>
        </pc:picChg>
      </pc:sldChg>
      <pc:sldChg chg="addSp delSp modSp add mod">
        <pc:chgData name="Matías Bunster Raby" userId="495715c1b5296d13" providerId="LiveId" clId="{6EFC395C-0343-FB40-A236-C007B2807BD3}" dt="2025-01-15T14:14:32.538" v="1338" actId="20577"/>
        <pc:sldMkLst>
          <pc:docMk/>
          <pc:sldMk cId="3411039937" sldId="279"/>
        </pc:sldMkLst>
        <pc:spChg chg="mod">
          <ac:chgData name="Matías Bunster Raby" userId="495715c1b5296d13" providerId="LiveId" clId="{6EFC395C-0343-FB40-A236-C007B2807BD3}" dt="2025-01-15T14:14:32.538" v="1338" actId="20577"/>
          <ac:spMkLst>
            <pc:docMk/>
            <pc:sldMk cId="3411039937" sldId="279"/>
            <ac:spMk id="2" creationId="{74104172-2017-67E0-4A65-D651C0DC1E8B}"/>
          </ac:spMkLst>
        </pc:spChg>
        <pc:picChg chg="add mod">
          <ac:chgData name="Matías Bunster Raby" userId="495715c1b5296d13" providerId="LiveId" clId="{6EFC395C-0343-FB40-A236-C007B2807BD3}" dt="2025-01-15T14:13:02.761" v="1277" actId="14100"/>
          <ac:picMkLst>
            <pc:docMk/>
            <pc:sldMk cId="3411039937" sldId="279"/>
            <ac:picMk id="3" creationId="{528E2951-3EC3-456B-B6B2-C4F555C92DCB}"/>
          </ac:picMkLst>
        </pc:picChg>
        <pc:picChg chg="del">
          <ac:chgData name="Matías Bunster Raby" userId="495715c1b5296d13" providerId="LiveId" clId="{6EFC395C-0343-FB40-A236-C007B2807BD3}" dt="2025-01-15T14:12:33.474" v="1273" actId="478"/>
          <ac:picMkLst>
            <pc:docMk/>
            <pc:sldMk cId="3411039937" sldId="279"/>
            <ac:picMk id="4" creationId="{96C38AA5-F625-6FF4-1A7C-5D5600EF521B}"/>
          </ac:picMkLst>
        </pc:picChg>
      </pc:sldChg>
      <pc:sldChg chg="addSp delSp modSp add del mod">
        <pc:chgData name="Matías Bunster Raby" userId="495715c1b5296d13" providerId="LiveId" clId="{6EFC395C-0343-FB40-A236-C007B2807BD3}" dt="2025-01-15T23:36:42.897" v="4723" actId="2696"/>
        <pc:sldMkLst>
          <pc:docMk/>
          <pc:sldMk cId="4161580167" sldId="280"/>
        </pc:sldMkLst>
        <pc:spChg chg="mod">
          <ac:chgData name="Matías Bunster Raby" userId="495715c1b5296d13" providerId="LiveId" clId="{6EFC395C-0343-FB40-A236-C007B2807BD3}" dt="2025-01-15T14:15:15.858" v="1347" actId="20577"/>
          <ac:spMkLst>
            <pc:docMk/>
            <pc:sldMk cId="4161580167" sldId="280"/>
            <ac:spMk id="2" creationId="{C909E657-A3B9-9CA1-B059-634C3A0835BF}"/>
          </ac:spMkLst>
        </pc:spChg>
        <pc:picChg chg="del">
          <ac:chgData name="Matías Bunster Raby" userId="495715c1b5296d13" providerId="LiveId" clId="{6EFC395C-0343-FB40-A236-C007B2807BD3}" dt="2025-01-15T14:15:18.622" v="1348" actId="478"/>
          <ac:picMkLst>
            <pc:docMk/>
            <pc:sldMk cId="4161580167" sldId="280"/>
            <ac:picMk id="3" creationId="{CE4C672F-C46B-8EB2-1BD3-B7633136412B}"/>
          </ac:picMkLst>
        </pc:picChg>
        <pc:picChg chg="add mod">
          <ac:chgData name="Matías Bunster Raby" userId="495715c1b5296d13" providerId="LiveId" clId="{6EFC395C-0343-FB40-A236-C007B2807BD3}" dt="2025-01-15T14:15:53.405" v="1352" actId="14100"/>
          <ac:picMkLst>
            <pc:docMk/>
            <pc:sldMk cId="4161580167" sldId="280"/>
            <ac:picMk id="4" creationId="{5166D870-04A2-8E98-74E1-162287FCCE61}"/>
          </ac:picMkLst>
        </pc:picChg>
        <pc:picChg chg="add mod">
          <ac:chgData name="Matías Bunster Raby" userId="495715c1b5296d13" providerId="LiveId" clId="{6EFC395C-0343-FB40-A236-C007B2807BD3}" dt="2025-01-15T14:16:29.119" v="1355" actId="14100"/>
          <ac:picMkLst>
            <pc:docMk/>
            <pc:sldMk cId="4161580167" sldId="280"/>
            <ac:picMk id="5" creationId="{4A33603A-7F49-13F7-6D31-2C57D3F06ED1}"/>
          </ac:picMkLst>
        </pc:picChg>
        <pc:picChg chg="add mod">
          <ac:chgData name="Matías Bunster Raby" userId="495715c1b5296d13" providerId="LiveId" clId="{6EFC395C-0343-FB40-A236-C007B2807BD3}" dt="2025-01-15T14:17:03.038" v="1360" actId="1076"/>
          <ac:picMkLst>
            <pc:docMk/>
            <pc:sldMk cId="4161580167" sldId="280"/>
            <ac:picMk id="6" creationId="{E16D26EC-0138-FA46-BD11-9F20FC13047A}"/>
          </ac:picMkLst>
        </pc:picChg>
        <pc:picChg chg="add mod">
          <ac:chgData name="Matías Bunster Raby" userId="495715c1b5296d13" providerId="LiveId" clId="{6EFC395C-0343-FB40-A236-C007B2807BD3}" dt="2025-01-15T14:17:29.372" v="1364" actId="14100"/>
          <ac:picMkLst>
            <pc:docMk/>
            <pc:sldMk cId="4161580167" sldId="280"/>
            <ac:picMk id="7" creationId="{40F5CDF5-EF7B-B634-BFB3-E6D870F8547B}"/>
          </ac:picMkLst>
        </pc:picChg>
      </pc:sldChg>
      <pc:sldChg chg="addSp delSp modSp add mod">
        <pc:chgData name="Matías Bunster Raby" userId="495715c1b5296d13" providerId="LiveId" clId="{6EFC395C-0343-FB40-A236-C007B2807BD3}" dt="2025-01-15T14:18:23.131" v="1395" actId="14100"/>
        <pc:sldMkLst>
          <pc:docMk/>
          <pc:sldMk cId="2279853863" sldId="281"/>
        </pc:sldMkLst>
        <pc:spChg chg="mod">
          <ac:chgData name="Matías Bunster Raby" userId="495715c1b5296d13" providerId="LiveId" clId="{6EFC395C-0343-FB40-A236-C007B2807BD3}" dt="2025-01-15T14:18:04.282" v="1392" actId="20577"/>
          <ac:spMkLst>
            <pc:docMk/>
            <pc:sldMk cId="2279853863" sldId="281"/>
            <ac:spMk id="2" creationId="{1F8FCFF0-C5A3-1DEF-9A99-F9A917AF684E}"/>
          </ac:spMkLst>
        </pc:spChg>
        <pc:picChg chg="add mod">
          <ac:chgData name="Matías Bunster Raby" userId="495715c1b5296d13" providerId="LiveId" clId="{6EFC395C-0343-FB40-A236-C007B2807BD3}" dt="2025-01-15T14:18:23.131" v="1395" actId="14100"/>
          <ac:picMkLst>
            <pc:docMk/>
            <pc:sldMk cId="2279853863" sldId="281"/>
            <ac:picMk id="3" creationId="{1A4F3C1B-AA9F-3FD8-6965-DDF719CE22ED}"/>
          </ac:picMkLst>
        </pc:picChg>
        <pc:picChg chg="del">
          <ac:chgData name="Matías Bunster Raby" userId="495715c1b5296d13" providerId="LiveId" clId="{6EFC395C-0343-FB40-A236-C007B2807BD3}" dt="2025-01-15T14:17:55.284" v="1367" actId="478"/>
          <ac:picMkLst>
            <pc:docMk/>
            <pc:sldMk cId="2279853863" sldId="281"/>
            <ac:picMk id="4" creationId="{65830839-EF0A-14E4-8404-335A59BDD68D}"/>
          </ac:picMkLst>
        </pc:picChg>
        <pc:picChg chg="del">
          <ac:chgData name="Matías Bunster Raby" userId="495715c1b5296d13" providerId="LiveId" clId="{6EFC395C-0343-FB40-A236-C007B2807BD3}" dt="2025-01-15T14:17:54.554" v="1366" actId="478"/>
          <ac:picMkLst>
            <pc:docMk/>
            <pc:sldMk cId="2279853863" sldId="281"/>
            <ac:picMk id="5" creationId="{ED98B47B-CFE5-97CC-CD5B-9533D935FCD9}"/>
          </ac:picMkLst>
        </pc:picChg>
        <pc:picChg chg="del">
          <ac:chgData name="Matías Bunster Raby" userId="495715c1b5296d13" providerId="LiveId" clId="{6EFC395C-0343-FB40-A236-C007B2807BD3}" dt="2025-01-15T14:17:56.363" v="1368" actId="478"/>
          <ac:picMkLst>
            <pc:docMk/>
            <pc:sldMk cId="2279853863" sldId="281"/>
            <ac:picMk id="6" creationId="{9172C01B-D7D9-EFAD-9278-18F7FB16EB01}"/>
          </ac:picMkLst>
        </pc:picChg>
        <pc:picChg chg="del">
          <ac:chgData name="Matías Bunster Raby" userId="495715c1b5296d13" providerId="LiveId" clId="{6EFC395C-0343-FB40-A236-C007B2807BD3}" dt="2025-01-15T14:17:56.914" v="1369" actId="478"/>
          <ac:picMkLst>
            <pc:docMk/>
            <pc:sldMk cId="2279853863" sldId="281"/>
            <ac:picMk id="7" creationId="{288608B5-E054-1A9D-E785-27AA7516C42D}"/>
          </ac:picMkLst>
        </pc:picChg>
      </pc:sldChg>
      <pc:sldChg chg="addSp delSp modSp add mod">
        <pc:chgData name="Matías Bunster Raby" userId="495715c1b5296d13" providerId="LiveId" clId="{6EFC395C-0343-FB40-A236-C007B2807BD3}" dt="2025-01-15T14:20:49.611" v="1494" actId="20577"/>
        <pc:sldMkLst>
          <pc:docMk/>
          <pc:sldMk cId="1779236853" sldId="282"/>
        </pc:sldMkLst>
        <pc:spChg chg="mod">
          <ac:chgData name="Matías Bunster Raby" userId="495715c1b5296d13" providerId="LiveId" clId="{6EFC395C-0343-FB40-A236-C007B2807BD3}" dt="2025-01-15T14:20:49.611" v="1494" actId="20577"/>
          <ac:spMkLst>
            <pc:docMk/>
            <pc:sldMk cId="1779236853" sldId="282"/>
            <ac:spMk id="2" creationId="{690B2535-C4CF-0C05-0569-BCC05619DCE5}"/>
          </ac:spMkLst>
        </pc:spChg>
        <pc:picChg chg="del">
          <ac:chgData name="Matías Bunster Raby" userId="495715c1b5296d13" providerId="LiveId" clId="{6EFC395C-0343-FB40-A236-C007B2807BD3}" dt="2025-01-15T14:19:48.932" v="1469" actId="478"/>
          <ac:picMkLst>
            <pc:docMk/>
            <pc:sldMk cId="1779236853" sldId="282"/>
            <ac:picMk id="3" creationId="{4EB1B30D-C3F8-A827-E873-B10CBB465E28}"/>
          </ac:picMkLst>
        </pc:picChg>
        <pc:picChg chg="add mod">
          <ac:chgData name="Matías Bunster Raby" userId="495715c1b5296d13" providerId="LiveId" clId="{6EFC395C-0343-FB40-A236-C007B2807BD3}" dt="2025-01-15T14:20:31.453" v="1472" actId="1076"/>
          <ac:picMkLst>
            <pc:docMk/>
            <pc:sldMk cId="1779236853" sldId="282"/>
            <ac:picMk id="4" creationId="{99B1A79B-F0A4-DA16-B678-504D4F279CEC}"/>
          </ac:picMkLst>
        </pc:picChg>
      </pc:sldChg>
      <pc:sldChg chg="addSp delSp modSp add mod">
        <pc:chgData name="Matías Bunster Raby" userId="495715c1b5296d13" providerId="LiveId" clId="{6EFC395C-0343-FB40-A236-C007B2807BD3}" dt="2025-01-15T14:21:45.648" v="1520" actId="20577"/>
        <pc:sldMkLst>
          <pc:docMk/>
          <pc:sldMk cId="3191402893" sldId="283"/>
        </pc:sldMkLst>
        <pc:spChg chg="mod">
          <ac:chgData name="Matías Bunster Raby" userId="495715c1b5296d13" providerId="LiveId" clId="{6EFC395C-0343-FB40-A236-C007B2807BD3}" dt="2025-01-15T14:21:45.648" v="1520" actId="20577"/>
          <ac:spMkLst>
            <pc:docMk/>
            <pc:sldMk cId="3191402893" sldId="283"/>
            <ac:spMk id="2" creationId="{03B75C64-1566-1851-BDF0-747CAE52ADCE}"/>
          </ac:spMkLst>
        </pc:spChg>
        <pc:picChg chg="add mod">
          <ac:chgData name="Matías Bunster Raby" userId="495715c1b5296d13" providerId="LiveId" clId="{6EFC395C-0343-FB40-A236-C007B2807BD3}" dt="2025-01-15T14:21:31.743" v="1499" actId="14100"/>
          <ac:picMkLst>
            <pc:docMk/>
            <pc:sldMk cId="3191402893" sldId="283"/>
            <ac:picMk id="3" creationId="{7A51534B-86EA-6DF8-F287-BCC00DD79ECA}"/>
          </ac:picMkLst>
        </pc:picChg>
        <pc:picChg chg="del">
          <ac:chgData name="Matías Bunster Raby" userId="495715c1b5296d13" providerId="LiveId" clId="{6EFC395C-0343-FB40-A236-C007B2807BD3}" dt="2025-01-15T14:21:06.706" v="1496" actId="478"/>
          <ac:picMkLst>
            <pc:docMk/>
            <pc:sldMk cId="3191402893" sldId="283"/>
            <ac:picMk id="4" creationId="{10C67722-8638-D32F-6744-B111227740E5}"/>
          </ac:picMkLst>
        </pc:picChg>
      </pc:sldChg>
      <pc:sldChg chg="addSp delSp modSp add mod">
        <pc:chgData name="Matías Bunster Raby" userId="495715c1b5296d13" providerId="LiveId" clId="{6EFC395C-0343-FB40-A236-C007B2807BD3}" dt="2025-01-15T14:22:48.926" v="1546" actId="14100"/>
        <pc:sldMkLst>
          <pc:docMk/>
          <pc:sldMk cId="2017249120" sldId="284"/>
        </pc:sldMkLst>
        <pc:spChg chg="mod">
          <ac:chgData name="Matías Bunster Raby" userId="495715c1b5296d13" providerId="LiveId" clId="{6EFC395C-0343-FB40-A236-C007B2807BD3}" dt="2025-01-15T14:22:25.729" v="1543" actId="20577"/>
          <ac:spMkLst>
            <pc:docMk/>
            <pc:sldMk cId="2017249120" sldId="284"/>
            <ac:spMk id="2" creationId="{5AE0C9EE-BF56-CFE1-52E7-E2F8D71C8984}"/>
          </ac:spMkLst>
        </pc:spChg>
        <pc:picChg chg="del">
          <ac:chgData name="Matías Bunster Raby" userId="495715c1b5296d13" providerId="LiveId" clId="{6EFC395C-0343-FB40-A236-C007B2807BD3}" dt="2025-01-15T14:22:07.200" v="1522" actId="478"/>
          <ac:picMkLst>
            <pc:docMk/>
            <pc:sldMk cId="2017249120" sldId="284"/>
            <ac:picMk id="3" creationId="{70FA8B86-FF20-184F-F6B7-E8446E229232}"/>
          </ac:picMkLst>
        </pc:picChg>
        <pc:picChg chg="add mod">
          <ac:chgData name="Matías Bunster Raby" userId="495715c1b5296d13" providerId="LiveId" clId="{6EFC395C-0343-FB40-A236-C007B2807BD3}" dt="2025-01-15T14:22:48.926" v="1546" actId="14100"/>
          <ac:picMkLst>
            <pc:docMk/>
            <pc:sldMk cId="2017249120" sldId="284"/>
            <ac:picMk id="4" creationId="{BE111097-846C-1635-41F8-C3EE6E4FDE13}"/>
          </ac:picMkLst>
        </pc:picChg>
      </pc:sldChg>
      <pc:sldChg chg="addSp delSp modSp add mod">
        <pc:chgData name="Matías Bunster Raby" userId="495715c1b5296d13" providerId="LiveId" clId="{6EFC395C-0343-FB40-A236-C007B2807BD3}" dt="2025-01-15T14:23:46.274" v="1555" actId="14100"/>
        <pc:sldMkLst>
          <pc:docMk/>
          <pc:sldMk cId="108778781" sldId="285"/>
        </pc:sldMkLst>
        <pc:spChg chg="mod">
          <ac:chgData name="Matías Bunster Raby" userId="495715c1b5296d13" providerId="LiveId" clId="{6EFC395C-0343-FB40-A236-C007B2807BD3}" dt="2025-01-15T14:23:24.648" v="1552" actId="6549"/>
          <ac:spMkLst>
            <pc:docMk/>
            <pc:sldMk cId="108778781" sldId="285"/>
            <ac:spMk id="2" creationId="{7548D836-5387-4FB6-88FD-8DBB9EEE8401}"/>
          </ac:spMkLst>
        </pc:spChg>
        <pc:picChg chg="add mod">
          <ac:chgData name="Matías Bunster Raby" userId="495715c1b5296d13" providerId="LiveId" clId="{6EFC395C-0343-FB40-A236-C007B2807BD3}" dt="2025-01-15T14:23:46.274" v="1555" actId="14100"/>
          <ac:picMkLst>
            <pc:docMk/>
            <pc:sldMk cId="108778781" sldId="285"/>
            <ac:picMk id="3" creationId="{BB91B689-7814-47A3-533D-271CC1CD0A93}"/>
          </ac:picMkLst>
        </pc:picChg>
        <pc:picChg chg="del">
          <ac:chgData name="Matías Bunster Raby" userId="495715c1b5296d13" providerId="LiveId" clId="{6EFC395C-0343-FB40-A236-C007B2807BD3}" dt="2025-01-15T14:23:18.896" v="1548" actId="478"/>
          <ac:picMkLst>
            <pc:docMk/>
            <pc:sldMk cId="108778781" sldId="285"/>
            <ac:picMk id="4" creationId="{A89ABA8A-5BA3-BB23-71B3-567B90EE5825}"/>
          </ac:picMkLst>
        </pc:picChg>
      </pc:sldChg>
      <pc:sldChg chg="addSp delSp modSp add mod">
        <pc:chgData name="Matías Bunster Raby" userId="495715c1b5296d13" providerId="LiveId" clId="{6EFC395C-0343-FB40-A236-C007B2807BD3}" dt="2025-01-15T14:24:32.709" v="1566" actId="14100"/>
        <pc:sldMkLst>
          <pc:docMk/>
          <pc:sldMk cId="1724549930" sldId="286"/>
        </pc:sldMkLst>
        <pc:spChg chg="mod">
          <ac:chgData name="Matías Bunster Raby" userId="495715c1b5296d13" providerId="LiveId" clId="{6EFC395C-0343-FB40-A236-C007B2807BD3}" dt="2025-01-15T14:24:09.547" v="1563" actId="6549"/>
          <ac:spMkLst>
            <pc:docMk/>
            <pc:sldMk cId="1724549930" sldId="286"/>
            <ac:spMk id="2" creationId="{6C25D9E3-2470-1785-44BA-527DD80BB253}"/>
          </ac:spMkLst>
        </pc:spChg>
        <pc:picChg chg="del">
          <ac:chgData name="Matías Bunster Raby" userId="495715c1b5296d13" providerId="LiveId" clId="{6EFC395C-0343-FB40-A236-C007B2807BD3}" dt="2025-01-15T14:24:00.068" v="1557" actId="478"/>
          <ac:picMkLst>
            <pc:docMk/>
            <pc:sldMk cId="1724549930" sldId="286"/>
            <ac:picMk id="3" creationId="{5A142D38-6E99-1E1D-393C-B4AF1ADAE449}"/>
          </ac:picMkLst>
        </pc:picChg>
        <pc:picChg chg="add mod">
          <ac:chgData name="Matías Bunster Raby" userId="495715c1b5296d13" providerId="LiveId" clId="{6EFC395C-0343-FB40-A236-C007B2807BD3}" dt="2025-01-15T14:24:32.709" v="1566" actId="14100"/>
          <ac:picMkLst>
            <pc:docMk/>
            <pc:sldMk cId="1724549930" sldId="286"/>
            <ac:picMk id="4" creationId="{1F91906B-9931-E825-F78C-D261DD31620D}"/>
          </ac:picMkLst>
        </pc:picChg>
      </pc:sldChg>
      <pc:sldChg chg="addSp delSp modSp add mod">
        <pc:chgData name="Matías Bunster Raby" userId="495715c1b5296d13" providerId="LiveId" clId="{6EFC395C-0343-FB40-A236-C007B2807BD3}" dt="2025-01-15T14:25:26.889" v="1577" actId="1076"/>
        <pc:sldMkLst>
          <pc:docMk/>
          <pc:sldMk cId="71385023" sldId="287"/>
        </pc:sldMkLst>
        <pc:spChg chg="mod">
          <ac:chgData name="Matías Bunster Raby" userId="495715c1b5296d13" providerId="LiveId" clId="{6EFC395C-0343-FB40-A236-C007B2807BD3}" dt="2025-01-15T14:24:57.755" v="1574" actId="20577"/>
          <ac:spMkLst>
            <pc:docMk/>
            <pc:sldMk cId="71385023" sldId="287"/>
            <ac:spMk id="2" creationId="{0E4D4589-89C8-4E2A-41D3-9F141BCE33CD}"/>
          </ac:spMkLst>
        </pc:spChg>
        <pc:picChg chg="add mod">
          <ac:chgData name="Matías Bunster Raby" userId="495715c1b5296d13" providerId="LiveId" clId="{6EFC395C-0343-FB40-A236-C007B2807BD3}" dt="2025-01-15T14:25:26.889" v="1577" actId="1076"/>
          <ac:picMkLst>
            <pc:docMk/>
            <pc:sldMk cId="71385023" sldId="287"/>
            <ac:picMk id="3" creationId="{2224F2FF-1463-0700-36AF-7B4754566666}"/>
          </ac:picMkLst>
        </pc:picChg>
        <pc:picChg chg="del">
          <ac:chgData name="Matías Bunster Raby" userId="495715c1b5296d13" providerId="LiveId" clId="{6EFC395C-0343-FB40-A236-C007B2807BD3}" dt="2025-01-15T14:24:49.749" v="1568" actId="478"/>
          <ac:picMkLst>
            <pc:docMk/>
            <pc:sldMk cId="71385023" sldId="287"/>
            <ac:picMk id="4" creationId="{AFA10E4F-A316-12A9-082A-6CACF2DE8D77}"/>
          </ac:picMkLst>
        </pc:picChg>
      </pc:sldChg>
      <pc:sldChg chg="addSp delSp modSp add mod">
        <pc:chgData name="Matías Bunster Raby" userId="495715c1b5296d13" providerId="LiveId" clId="{6EFC395C-0343-FB40-A236-C007B2807BD3}" dt="2025-01-15T14:26:10.286" v="1586" actId="14100"/>
        <pc:sldMkLst>
          <pc:docMk/>
          <pc:sldMk cId="1308007933" sldId="288"/>
        </pc:sldMkLst>
        <pc:spChg chg="mod">
          <ac:chgData name="Matías Bunster Raby" userId="495715c1b5296d13" providerId="LiveId" clId="{6EFC395C-0343-FB40-A236-C007B2807BD3}" dt="2025-01-15T14:26:02.431" v="1583" actId="6549"/>
          <ac:spMkLst>
            <pc:docMk/>
            <pc:sldMk cId="1308007933" sldId="288"/>
            <ac:spMk id="2" creationId="{8A892B40-587D-A95B-312F-DC00D24DA0CB}"/>
          </ac:spMkLst>
        </pc:spChg>
        <pc:picChg chg="del">
          <ac:chgData name="Matías Bunster Raby" userId="495715c1b5296d13" providerId="LiveId" clId="{6EFC395C-0343-FB40-A236-C007B2807BD3}" dt="2025-01-15T14:25:55.037" v="1579" actId="478"/>
          <ac:picMkLst>
            <pc:docMk/>
            <pc:sldMk cId="1308007933" sldId="288"/>
            <ac:picMk id="3" creationId="{0823C9A7-A61D-14CA-9EA9-E8844E04C932}"/>
          </ac:picMkLst>
        </pc:picChg>
        <pc:picChg chg="add mod">
          <ac:chgData name="Matías Bunster Raby" userId="495715c1b5296d13" providerId="LiveId" clId="{6EFC395C-0343-FB40-A236-C007B2807BD3}" dt="2025-01-15T14:26:10.286" v="1586" actId="14100"/>
          <ac:picMkLst>
            <pc:docMk/>
            <pc:sldMk cId="1308007933" sldId="288"/>
            <ac:picMk id="4" creationId="{E978E4D1-A01D-DE61-B8F3-8437A86F44B8}"/>
          </ac:picMkLst>
        </pc:picChg>
      </pc:sldChg>
      <pc:sldChg chg="addSp delSp modSp add mod">
        <pc:chgData name="Matías Bunster Raby" userId="495715c1b5296d13" providerId="LiveId" clId="{6EFC395C-0343-FB40-A236-C007B2807BD3}" dt="2025-01-15T14:27:10.070" v="1598" actId="14100"/>
        <pc:sldMkLst>
          <pc:docMk/>
          <pc:sldMk cId="2786587480" sldId="289"/>
        </pc:sldMkLst>
        <pc:spChg chg="mod">
          <ac:chgData name="Matías Bunster Raby" userId="495715c1b5296d13" providerId="LiveId" clId="{6EFC395C-0343-FB40-A236-C007B2807BD3}" dt="2025-01-15T14:26:46.800" v="1593" actId="6549"/>
          <ac:spMkLst>
            <pc:docMk/>
            <pc:sldMk cId="2786587480" sldId="289"/>
            <ac:spMk id="2" creationId="{B9776375-B0A1-DD5B-CB52-0409D1A3D9AC}"/>
          </ac:spMkLst>
        </pc:spChg>
        <pc:picChg chg="add mod">
          <ac:chgData name="Matías Bunster Raby" userId="495715c1b5296d13" providerId="LiveId" clId="{6EFC395C-0343-FB40-A236-C007B2807BD3}" dt="2025-01-15T14:27:10.070" v="1598" actId="14100"/>
          <ac:picMkLst>
            <pc:docMk/>
            <pc:sldMk cId="2786587480" sldId="289"/>
            <ac:picMk id="3" creationId="{4AF900C5-7660-179A-ECE4-C512B68AE359}"/>
          </ac:picMkLst>
        </pc:picChg>
        <pc:picChg chg="del mod">
          <ac:chgData name="Matías Bunster Raby" userId="495715c1b5296d13" providerId="LiveId" clId="{6EFC395C-0343-FB40-A236-C007B2807BD3}" dt="2025-01-15T14:26:49.229" v="1595" actId="478"/>
          <ac:picMkLst>
            <pc:docMk/>
            <pc:sldMk cId="2786587480" sldId="289"/>
            <ac:picMk id="4" creationId="{D02B4C2C-8C9D-19A5-9FEE-073E392A9715}"/>
          </ac:picMkLst>
        </pc:picChg>
      </pc:sldChg>
      <pc:sldChg chg="addSp delSp modSp add mod">
        <pc:chgData name="Matías Bunster Raby" userId="495715c1b5296d13" providerId="LiveId" clId="{6EFC395C-0343-FB40-A236-C007B2807BD3}" dt="2025-01-15T14:27:51.608" v="1609" actId="14100"/>
        <pc:sldMkLst>
          <pc:docMk/>
          <pc:sldMk cId="2172827185" sldId="290"/>
        </pc:sldMkLst>
        <pc:spChg chg="mod">
          <ac:chgData name="Matías Bunster Raby" userId="495715c1b5296d13" providerId="LiveId" clId="{6EFC395C-0343-FB40-A236-C007B2807BD3}" dt="2025-01-15T14:27:33.031" v="1606" actId="6549"/>
          <ac:spMkLst>
            <pc:docMk/>
            <pc:sldMk cId="2172827185" sldId="290"/>
            <ac:spMk id="2" creationId="{AD9B1593-30BB-2166-9B30-83585F8C471D}"/>
          </ac:spMkLst>
        </pc:spChg>
        <pc:picChg chg="del">
          <ac:chgData name="Matías Bunster Raby" userId="495715c1b5296d13" providerId="LiveId" clId="{6EFC395C-0343-FB40-A236-C007B2807BD3}" dt="2025-01-15T14:27:27.017" v="1600" actId="478"/>
          <ac:picMkLst>
            <pc:docMk/>
            <pc:sldMk cId="2172827185" sldId="290"/>
            <ac:picMk id="3" creationId="{1D81224A-C22A-0211-71E2-3F3344C2E02B}"/>
          </ac:picMkLst>
        </pc:picChg>
        <pc:picChg chg="add mod">
          <ac:chgData name="Matías Bunster Raby" userId="495715c1b5296d13" providerId="LiveId" clId="{6EFC395C-0343-FB40-A236-C007B2807BD3}" dt="2025-01-15T14:27:51.608" v="1609" actId="14100"/>
          <ac:picMkLst>
            <pc:docMk/>
            <pc:sldMk cId="2172827185" sldId="290"/>
            <ac:picMk id="4" creationId="{3D0B8BCD-252D-468C-0617-B9549795BEA8}"/>
          </ac:picMkLst>
        </pc:picChg>
      </pc:sldChg>
      <pc:sldChg chg="addSp delSp modSp add mod ord">
        <pc:chgData name="Matías Bunster Raby" userId="495715c1b5296d13" providerId="LiveId" clId="{6EFC395C-0343-FB40-A236-C007B2807BD3}" dt="2025-01-15T23:39:09.970" v="4729" actId="6549"/>
        <pc:sldMkLst>
          <pc:docMk/>
          <pc:sldMk cId="1907719367" sldId="291"/>
        </pc:sldMkLst>
        <pc:spChg chg="mod">
          <ac:chgData name="Matías Bunster Raby" userId="495715c1b5296d13" providerId="LiveId" clId="{6EFC395C-0343-FB40-A236-C007B2807BD3}" dt="2025-01-15T23:39:09.970" v="4729" actId="6549"/>
          <ac:spMkLst>
            <pc:docMk/>
            <pc:sldMk cId="1907719367" sldId="291"/>
            <ac:spMk id="2" creationId="{578B7F89-5DFA-5E88-8354-0C6533E6D6C6}"/>
          </ac:spMkLst>
        </pc:spChg>
        <pc:spChg chg="add del mod">
          <ac:chgData name="Matías Bunster Raby" userId="495715c1b5296d13" providerId="LiveId" clId="{6EFC395C-0343-FB40-A236-C007B2807BD3}" dt="2025-01-15T14:41:39.937" v="2151" actId="478"/>
          <ac:spMkLst>
            <pc:docMk/>
            <pc:sldMk cId="1907719367" sldId="291"/>
            <ac:spMk id="3" creationId="{128B8DF3-C1CE-895A-916E-AA5841448449}"/>
          </ac:spMkLst>
        </pc:spChg>
        <pc:spChg chg="add del mod">
          <ac:chgData name="Matías Bunster Raby" userId="495715c1b5296d13" providerId="LiveId" clId="{6EFC395C-0343-FB40-A236-C007B2807BD3}" dt="2025-01-15T14:41:42.684" v="2152" actId="478"/>
          <ac:spMkLst>
            <pc:docMk/>
            <pc:sldMk cId="1907719367" sldId="291"/>
            <ac:spMk id="6" creationId="{F8DEDA51-3D80-34EA-ED7B-78288315AD2D}"/>
          </ac:spMkLst>
        </pc:spChg>
        <pc:picChg chg="del mod">
          <ac:chgData name="Matías Bunster Raby" userId="495715c1b5296d13" providerId="LiveId" clId="{6EFC395C-0343-FB40-A236-C007B2807BD3}" dt="2025-01-15T14:28:34.346" v="1637" actId="478"/>
          <ac:picMkLst>
            <pc:docMk/>
            <pc:sldMk cId="1907719367" sldId="291"/>
            <ac:picMk id="4" creationId="{F0E8E422-C8C7-4536-4A6A-C82DD52727C0}"/>
          </ac:picMkLst>
        </pc:picChg>
        <pc:picChg chg="add mod">
          <ac:chgData name="Matías Bunster Raby" userId="495715c1b5296d13" providerId="LiveId" clId="{6EFC395C-0343-FB40-A236-C007B2807BD3}" dt="2025-01-15T14:43:07.147" v="2191" actId="14100"/>
          <ac:picMkLst>
            <pc:docMk/>
            <pc:sldMk cId="1907719367" sldId="291"/>
            <ac:picMk id="7" creationId="{9828DD14-32CA-FFF5-43CA-BD83465EAC92}"/>
          </ac:picMkLst>
        </pc:picChg>
      </pc:sldChg>
      <pc:sldChg chg="addSp delSp modSp add mod">
        <pc:chgData name="Matías Bunster Raby" userId="495715c1b5296d13" providerId="LiveId" clId="{6EFC395C-0343-FB40-A236-C007B2807BD3}" dt="2025-01-15T14:39:40.560" v="2127" actId="20577"/>
        <pc:sldMkLst>
          <pc:docMk/>
          <pc:sldMk cId="3597435109" sldId="292"/>
        </pc:sldMkLst>
        <pc:spChg chg="del">
          <ac:chgData name="Matías Bunster Raby" userId="495715c1b5296d13" providerId="LiveId" clId="{6EFC395C-0343-FB40-A236-C007B2807BD3}" dt="2025-01-15T14:31:39.274" v="1778" actId="478"/>
          <ac:spMkLst>
            <pc:docMk/>
            <pc:sldMk cId="3597435109" sldId="292"/>
            <ac:spMk id="2" creationId="{87F95CE4-FD7A-0CAB-C5BA-8E06FD574E92}"/>
          </ac:spMkLst>
        </pc:spChg>
        <pc:spChg chg="del">
          <ac:chgData name="Matías Bunster Raby" userId="495715c1b5296d13" providerId="LiveId" clId="{6EFC395C-0343-FB40-A236-C007B2807BD3}" dt="2025-01-15T14:31:21.885" v="1775" actId="478"/>
          <ac:spMkLst>
            <pc:docMk/>
            <pc:sldMk cId="3597435109" sldId="292"/>
            <ac:spMk id="3" creationId="{8640DFCA-DEE7-9807-E12D-08B25BCBF805}"/>
          </ac:spMkLst>
        </pc:spChg>
        <pc:spChg chg="add del mod">
          <ac:chgData name="Matías Bunster Raby" userId="495715c1b5296d13" providerId="LiveId" clId="{6EFC395C-0343-FB40-A236-C007B2807BD3}" dt="2025-01-15T14:31:24.474" v="1776" actId="478"/>
          <ac:spMkLst>
            <pc:docMk/>
            <pc:sldMk cId="3597435109" sldId="292"/>
            <ac:spMk id="5" creationId="{34BBEFF4-AE99-64BA-D64D-8867039E77F0}"/>
          </ac:spMkLst>
        </pc:spChg>
        <pc:spChg chg="add del mod">
          <ac:chgData name="Matías Bunster Raby" userId="495715c1b5296d13" providerId="LiveId" clId="{6EFC395C-0343-FB40-A236-C007B2807BD3}" dt="2025-01-15T14:31:42.543" v="1779" actId="478"/>
          <ac:spMkLst>
            <pc:docMk/>
            <pc:sldMk cId="3597435109" sldId="292"/>
            <ac:spMk id="8" creationId="{96807E04-DE99-382F-773B-AFEEBD339B52}"/>
          </ac:spMkLst>
        </pc:spChg>
        <pc:spChg chg="add mod">
          <ac:chgData name="Matías Bunster Raby" userId="495715c1b5296d13" providerId="LiveId" clId="{6EFC395C-0343-FB40-A236-C007B2807BD3}" dt="2025-01-15T14:38:54.861" v="2121" actId="1076"/>
          <ac:spMkLst>
            <pc:docMk/>
            <pc:sldMk cId="3597435109" sldId="292"/>
            <ac:spMk id="9" creationId="{C4C76E6E-4C1B-DB37-F9DF-F17112339563}"/>
          </ac:spMkLst>
        </pc:spChg>
        <pc:spChg chg="add mod">
          <ac:chgData name="Matías Bunster Raby" userId="495715c1b5296d13" providerId="LiveId" clId="{6EFC395C-0343-FB40-A236-C007B2807BD3}" dt="2025-01-15T14:39:40.560" v="2127" actId="20577"/>
          <ac:spMkLst>
            <pc:docMk/>
            <pc:sldMk cId="3597435109" sldId="292"/>
            <ac:spMk id="10" creationId="{95C2D056-9B19-A547-6E75-7422DB94C93E}"/>
          </ac:spMkLst>
        </pc:spChg>
        <pc:picChg chg="add mod">
          <ac:chgData name="Matías Bunster Raby" userId="495715c1b5296d13" providerId="LiveId" clId="{6EFC395C-0343-FB40-A236-C007B2807BD3}" dt="2025-01-15T14:38:42.911" v="2119" actId="1076"/>
          <ac:picMkLst>
            <pc:docMk/>
            <pc:sldMk cId="3597435109" sldId="292"/>
            <ac:picMk id="6" creationId="{D66651EB-AFA9-F8F5-F45C-3E76097387A7}"/>
          </ac:picMkLst>
        </pc:picChg>
      </pc:sldChg>
      <pc:sldChg chg="modSp add mod ord">
        <pc:chgData name="Matías Bunster Raby" userId="495715c1b5296d13" providerId="LiveId" clId="{6EFC395C-0343-FB40-A236-C007B2807BD3}" dt="2025-01-15T23:38:50.744" v="4724" actId="20578"/>
        <pc:sldMkLst>
          <pc:docMk/>
          <pc:sldMk cId="50292439" sldId="293"/>
        </pc:sldMkLst>
        <pc:spChg chg="mod">
          <ac:chgData name="Matías Bunster Raby" userId="495715c1b5296d13" providerId="LiveId" clId="{6EFC395C-0343-FB40-A236-C007B2807BD3}" dt="2025-01-15T14:40:39.934" v="2150" actId="20577"/>
          <ac:spMkLst>
            <pc:docMk/>
            <pc:sldMk cId="50292439" sldId="293"/>
            <ac:spMk id="2" creationId="{DF56FC1D-81F7-8C01-8169-1B546EC5B9EC}"/>
          </ac:spMkLst>
        </pc:spChg>
      </pc:sldChg>
      <pc:sldChg chg="addSp modSp add mod">
        <pc:chgData name="Matías Bunster Raby" userId="495715c1b5296d13" providerId="LiveId" clId="{6EFC395C-0343-FB40-A236-C007B2807BD3}" dt="2025-01-15T14:44:45.999" v="2219" actId="20577"/>
        <pc:sldMkLst>
          <pc:docMk/>
          <pc:sldMk cId="3208505144" sldId="294"/>
        </pc:sldMkLst>
        <pc:spChg chg="mod">
          <ac:chgData name="Matías Bunster Raby" userId="495715c1b5296d13" providerId="LiveId" clId="{6EFC395C-0343-FB40-A236-C007B2807BD3}" dt="2025-01-15T14:44:45.999" v="2219" actId="20577"/>
          <ac:spMkLst>
            <pc:docMk/>
            <pc:sldMk cId="3208505144" sldId="294"/>
            <ac:spMk id="2" creationId="{0A74B6CB-6481-9C76-599B-3DE09DB32244}"/>
          </ac:spMkLst>
        </pc:spChg>
        <pc:picChg chg="add mod">
          <ac:chgData name="Matías Bunster Raby" userId="495715c1b5296d13" providerId="LiveId" clId="{6EFC395C-0343-FB40-A236-C007B2807BD3}" dt="2025-01-15T14:44:26.449" v="2197" actId="1076"/>
          <ac:picMkLst>
            <pc:docMk/>
            <pc:sldMk cId="3208505144" sldId="294"/>
            <ac:picMk id="3" creationId="{1FABB410-1459-092F-6469-B03CB0FEC46A}"/>
          </ac:picMkLst>
        </pc:picChg>
        <pc:picChg chg="mod">
          <ac:chgData name="Matías Bunster Raby" userId="495715c1b5296d13" providerId="LiveId" clId="{6EFC395C-0343-FB40-A236-C007B2807BD3}" dt="2025-01-15T14:44:29.833" v="2198" actId="14100"/>
          <ac:picMkLst>
            <pc:docMk/>
            <pc:sldMk cId="3208505144" sldId="294"/>
            <ac:picMk id="7" creationId="{C1B8277E-FA48-099C-699B-743B61A9E636}"/>
          </ac:picMkLst>
        </pc:picChg>
      </pc:sldChg>
      <pc:sldChg chg="addSp delSp modSp add mod">
        <pc:chgData name="Matías Bunster Raby" userId="495715c1b5296d13" providerId="LiveId" clId="{6EFC395C-0343-FB40-A236-C007B2807BD3}" dt="2025-01-15T14:46:51.449" v="2325" actId="1076"/>
        <pc:sldMkLst>
          <pc:docMk/>
          <pc:sldMk cId="2374824542" sldId="295"/>
        </pc:sldMkLst>
        <pc:spChg chg="mod">
          <ac:chgData name="Matías Bunster Raby" userId="495715c1b5296d13" providerId="LiveId" clId="{6EFC395C-0343-FB40-A236-C007B2807BD3}" dt="2025-01-15T14:46:50.219" v="2324" actId="27636"/>
          <ac:spMkLst>
            <pc:docMk/>
            <pc:sldMk cId="2374824542" sldId="295"/>
            <ac:spMk id="2" creationId="{8DBBD671-C875-4CD9-61C9-50ECA62E11B1}"/>
          </ac:spMkLst>
        </pc:spChg>
        <pc:picChg chg="del">
          <ac:chgData name="Matías Bunster Raby" userId="495715c1b5296d13" providerId="LiveId" clId="{6EFC395C-0343-FB40-A236-C007B2807BD3}" dt="2025-01-15T14:45:23.701" v="2221" actId="478"/>
          <ac:picMkLst>
            <pc:docMk/>
            <pc:sldMk cId="2374824542" sldId="295"/>
            <ac:picMk id="3" creationId="{F6BB4CC3-BEA3-184F-DA49-774FE9D34D44}"/>
          </ac:picMkLst>
        </pc:picChg>
        <pc:picChg chg="add mod">
          <ac:chgData name="Matías Bunster Raby" userId="495715c1b5296d13" providerId="LiveId" clId="{6EFC395C-0343-FB40-A236-C007B2807BD3}" dt="2025-01-15T14:46:51.449" v="2325" actId="1076"/>
          <ac:picMkLst>
            <pc:docMk/>
            <pc:sldMk cId="2374824542" sldId="295"/>
            <ac:picMk id="4" creationId="{1464310B-2EC9-C8F9-870D-8F066F62AAF6}"/>
          </ac:picMkLst>
        </pc:picChg>
        <pc:picChg chg="del">
          <ac:chgData name="Matías Bunster Raby" userId="495715c1b5296d13" providerId="LiveId" clId="{6EFC395C-0343-FB40-A236-C007B2807BD3}" dt="2025-01-15T14:45:25.578" v="2222" actId="478"/>
          <ac:picMkLst>
            <pc:docMk/>
            <pc:sldMk cId="2374824542" sldId="295"/>
            <ac:picMk id="7" creationId="{648B132B-2C24-BB08-6134-AB20AD64EEEC}"/>
          </ac:picMkLst>
        </pc:picChg>
      </pc:sldChg>
      <pc:sldChg chg="addSp delSp modSp add mod">
        <pc:chgData name="Matías Bunster Raby" userId="495715c1b5296d13" providerId="LiveId" clId="{6EFC395C-0343-FB40-A236-C007B2807BD3}" dt="2025-01-15T23:41:26.377" v="4731"/>
        <pc:sldMkLst>
          <pc:docMk/>
          <pc:sldMk cId="2270365455" sldId="296"/>
        </pc:sldMkLst>
        <pc:spChg chg="mod">
          <ac:chgData name="Matías Bunster Raby" userId="495715c1b5296d13" providerId="LiveId" clId="{6EFC395C-0343-FB40-A236-C007B2807BD3}" dt="2025-01-15T14:47:33.795" v="2365" actId="20577"/>
          <ac:spMkLst>
            <pc:docMk/>
            <pc:sldMk cId="2270365455" sldId="296"/>
            <ac:spMk id="2" creationId="{378BD6B5-796E-C753-47D4-408CF3D19416}"/>
          </ac:spMkLst>
        </pc:spChg>
        <pc:picChg chg="add del mod">
          <ac:chgData name="Matías Bunster Raby" userId="495715c1b5296d13" providerId="LiveId" clId="{6EFC395C-0343-FB40-A236-C007B2807BD3}" dt="2025-01-15T23:41:24.677" v="4730" actId="478"/>
          <ac:picMkLst>
            <pc:docMk/>
            <pc:sldMk cId="2270365455" sldId="296"/>
            <ac:picMk id="3" creationId="{99081F2C-21ED-360C-690D-B2491E915F41}"/>
          </ac:picMkLst>
        </pc:picChg>
        <pc:picChg chg="del">
          <ac:chgData name="Matías Bunster Raby" userId="495715c1b5296d13" providerId="LiveId" clId="{6EFC395C-0343-FB40-A236-C007B2807BD3}" dt="2025-01-15T14:47:35.917" v="2366" actId="478"/>
          <ac:picMkLst>
            <pc:docMk/>
            <pc:sldMk cId="2270365455" sldId="296"/>
            <ac:picMk id="4" creationId="{0FB12688-81F7-8B8B-CA7F-1E856BF702B9}"/>
          </ac:picMkLst>
        </pc:picChg>
        <pc:picChg chg="add mod">
          <ac:chgData name="Matías Bunster Raby" userId="495715c1b5296d13" providerId="LiveId" clId="{6EFC395C-0343-FB40-A236-C007B2807BD3}" dt="2025-01-15T23:41:26.377" v="4731"/>
          <ac:picMkLst>
            <pc:docMk/>
            <pc:sldMk cId="2270365455" sldId="296"/>
            <ac:picMk id="4" creationId="{2C9EABBC-B0FA-25E2-3AC9-F59A84B3E8F9}"/>
          </ac:picMkLst>
        </pc:picChg>
      </pc:sldChg>
      <pc:sldChg chg="addSp delSp modSp add mod">
        <pc:chgData name="Matías Bunster Raby" userId="495715c1b5296d13" providerId="LiveId" clId="{6EFC395C-0343-FB40-A236-C007B2807BD3}" dt="2025-01-15T14:49:24.503" v="2453" actId="20577"/>
        <pc:sldMkLst>
          <pc:docMk/>
          <pc:sldMk cId="3793721242" sldId="297"/>
        </pc:sldMkLst>
        <pc:spChg chg="mod">
          <ac:chgData name="Matías Bunster Raby" userId="495715c1b5296d13" providerId="LiveId" clId="{6EFC395C-0343-FB40-A236-C007B2807BD3}" dt="2025-01-15T14:49:24.503" v="2453" actId="20577"/>
          <ac:spMkLst>
            <pc:docMk/>
            <pc:sldMk cId="3793721242" sldId="297"/>
            <ac:spMk id="2" creationId="{9C74E6A7-5518-DD38-E20F-888EEC3889AA}"/>
          </ac:spMkLst>
        </pc:spChg>
        <pc:picChg chg="del mod">
          <ac:chgData name="Matías Bunster Raby" userId="495715c1b5296d13" providerId="LiveId" clId="{6EFC395C-0343-FB40-A236-C007B2807BD3}" dt="2025-01-15T14:48:37.378" v="2416" actId="478"/>
          <ac:picMkLst>
            <pc:docMk/>
            <pc:sldMk cId="3793721242" sldId="297"/>
            <ac:picMk id="3" creationId="{31382973-A229-A632-5780-49F8DF783C43}"/>
          </ac:picMkLst>
        </pc:picChg>
        <pc:picChg chg="add mod">
          <ac:chgData name="Matías Bunster Raby" userId="495715c1b5296d13" providerId="LiveId" clId="{6EFC395C-0343-FB40-A236-C007B2807BD3}" dt="2025-01-15T14:49:17.012" v="2443" actId="14100"/>
          <ac:picMkLst>
            <pc:docMk/>
            <pc:sldMk cId="3793721242" sldId="297"/>
            <ac:picMk id="4" creationId="{E4F82B5B-35C5-BD86-58F3-9A0058394E80}"/>
          </ac:picMkLst>
        </pc:picChg>
      </pc:sldChg>
      <pc:sldChg chg="addSp delSp modSp add mod">
        <pc:chgData name="Matías Bunster Raby" userId="495715c1b5296d13" providerId="LiveId" clId="{6EFC395C-0343-FB40-A236-C007B2807BD3}" dt="2025-01-15T14:50:31.084" v="2479" actId="6549"/>
        <pc:sldMkLst>
          <pc:docMk/>
          <pc:sldMk cId="2432163701" sldId="298"/>
        </pc:sldMkLst>
        <pc:spChg chg="mod">
          <ac:chgData name="Matías Bunster Raby" userId="495715c1b5296d13" providerId="LiveId" clId="{6EFC395C-0343-FB40-A236-C007B2807BD3}" dt="2025-01-15T14:50:31.084" v="2479" actId="6549"/>
          <ac:spMkLst>
            <pc:docMk/>
            <pc:sldMk cId="2432163701" sldId="298"/>
            <ac:spMk id="2" creationId="{D2ACD0A0-CAAA-829D-68C2-493249E15139}"/>
          </ac:spMkLst>
        </pc:spChg>
        <pc:picChg chg="add mod">
          <ac:chgData name="Matías Bunster Raby" userId="495715c1b5296d13" providerId="LiveId" clId="{6EFC395C-0343-FB40-A236-C007B2807BD3}" dt="2025-01-15T14:50:17.498" v="2458" actId="14100"/>
          <ac:picMkLst>
            <pc:docMk/>
            <pc:sldMk cId="2432163701" sldId="298"/>
            <ac:picMk id="3" creationId="{689331D3-D70C-F465-F7B2-33A339FC5F65}"/>
          </ac:picMkLst>
        </pc:picChg>
        <pc:picChg chg="del">
          <ac:chgData name="Matías Bunster Raby" userId="495715c1b5296d13" providerId="LiveId" clId="{6EFC395C-0343-FB40-A236-C007B2807BD3}" dt="2025-01-15T14:50:09.160" v="2455" actId="478"/>
          <ac:picMkLst>
            <pc:docMk/>
            <pc:sldMk cId="2432163701" sldId="298"/>
            <ac:picMk id="4" creationId="{1EAF8AE5-3F6A-9694-21F9-1A4AF94B6837}"/>
          </ac:picMkLst>
        </pc:picChg>
      </pc:sldChg>
      <pc:sldChg chg="addSp delSp modSp add mod">
        <pc:chgData name="Matías Bunster Raby" userId="495715c1b5296d13" providerId="LiveId" clId="{6EFC395C-0343-FB40-A236-C007B2807BD3}" dt="2025-01-15T14:56:58.062" v="2577" actId="122"/>
        <pc:sldMkLst>
          <pc:docMk/>
          <pc:sldMk cId="330355004" sldId="299"/>
        </pc:sldMkLst>
        <pc:spChg chg="mod">
          <ac:chgData name="Matías Bunster Raby" userId="495715c1b5296d13" providerId="LiveId" clId="{6EFC395C-0343-FB40-A236-C007B2807BD3}" dt="2025-01-15T14:51:31.621" v="2495" actId="20577"/>
          <ac:spMkLst>
            <pc:docMk/>
            <pc:sldMk cId="330355004" sldId="299"/>
            <ac:spMk id="2" creationId="{F9FBC222-731D-246D-32AF-73A909B0526F}"/>
          </ac:spMkLst>
        </pc:spChg>
        <pc:graphicFrameChg chg="add mod modGraphic">
          <ac:chgData name="Matías Bunster Raby" userId="495715c1b5296d13" providerId="LiveId" clId="{6EFC395C-0343-FB40-A236-C007B2807BD3}" dt="2025-01-15T14:56:58.062" v="2577" actId="122"/>
          <ac:graphicFrameMkLst>
            <pc:docMk/>
            <pc:sldMk cId="330355004" sldId="299"/>
            <ac:graphicFrameMk id="4" creationId="{08802855-F0D0-3C3C-E1FC-190D4C045F7D}"/>
          </ac:graphicFrameMkLst>
        </pc:graphicFrameChg>
        <pc:picChg chg="del mod">
          <ac:chgData name="Matías Bunster Raby" userId="495715c1b5296d13" providerId="LiveId" clId="{6EFC395C-0343-FB40-A236-C007B2807BD3}" dt="2025-01-15T14:51:36.411" v="2497" actId="478"/>
          <ac:picMkLst>
            <pc:docMk/>
            <pc:sldMk cId="330355004" sldId="299"/>
            <ac:picMk id="3" creationId="{C4911445-8D18-E8CE-9D87-B8B60EE645A2}"/>
          </ac:picMkLst>
        </pc:picChg>
      </pc:sldChg>
      <pc:sldChg chg="addSp delSp modSp add mod">
        <pc:chgData name="Matías Bunster Raby" userId="495715c1b5296d13" providerId="LiveId" clId="{6EFC395C-0343-FB40-A236-C007B2807BD3}" dt="2025-01-15T15:04:49.352" v="3000" actId="20577"/>
        <pc:sldMkLst>
          <pc:docMk/>
          <pc:sldMk cId="1944332553" sldId="300"/>
        </pc:sldMkLst>
        <pc:spChg chg="mod">
          <ac:chgData name="Matías Bunster Raby" userId="495715c1b5296d13" providerId="LiveId" clId="{6EFC395C-0343-FB40-A236-C007B2807BD3}" dt="2025-01-15T15:04:49.352" v="3000" actId="20577"/>
          <ac:spMkLst>
            <pc:docMk/>
            <pc:sldMk cId="1944332553" sldId="300"/>
            <ac:spMk id="2" creationId="{1B1278C6-3CD6-A0AF-5AAB-00AD01300D40}"/>
          </ac:spMkLst>
        </pc:spChg>
        <pc:spChg chg="add mod">
          <ac:chgData name="Matías Bunster Raby" userId="495715c1b5296d13" providerId="LiveId" clId="{6EFC395C-0343-FB40-A236-C007B2807BD3}" dt="2025-01-15T14:59:01.330" v="2642" actId="14100"/>
          <ac:spMkLst>
            <pc:docMk/>
            <pc:sldMk cId="1944332553" sldId="300"/>
            <ac:spMk id="3" creationId="{851755B9-4223-7EB0-6D9B-EC6295C8485C}"/>
          </ac:spMkLst>
        </pc:spChg>
        <pc:spChg chg="add mod">
          <ac:chgData name="Matías Bunster Raby" userId="495715c1b5296d13" providerId="LiveId" clId="{6EFC395C-0343-FB40-A236-C007B2807BD3}" dt="2025-01-15T15:04:02.511" v="2995" actId="15"/>
          <ac:spMkLst>
            <pc:docMk/>
            <pc:sldMk cId="1944332553" sldId="300"/>
            <ac:spMk id="5" creationId="{0EF8092A-F68A-A6BD-F031-FDF9C2B4BB63}"/>
          </ac:spMkLst>
        </pc:spChg>
        <pc:graphicFrameChg chg="del">
          <ac:chgData name="Matías Bunster Raby" userId="495715c1b5296d13" providerId="LiveId" clId="{6EFC395C-0343-FB40-A236-C007B2807BD3}" dt="2025-01-15T14:57:49.534" v="2579" actId="478"/>
          <ac:graphicFrameMkLst>
            <pc:docMk/>
            <pc:sldMk cId="1944332553" sldId="300"/>
            <ac:graphicFrameMk id="4" creationId="{AFBBC0A1-84A3-D917-66CE-B72796EEEA5F}"/>
          </ac:graphicFrameMkLst>
        </pc:graphicFrameChg>
      </pc:sldChg>
      <pc:sldChg chg="addSp delSp modSp add mod">
        <pc:chgData name="Matías Bunster Raby" userId="495715c1b5296d13" providerId="LiveId" clId="{6EFC395C-0343-FB40-A236-C007B2807BD3}" dt="2025-01-15T15:06:52.362" v="3047" actId="20577"/>
        <pc:sldMkLst>
          <pc:docMk/>
          <pc:sldMk cId="2215786624" sldId="301"/>
        </pc:sldMkLst>
        <pc:spChg chg="mod">
          <ac:chgData name="Matías Bunster Raby" userId="495715c1b5296d13" providerId="LiveId" clId="{6EFC395C-0343-FB40-A236-C007B2807BD3}" dt="2025-01-15T15:06:52.362" v="3047" actId="20577"/>
          <ac:spMkLst>
            <pc:docMk/>
            <pc:sldMk cId="2215786624" sldId="301"/>
            <ac:spMk id="2" creationId="{35193551-1FDF-77D4-FE6C-8620461A02F1}"/>
          </ac:spMkLst>
        </pc:spChg>
        <pc:spChg chg="del">
          <ac:chgData name="Matías Bunster Raby" userId="495715c1b5296d13" providerId="LiveId" clId="{6EFC395C-0343-FB40-A236-C007B2807BD3}" dt="2025-01-15T15:05:21.843" v="3018" actId="478"/>
          <ac:spMkLst>
            <pc:docMk/>
            <pc:sldMk cId="2215786624" sldId="301"/>
            <ac:spMk id="3" creationId="{D47C7B2C-4994-357B-32B4-A28ED531FC96}"/>
          </ac:spMkLst>
        </pc:spChg>
        <pc:spChg chg="del">
          <ac:chgData name="Matías Bunster Raby" userId="495715c1b5296d13" providerId="LiveId" clId="{6EFC395C-0343-FB40-A236-C007B2807BD3}" dt="2025-01-15T15:05:19.640" v="3017" actId="478"/>
          <ac:spMkLst>
            <pc:docMk/>
            <pc:sldMk cId="2215786624" sldId="301"/>
            <ac:spMk id="5" creationId="{5A521BEF-E38B-7232-FA4A-3D3B0709C916}"/>
          </ac:spMkLst>
        </pc:spChg>
        <pc:picChg chg="add mod">
          <ac:chgData name="Matías Bunster Raby" userId="495715c1b5296d13" providerId="LiveId" clId="{6EFC395C-0343-FB40-A236-C007B2807BD3}" dt="2025-01-15T15:06:02.408" v="3036" actId="14100"/>
          <ac:picMkLst>
            <pc:docMk/>
            <pc:sldMk cId="2215786624" sldId="301"/>
            <ac:picMk id="4" creationId="{FEE863A6-C543-9B55-5E05-E52B3770B7B5}"/>
          </ac:picMkLst>
        </pc:picChg>
      </pc:sldChg>
      <pc:sldChg chg="addSp delSp modSp add mod">
        <pc:chgData name="Matías Bunster Raby" userId="495715c1b5296d13" providerId="LiveId" clId="{6EFC395C-0343-FB40-A236-C007B2807BD3}" dt="2025-01-15T15:07:54.890" v="3064" actId="14100"/>
        <pc:sldMkLst>
          <pc:docMk/>
          <pc:sldMk cId="833698577" sldId="302"/>
        </pc:sldMkLst>
        <pc:spChg chg="mod">
          <ac:chgData name="Matías Bunster Raby" userId="495715c1b5296d13" providerId="LiveId" clId="{6EFC395C-0343-FB40-A236-C007B2807BD3}" dt="2025-01-15T15:06:58.258" v="3056" actId="20577"/>
          <ac:spMkLst>
            <pc:docMk/>
            <pc:sldMk cId="833698577" sldId="302"/>
            <ac:spMk id="2" creationId="{7729B96D-3657-DD3D-91D2-6A69EA1A6099}"/>
          </ac:spMkLst>
        </pc:spChg>
        <pc:picChg chg="add mod">
          <ac:chgData name="Matías Bunster Raby" userId="495715c1b5296d13" providerId="LiveId" clId="{6EFC395C-0343-FB40-A236-C007B2807BD3}" dt="2025-01-15T15:07:48.614" v="3063" actId="1076"/>
          <ac:picMkLst>
            <pc:docMk/>
            <pc:sldMk cId="833698577" sldId="302"/>
            <ac:picMk id="3" creationId="{B54CA023-CA0C-21CC-C011-46C2739BC5E9}"/>
          </ac:picMkLst>
        </pc:picChg>
        <pc:picChg chg="del mod">
          <ac:chgData name="Matías Bunster Raby" userId="495715c1b5296d13" providerId="LiveId" clId="{6EFC395C-0343-FB40-A236-C007B2807BD3}" dt="2025-01-15T15:07:02.163" v="3058" actId="478"/>
          <ac:picMkLst>
            <pc:docMk/>
            <pc:sldMk cId="833698577" sldId="302"/>
            <ac:picMk id="4" creationId="{D5B3A308-A746-F4CF-22E6-71C74BE34811}"/>
          </ac:picMkLst>
        </pc:picChg>
        <pc:picChg chg="add mod">
          <ac:chgData name="Matías Bunster Raby" userId="495715c1b5296d13" providerId="LiveId" clId="{6EFC395C-0343-FB40-A236-C007B2807BD3}" dt="2025-01-15T15:07:54.890" v="3064" actId="14100"/>
          <ac:picMkLst>
            <pc:docMk/>
            <pc:sldMk cId="833698577" sldId="302"/>
            <ac:picMk id="5" creationId="{329C6878-36B5-8295-C074-7AE8105557E9}"/>
          </ac:picMkLst>
        </pc:picChg>
      </pc:sldChg>
      <pc:sldChg chg="addSp delSp modSp add mod">
        <pc:chgData name="Matías Bunster Raby" userId="495715c1b5296d13" providerId="LiveId" clId="{6EFC395C-0343-FB40-A236-C007B2807BD3}" dt="2025-01-15T15:09:48.304" v="3083" actId="14100"/>
        <pc:sldMkLst>
          <pc:docMk/>
          <pc:sldMk cId="1920940959" sldId="303"/>
        </pc:sldMkLst>
        <pc:spChg chg="mod">
          <ac:chgData name="Matías Bunster Raby" userId="495715c1b5296d13" providerId="LiveId" clId="{6EFC395C-0343-FB40-A236-C007B2807BD3}" dt="2025-01-15T15:09:00.467" v="3076" actId="20577"/>
          <ac:spMkLst>
            <pc:docMk/>
            <pc:sldMk cId="1920940959" sldId="303"/>
            <ac:spMk id="2" creationId="{49599778-BC9D-039F-A929-C8C7BA16AACB}"/>
          </ac:spMkLst>
        </pc:spChg>
        <pc:picChg chg="del">
          <ac:chgData name="Matías Bunster Raby" userId="495715c1b5296d13" providerId="LiveId" clId="{6EFC395C-0343-FB40-A236-C007B2807BD3}" dt="2025-01-15T15:08:46.111" v="3067" actId="478"/>
          <ac:picMkLst>
            <pc:docMk/>
            <pc:sldMk cId="1920940959" sldId="303"/>
            <ac:picMk id="3" creationId="{5577F7D2-0499-062C-BA2B-F4A752AE1FF7}"/>
          </ac:picMkLst>
        </pc:picChg>
        <pc:picChg chg="add del mod">
          <ac:chgData name="Matías Bunster Raby" userId="495715c1b5296d13" providerId="LiveId" clId="{6EFC395C-0343-FB40-A236-C007B2807BD3}" dt="2025-01-15T15:09:41.689" v="3081" actId="478"/>
          <ac:picMkLst>
            <pc:docMk/>
            <pc:sldMk cId="1920940959" sldId="303"/>
            <ac:picMk id="4" creationId="{973F9143-3F13-D7B8-0912-8324D14CED81}"/>
          </ac:picMkLst>
        </pc:picChg>
        <pc:picChg chg="del">
          <ac:chgData name="Matías Bunster Raby" userId="495715c1b5296d13" providerId="LiveId" clId="{6EFC395C-0343-FB40-A236-C007B2807BD3}" dt="2025-01-15T15:08:44.387" v="3066" actId="478"/>
          <ac:picMkLst>
            <pc:docMk/>
            <pc:sldMk cId="1920940959" sldId="303"/>
            <ac:picMk id="5" creationId="{15B3334F-5E53-7982-7869-AD4BBD48C218}"/>
          </ac:picMkLst>
        </pc:picChg>
        <pc:picChg chg="add mod">
          <ac:chgData name="Matías Bunster Raby" userId="495715c1b5296d13" providerId="LiveId" clId="{6EFC395C-0343-FB40-A236-C007B2807BD3}" dt="2025-01-15T15:09:48.304" v="3083" actId="14100"/>
          <ac:picMkLst>
            <pc:docMk/>
            <pc:sldMk cId="1920940959" sldId="303"/>
            <ac:picMk id="6" creationId="{574A0AC8-3D41-1588-F422-7BEA45BAB132}"/>
          </ac:picMkLst>
        </pc:picChg>
      </pc:sldChg>
      <pc:sldChg chg="addSp delSp modSp add mod ord">
        <pc:chgData name="Matías Bunster Raby" userId="495715c1b5296d13" providerId="LiveId" clId="{6EFC395C-0343-FB40-A236-C007B2807BD3}" dt="2025-01-15T15:21:29.287" v="3668" actId="1076"/>
        <pc:sldMkLst>
          <pc:docMk/>
          <pc:sldMk cId="1127984134" sldId="304"/>
        </pc:sldMkLst>
        <pc:spChg chg="mod">
          <ac:chgData name="Matías Bunster Raby" userId="495715c1b5296d13" providerId="LiveId" clId="{6EFC395C-0343-FB40-A236-C007B2807BD3}" dt="2025-01-15T15:12:16.155" v="3185" actId="6549"/>
          <ac:spMkLst>
            <pc:docMk/>
            <pc:sldMk cId="1127984134" sldId="304"/>
            <ac:spMk id="2" creationId="{E05C3BC8-8BC7-E4CC-7D83-2D4B813B20E6}"/>
          </ac:spMkLst>
        </pc:spChg>
        <pc:spChg chg="mod">
          <ac:chgData name="Matías Bunster Raby" userId="495715c1b5296d13" providerId="LiveId" clId="{6EFC395C-0343-FB40-A236-C007B2807BD3}" dt="2025-01-15T15:19:39.302" v="3608" actId="6549"/>
          <ac:spMkLst>
            <pc:docMk/>
            <pc:sldMk cId="1127984134" sldId="304"/>
            <ac:spMk id="3" creationId="{4C82DB4D-3F7C-6590-7956-A3D93B230983}"/>
          </ac:spMkLst>
        </pc:spChg>
        <pc:spChg chg="add mod">
          <ac:chgData name="Matías Bunster Raby" userId="495715c1b5296d13" providerId="LiveId" clId="{6EFC395C-0343-FB40-A236-C007B2807BD3}" dt="2025-01-15T15:20:34.790" v="3641" actId="1076"/>
          <ac:spMkLst>
            <pc:docMk/>
            <pc:sldMk cId="1127984134" sldId="304"/>
            <ac:spMk id="4" creationId="{0FB6D69E-7E12-23FE-81BC-0EB8E2AAD255}"/>
          </ac:spMkLst>
        </pc:spChg>
        <pc:spChg chg="del mod">
          <ac:chgData name="Matías Bunster Raby" userId="495715c1b5296d13" providerId="LiveId" clId="{6EFC395C-0343-FB40-A236-C007B2807BD3}" dt="2025-01-15T15:19:35.257" v="3607" actId="478"/>
          <ac:spMkLst>
            <pc:docMk/>
            <pc:sldMk cId="1127984134" sldId="304"/>
            <ac:spMk id="5" creationId="{4D2CAA4F-BFFE-0E09-3A3F-406D2A8A93B0}"/>
          </ac:spMkLst>
        </pc:spChg>
        <pc:spChg chg="add mod">
          <ac:chgData name="Matías Bunster Raby" userId="495715c1b5296d13" providerId="LiveId" clId="{6EFC395C-0343-FB40-A236-C007B2807BD3}" dt="2025-01-15T15:21:29.287" v="3668" actId="1076"/>
          <ac:spMkLst>
            <pc:docMk/>
            <pc:sldMk cId="1127984134" sldId="304"/>
            <ac:spMk id="6" creationId="{49D1A796-5B74-AC94-1ED7-C28854672BC9}"/>
          </ac:spMkLst>
        </pc:spChg>
      </pc:sldChg>
      <pc:sldChg chg="modSp add mod">
        <pc:chgData name="Matías Bunster Raby" userId="495715c1b5296d13" providerId="LiveId" clId="{6EFC395C-0343-FB40-A236-C007B2807BD3}" dt="2025-01-15T23:21:55.481" v="4198" actId="6549"/>
        <pc:sldMkLst>
          <pc:docMk/>
          <pc:sldMk cId="2889473516" sldId="305"/>
        </pc:sldMkLst>
        <pc:spChg chg="mod">
          <ac:chgData name="Matías Bunster Raby" userId="495715c1b5296d13" providerId="LiveId" clId="{6EFC395C-0343-FB40-A236-C007B2807BD3}" dt="2025-01-15T23:12:56.914" v="4017" actId="14100"/>
          <ac:spMkLst>
            <pc:docMk/>
            <pc:sldMk cId="2889473516" sldId="305"/>
            <ac:spMk id="2" creationId="{91C23088-3276-04B5-7D4C-FA7BF51A56F4}"/>
          </ac:spMkLst>
        </pc:spChg>
        <pc:spChg chg="mod">
          <ac:chgData name="Matías Bunster Raby" userId="495715c1b5296d13" providerId="LiveId" clId="{6EFC395C-0343-FB40-A236-C007B2807BD3}" dt="2025-01-15T23:21:55.481" v="4198" actId="6549"/>
          <ac:spMkLst>
            <pc:docMk/>
            <pc:sldMk cId="2889473516" sldId="305"/>
            <ac:spMk id="3" creationId="{2D67FF0C-1F70-46F9-999A-1FADE6611E02}"/>
          </ac:spMkLst>
        </pc:spChg>
      </pc:sldChg>
      <pc:sldChg chg="modSp add mod">
        <pc:chgData name="Matías Bunster Raby" userId="495715c1b5296d13" providerId="LiveId" clId="{6EFC395C-0343-FB40-A236-C007B2807BD3}" dt="2025-01-15T23:27:02.077" v="4546" actId="403"/>
        <pc:sldMkLst>
          <pc:docMk/>
          <pc:sldMk cId="3229725731" sldId="306"/>
        </pc:sldMkLst>
        <pc:spChg chg="mod">
          <ac:chgData name="Matías Bunster Raby" userId="495715c1b5296d13" providerId="LiveId" clId="{6EFC395C-0343-FB40-A236-C007B2807BD3}" dt="2025-01-15T23:23:07.783" v="4243" actId="6549"/>
          <ac:spMkLst>
            <pc:docMk/>
            <pc:sldMk cId="3229725731" sldId="306"/>
            <ac:spMk id="2" creationId="{4BBD8A01-E9D6-197B-F483-398C64D756EC}"/>
          </ac:spMkLst>
        </pc:spChg>
        <pc:spChg chg="mod">
          <ac:chgData name="Matías Bunster Raby" userId="495715c1b5296d13" providerId="LiveId" clId="{6EFC395C-0343-FB40-A236-C007B2807BD3}" dt="2025-01-15T23:27:02.077" v="4546" actId="403"/>
          <ac:spMkLst>
            <pc:docMk/>
            <pc:sldMk cId="3229725731" sldId="306"/>
            <ac:spMk id="3" creationId="{6544104D-5C25-6E4F-B377-F5E2199B748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8EFD9-6385-A64D-B41D-68AAFDF176E3}" type="datetimeFigureOut">
              <a:rPr lang="es-ES_tradnl" smtClean="0"/>
              <a:t>15/1/25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3C983-7984-F64B-9B65-F1FE3A074B8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43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3273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52E2B-2164-940C-FB8C-BEB922DC0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34FDB1-342B-2089-44FD-62FAB8AE1D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11A735-5AE5-9DE4-D398-A014DC88B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A47D8-F31A-37D2-9B68-0A42C5CAFC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79241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1EC92-8EE6-4E31-DDC5-C566A3F9F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C124CF-EFD6-089F-0D41-3F665B1AE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E54492-43FB-41D3-C339-AE55D9BED2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69422-32AC-6B23-2ED6-DABF007C4C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1255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7FD46-B42D-F5A1-C46B-9A2F298F8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91D729-5A0F-0C63-81E2-5CD546040C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4432A6-64FD-03FA-37F2-E4AC75CEB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9E9A4-A26B-4CEA-46FB-3596ADC377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31246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58527-8812-E535-EECF-53CC11EA3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9D1D0D-35F1-980D-0659-3B83987EC3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2A6A6D-7E23-A525-69F2-F1676E396D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09B8A-C8E8-C6E0-C730-B2719505AB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5095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2309B-2E1E-5848-620E-C8F7408E8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4CFE52-5AA0-3D43-2F32-AB72222985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6995A9-14F3-F34E-E3E2-CFE50BC8B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DF938-50C8-E185-11DA-09CDC92680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294503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0C96F-7FB1-D1F7-C1E0-326CD0EC1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AA03BE-59E8-2EE0-92D8-4BF12AF861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C50337-6D00-B8AD-24FF-44D895EE6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5E572-9153-829B-5FD4-4FA0FC49DD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94020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025F3-B975-EF5A-E057-91AFAF9FA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2A9490-1332-CC88-F734-4288DF06E5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95A842-EEEE-3489-36E6-1EA90543F1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68CEA-0407-6816-3DE2-056ABAE182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139631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3058A-489D-2FA4-55C7-F9CF93675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E8E247-FBDA-0CD2-0278-C3C1900742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BAF25E-9BBC-DBF0-E6DD-A0C81D4F7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262CD-54F8-2389-393E-93D085E472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19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4268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F516C-B1A8-66C9-ABAA-A1F3044D9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C63CA7-A29C-C6B8-B52C-5CF59E9FC3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60B0A4-94B4-DC9C-BA8A-93C99659B0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EAA2E-E732-3F39-B4CA-55FBBAF45E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20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574150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18937-D31C-6C7B-A574-5E8845833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B7B1C-9A67-9007-73FB-47153237A0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EAF853-29C3-8EFC-16D2-018EDE8C02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D13F6-5D3C-EFC5-99F6-2F222C29AC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21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41707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07703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B2A38-F6AA-7724-C0DC-5BF3551D4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402A10-444B-1983-4F80-A615095470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A5032D-4254-0F4B-FC6E-B9840B77A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98E50-53B4-F210-C85F-4C163EB00B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22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62766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BF80F-915B-1C3E-7BC7-63C63DA14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C70CF3-EE88-7E6C-502A-EA710F7879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531538-1CF8-8C21-C4FA-9087E5F9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CEBB5-3B7E-3FCE-96E2-E7AC57CF11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23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08274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E6596-5938-5A1F-7AAB-CB8F37704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3E21AD-0908-D7ED-A225-2453BD0BEC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9365B7-38E6-8CEA-418D-A1B20A98B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49B4A-5621-5873-2880-F60550F8D1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24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18178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65D16-74B0-7948-500B-EB4E4FB2F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E8F5C7-58ED-CDF6-9C38-2653423267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AAACDF-5AFF-0A40-D894-5C79288C94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D5E05-5BC5-D51C-3B14-B8B55E2826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25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780937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D91F1-129F-3F93-FE7F-895AD74B6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E58B9F-C283-D0DF-48D3-9CDA38FB96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18AC9-891D-C98C-EE91-E17C509D89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DC2E0-F2D0-94C8-0396-2B634F9C74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26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268865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A4A79-325F-7387-78C5-5F94CE1A5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2F70B9-1B24-24C3-A618-B5389FCAED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FD5F33-D3B8-D95B-215B-6C7F511A5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B4D62-AE29-A6CE-2A9C-B3E025C294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27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489621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1A167-2B93-74B4-E0C8-9E7812B8F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F58D12-1008-44EE-8EFD-0709F083A0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6B4116-5BC3-3FDD-256F-0D17F5904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00BB0-5CE1-CFEC-56F2-9ADC8500D0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28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209815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30CB8-B877-301C-A28B-2F14831C0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532CDD-ABA6-51E0-A9B7-F1472DC800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12C4E4-9868-43AB-A511-FC0BBC2A89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1C370-9F35-DD33-D5B1-595B3E53F3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29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682953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730D2-E3B3-5D0C-E466-59C7CE948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9CD4E4-494E-4ECA-F1BF-4FB57D5E19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3145DB-F8FC-5645-EADE-3EEBB9C9C7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CF655-92D8-AD3C-C7F1-2AB7DACDD7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30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82753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50E8A-EF0E-9E99-841B-7A480A8A4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ACB1CF-045E-2172-9B5D-B78994BFF0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8C06D3-0E26-047B-6B07-A757A637A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96BE5-C356-B2A4-FD9C-AA58DF8F25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31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18333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667671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EA7DB-0E49-D961-13BA-5768F98DC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D16097-3780-C74E-00D4-801DA64D62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EE7AB7-5DF8-67E6-4D8B-BE97856932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BA8A6-471C-F08D-5B37-008A9F253B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32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778050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97CB7-A6E6-6306-62CE-A79514F29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E2F527-2787-87A7-32A2-4D49D29884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65BF1E-1064-510F-0ECB-B47C8F95D0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A1FD5-6428-B486-FDB8-2B9FD1A64C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33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635210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000A5-5829-AA9B-49F7-C4D7FF482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42FE4E-F9B2-0D7C-01C3-D47B891205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148D1C-4866-3C2C-32EF-FBE9CBFAF7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EAEC8-676C-2ABC-A945-3A4CA618A2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34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703277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5B8E8-E06E-3CC1-84E3-906E2CA74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AB0395-A2CD-103F-1D9D-764CB8A3F1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D2372E-EF13-CCEF-6CA4-423FC3533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ED050-8D5F-649A-4DA6-1DA10035BF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35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92652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1C7CD-C2F6-7BAD-AD3C-598E8B65D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C96498-3F19-346E-BDD6-B52870A367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0F2FC0-170A-8CC9-A9E0-7C5D53B5AD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FB368-4C53-8900-7623-A4DFA8EC5F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36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61759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1F54E-5324-4024-A46A-6DC424E45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1B30C2-21B8-D190-121B-7C75839B5C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66564C-7903-CC0C-B2B4-7C32561AE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74574-19C4-F666-3EEC-FA457CB93F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37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832277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BB6DC-2361-3687-95F1-C7EA33152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1440EB-18ED-090C-A95C-FD19449C0C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EACFB7-037A-4D2D-66A7-E8CE7B926A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23A09-AEE8-4F02-8053-1F74188746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38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387635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C6874-448D-1BF9-25BF-DFAB6D362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B6B222-0855-40C1-3C3B-70D25FC0B8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502ED4-780D-B128-4677-B8149DA581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3B453-82EC-4353-BD60-1FEB8765B7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39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298295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466C1-49D3-54D7-5A1C-8786DED23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758065-A08B-C587-E3CF-77A69BF3DB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6139C4-6BDF-764F-5819-CD8A5C247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3767A-9DD7-1001-7AD2-91508157B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40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567338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25145-51D5-F831-F848-FFAA9B7FC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EFB9D4-877F-57AE-E87B-5B25775D4A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573D47-D79B-201E-60DE-CC5D72BE00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3DC2F-2A48-B278-770C-0D8480F6E1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41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30688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EF486-63B7-C619-0676-BBCD80E67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12FFAF-88D9-9999-00A4-0E28655FD6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508164-F916-A3A7-9F72-41D9B29BDC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597F6-C624-2065-F8FC-4493324BC2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611093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7CB2C-E301-D693-F42F-26DFB58FC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1A936C-543E-7092-A4EB-18445885FB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3F768B-8EEB-70D8-FC28-CA400E6F9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4DC6B-2F55-7F79-6CE8-DD83190E3D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42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42543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C6698-5D48-6E03-7495-18B2294F4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F511F6-99EF-8132-32FA-5E8BB71729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45F130-53E6-27CB-688B-74A524157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A96D7-1D34-3585-5281-9D166E917E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43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506207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4BF33-3063-D702-2E25-643D6AD1F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DDB73A-A23F-E03A-76D7-89DF3C00A5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6D3B8E-9BD7-063B-6CB8-042BAB6CDD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820B1-154E-7DDF-71DC-7672AA8249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44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561867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5BCC5-E2EB-447A-940C-829A47636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800A23-8A8A-4C2A-E87B-8D1E0514EF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9706E9-BE59-D636-CDB6-1E50FC2059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DF20F-404F-9B71-02F9-32267BCEF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45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402907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868E4-9C18-6103-0C4D-A8B3CB855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CC2155-0BF7-EF46-4D4F-4604C92956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A3FCB3-398C-F153-5C5C-A4F973EC9F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98C74-386E-C312-1E39-6BD9A3437B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46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041586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D1DAD-F8BF-564D-0D0D-179494E84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BF0DFE-7330-D7D7-08B6-B8130C460F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6A67EF-72CE-6BE6-C436-3F5E95AFF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8B2C6-E8AB-BAA8-C79D-E819D92BC9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47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60028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51DC5-15C5-9AB8-CE3D-988F20498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241A0C-7FF8-AECF-E53A-06297C66F6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D5D293-E0DC-0FC3-8D07-C5B887582E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7BF37-C780-8616-9A1A-E09EEE2F62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4979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2E675-5EF3-B09D-05AA-8E7EB3430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993CE3-0C07-9891-03BC-168F459AB6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15DF8-3BB5-C9AE-999D-9EDDF51ECC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A7BA5-8625-709B-C46F-6FC2B0F12E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07940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AA1D8-3E91-B5D0-CE67-DC90A7140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2BFF71-28B0-E48A-CC70-23B538EFC6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CF2234-E999-46C2-3003-857C5B86D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01054-0350-46D3-5EF2-DE50BAC374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58912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ACA39-C32F-FD51-8903-1B59C3449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39ABC9-64D8-7FEF-859E-D73B63037F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E907E0-A067-30B3-8DB6-020A01BCFC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E6335-6969-B1EF-9F65-CFE11414F6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27895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0A55A-52B4-368B-6E08-6EB4E7F78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5D180D-86EA-BA8D-4DA2-36B62ABDD9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DBB1D6-0C81-1337-AA3D-3374ADCF25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71481-7A1B-A301-4E60-D90E44094A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56912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E209-C0BE-1DFD-FC2B-93ED117B0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AAC31-F783-8339-AF71-D3E685A60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83D14-44C6-3DC3-BBF9-99AE9369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15-01-25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07A5-D65F-EE1B-EF4D-9088C22F7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C91F7-8354-C01A-4214-66DF2BFE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40738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5AF3-073E-8771-0CB8-96F96081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F2D58-8F6E-D410-22EB-B5092AA2F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46974-D66C-49C5-27B8-2340D214E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15-01-25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1CD35-E860-007D-C22F-889A7BAB4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9B59A-A0AB-80CE-AFD3-F4E2C1E0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5536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0C7C59-8732-9A38-A0D9-A20182C9B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8BB31-D9AA-1FB2-DD1D-4053585D2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B189D-4A08-1295-7437-B6B745600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15-01-25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DB3F1-951C-B853-1349-666D538E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B863E-24BD-2DAA-9A15-B3E2918C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62860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A2B1D-ECF2-1FF1-DFA5-5716E8751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97BD0-3983-5313-4E72-8C1CADA56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B29F2-71A7-3DBC-F9B2-6C833270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15-01-25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CA062-C9FE-EDBB-C9BD-7E7B3D890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E5960-003C-CE6F-AD25-4F67F4BB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62319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BC0F-C089-A03A-0D3C-445122A66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43CE5-A017-959C-029C-70137904D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35015-A892-8CFF-39A8-146C4948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15-01-25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BA173-CF3A-46B5-8FC2-1FB1248C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2280D-445D-37E1-89E3-C3629031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1547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1072-2554-16E8-00FA-006D2523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AD148-1E24-1108-C0D1-231FF6041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470EC-C7E8-A857-4EB4-062927852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9BE4E-D957-F976-F444-A3FAE413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15-01-25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33E49-2CE7-298D-3C3E-2D256AA5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DFE04-EAAB-B723-56A9-D36F93D4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99405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A76D-5104-7095-695C-9D6F78D90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7CD8C-92EF-F022-2884-FD8039CB0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F55AF-C4FD-B5FB-EE7A-794363FE6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98172-DA04-FEAC-F0A5-C1BBF8646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009732-B036-E4A8-CECE-C78DBAA7A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A16DAB-1C98-D46C-15E0-1D3F1092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15-01-25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81F119-5609-3192-A53B-ECC30ED78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D9A02C-913C-9D42-8C25-535D0699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61683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1C5A-A451-F1B5-EE26-BD197F68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73CA6-5A29-9623-1061-944B426F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15-01-25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E11D8-72B5-BFE5-3464-416DBAB6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E44C0-7342-77C3-4987-3D6CA51F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5833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BE469-D23D-E349-FF7D-6D1C81DF7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15-01-25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B2D52-8E80-730A-829D-94F6AEEA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E780E-0748-E0D0-E999-0926BF1B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90706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7863-C048-B2A0-462A-E1EC6990A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1F580-C1C9-9350-2CDF-B3007328B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9E90A-A06F-57F2-1DFE-B18460904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704E0-F5AD-2F17-9041-3D9F72AC5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15-01-25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30DEC-DBA2-6F0C-4D77-832ABC6B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12240-31D9-CD95-983C-108F51D7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26246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8241-200F-948F-CC02-6871755D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5E066B-8409-5C3A-336B-525AE2989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B2757-CB6E-7AB8-E2E6-02ACA0972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5D245-6605-9A56-7607-5F2FDE49E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15-01-25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484D4-AF40-B08A-63F2-25AE503D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B4E86-5FD8-1F87-27F3-D1F80C66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36400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5A6BE8-FFA6-5BF2-E96D-B69AA9BD7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0A89C-C8A7-975E-66B5-32CB48A35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7EF4A-C430-F0D9-0DE5-FAB09C65C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2B8EB7-1814-C645-8E5B-05759DB2FC26}" type="datetimeFigureOut">
              <a:rPr lang="en-CL" smtClean="0"/>
              <a:t>15-01-25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FCF06-92B9-277D-957A-693A66FEC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1EEB7-ACAF-A023-898B-D3AFB9C9A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07774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MANIFESTO_PROJECT/155021_2013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B843-7F22-8C12-E7D0-52003F509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403" y="416307"/>
            <a:ext cx="9144000" cy="561467"/>
          </a:xfrm>
        </p:spPr>
        <p:txBody>
          <a:bodyPr>
            <a:normAutofit fontScale="90000"/>
          </a:bodyPr>
          <a:lstStyle/>
          <a:p>
            <a:r>
              <a:rPr lang="en-CL" sz="4800" dirty="0"/>
              <a:t>PROYECTO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E4662-9EFE-4506-AAE2-272B20F33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43376"/>
            <a:ext cx="9548388" cy="4409955"/>
          </a:xfrm>
        </p:spPr>
        <p:txBody>
          <a:bodyPr>
            <a:normAutofit lnSpcReduction="10000"/>
          </a:bodyPr>
          <a:lstStyle/>
          <a:p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Uso de </a:t>
            </a:r>
            <a:r>
              <a:rPr lang="es-ES_tradnl" b="0" i="0" u="none" strike="noStrike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Manifesto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Project para identificar patrones comunes en</a:t>
            </a:r>
          </a:p>
          <a:p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Programas de Gobierno para enfrentar la Corrupción  </a:t>
            </a:r>
          </a:p>
          <a:p>
            <a:endParaRPr lang="es-ES_tradnl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endParaRPr lang="es-ES_tradnl" b="0" i="0" u="none" strike="noStrike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s-ES_tradnl" dirty="0">
                <a:solidFill>
                  <a:srgbClr val="444444"/>
                </a:solidFill>
                <a:latin typeface="Arial" panose="020B0604020202020204" pitchFamily="34" charset="0"/>
              </a:rPr>
              <a:t>Por: J. Matías Bunster </a:t>
            </a:r>
            <a:r>
              <a:rPr lang="es-ES_tradnl" dirty="0" err="1">
                <a:solidFill>
                  <a:srgbClr val="444444"/>
                </a:solidFill>
                <a:latin typeface="Arial" panose="020B0604020202020204" pitchFamily="34" charset="0"/>
              </a:rPr>
              <a:t>Raby</a:t>
            </a:r>
            <a:endParaRPr lang="es-ES_tradnl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Profesora Guía: Dra. María Paz </a:t>
            </a:r>
            <a:r>
              <a:rPr lang="es-ES_tradnl" b="0" i="0" u="none" strike="noStrike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Raveau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Morales</a:t>
            </a:r>
          </a:p>
          <a:p>
            <a:endParaRPr lang="es-ES_tradnl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r>
              <a:rPr lang="es-ES_tradnl" dirty="0">
                <a:solidFill>
                  <a:srgbClr val="444444"/>
                </a:solidFill>
                <a:latin typeface="Arial" panose="020B0604020202020204" pitchFamily="34" charset="0"/>
              </a:rPr>
              <a:t>Enero 2025</a:t>
            </a:r>
            <a:endParaRPr lang="es-ES_tradnl" b="0" i="0" u="none" strike="noStrike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                      </a:t>
            </a: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            </a:t>
            </a:r>
          </a:p>
          <a:p>
            <a:pPr algn="l"/>
            <a:endParaRPr lang="es-ES_trad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B53CEB-5D96-30C6-A777-BA70C2DF7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936" y="5753331"/>
            <a:ext cx="2436500" cy="99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7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DC683-E9C2-194D-D154-172D42B38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3C71-E1A0-6B95-4417-2EC6BE0C2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2.2 Descripción de los datos/ </a:t>
            </a:r>
            <a:r>
              <a:rPr lang="es-ES_tradnl" sz="3200" dirty="0" err="1"/>
              <a:t>Manifesto</a:t>
            </a:r>
            <a:r>
              <a:rPr lang="es-ES_tradnl" sz="3200" dirty="0"/>
              <a:t> Project (</a:t>
            </a:r>
            <a:r>
              <a:rPr lang="es-ES_tradnl" sz="3200" dirty="0" err="1"/>
              <a:t>cont</a:t>
            </a:r>
            <a:r>
              <a:rPr lang="es-ES_tradnl" sz="32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1BE09-A9BF-6914-15FA-5552956BA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634" y="1624071"/>
            <a:ext cx="4125686" cy="3444292"/>
          </a:xfrm>
        </p:spPr>
        <p:txBody>
          <a:bodyPr>
            <a:noAutofit/>
          </a:bodyPr>
          <a:lstStyle/>
          <a:p>
            <a:r>
              <a:rPr lang="es-ES_tradnl" sz="1800" dirty="0"/>
              <a:t>MPDataset_MPDS2024a.csv</a:t>
            </a:r>
          </a:p>
          <a:p>
            <a:r>
              <a:rPr lang="es-ES_tradnl" sz="1800" dirty="0"/>
              <a:t>5.151 filas (programas), 175 columnas</a:t>
            </a:r>
          </a:p>
          <a:p>
            <a:r>
              <a:rPr lang="es-ES_tradnl" sz="1800" dirty="0"/>
              <a:t>67 países</a:t>
            </a:r>
          </a:p>
          <a:p>
            <a:r>
              <a:rPr lang="es-ES_tradnl" sz="1800" dirty="0"/>
              <a:t>802 procesos eleccionarios</a:t>
            </a:r>
          </a:p>
          <a:p>
            <a:r>
              <a:rPr lang="es-ES_tradnl" sz="1800" dirty="0"/>
              <a:t>1.387 partidos políticos</a:t>
            </a:r>
          </a:p>
          <a:p>
            <a:r>
              <a:rPr lang="es-ES_tradnl" sz="1800" dirty="0"/>
              <a:t>Primer registro: Año 1920 (noviembre), país: Estados Unidos</a:t>
            </a:r>
          </a:p>
          <a:p>
            <a:r>
              <a:rPr lang="es-ES_tradnl" sz="1800" dirty="0"/>
              <a:t>Último registro: Año 2023 (junio), país: Montenegro</a:t>
            </a:r>
          </a:p>
          <a:p>
            <a:endParaRPr lang="es-ES_tradnl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D96B3A-C4EC-A181-FF05-5327E9C7C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574" y="1238017"/>
            <a:ext cx="59182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34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DB915-A868-4E08-657F-5E556CB84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E3C3-8371-2476-9C22-8682EC418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2.3 Análisis exploratorio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48F27-5246-1AE6-0822-888DE02B7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634" y="1624071"/>
            <a:ext cx="7705736" cy="3444292"/>
          </a:xfrm>
        </p:spPr>
        <p:txBody>
          <a:bodyPr>
            <a:noAutofit/>
          </a:bodyPr>
          <a:lstStyle/>
          <a:p>
            <a:r>
              <a:rPr lang="es-ES_tradnl" sz="2000" dirty="0" err="1"/>
              <a:t>Dataset</a:t>
            </a:r>
            <a:r>
              <a:rPr lang="es-ES_tradnl" sz="2000" dirty="0"/>
              <a:t> pre procesado por </a:t>
            </a:r>
            <a:r>
              <a:rPr lang="es-ES_tradnl" sz="2000" dirty="0" err="1"/>
              <a:t>Manifesto</a:t>
            </a:r>
            <a:r>
              <a:rPr lang="es-ES_tradnl" sz="2000" dirty="0"/>
              <a:t> Project</a:t>
            </a:r>
          </a:p>
          <a:p>
            <a:r>
              <a:rPr lang="es-ES_tradnl" sz="2000" dirty="0"/>
              <a:t>No hay valores </a:t>
            </a:r>
            <a:r>
              <a:rPr lang="es-ES_tradnl" sz="2000" dirty="0" err="1"/>
              <a:t>NaN</a:t>
            </a:r>
            <a:endParaRPr lang="es-ES_tradnl" sz="2000" dirty="0"/>
          </a:p>
          <a:p>
            <a:r>
              <a:rPr lang="es-ES_tradnl" sz="2000" dirty="0"/>
              <a:t> Datos bien codificados</a:t>
            </a:r>
          </a:p>
          <a:p>
            <a:r>
              <a:rPr lang="es-ES_tradnl" sz="2000" dirty="0"/>
              <a:t>El foco estuvo en determinar si los datos son un reflejo de la realidad local (la que conocemos)</a:t>
            </a:r>
          </a:p>
          <a:p>
            <a:endParaRPr lang="es-ES_tradnl" sz="2000" dirty="0"/>
          </a:p>
          <a:p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1329575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A3F9-6F1C-070C-C5D8-F54ACA30E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8A01-E9D6-197B-F483-398C64D75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2.4 Metodología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4104D-5C25-6E4F-B377-F5E2199B7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634" y="1624071"/>
            <a:ext cx="7705736" cy="3444292"/>
          </a:xfrm>
        </p:spPr>
        <p:txBody>
          <a:bodyPr>
            <a:noAutofit/>
          </a:bodyPr>
          <a:lstStyle/>
          <a:p>
            <a:r>
              <a:rPr lang="es-ES_tradnl" sz="2000" dirty="0"/>
              <a:t>Validar la calidad del </a:t>
            </a:r>
            <a:r>
              <a:rPr lang="es-ES_tradnl" sz="2000" dirty="0" err="1"/>
              <a:t>dataset</a:t>
            </a:r>
            <a:endParaRPr lang="es-ES_tradnl" sz="2000" dirty="0"/>
          </a:p>
          <a:p>
            <a:r>
              <a:rPr lang="es-ES_tradnl" sz="2000" dirty="0"/>
              <a:t>Selección de variables para describir el fenómeno de la corrupción</a:t>
            </a:r>
          </a:p>
          <a:p>
            <a:r>
              <a:rPr lang="es-ES_tradnl" sz="2000" dirty="0"/>
              <a:t>Análisis y pre proceso</a:t>
            </a:r>
          </a:p>
          <a:p>
            <a:r>
              <a:rPr lang="es-ES_tradnl" sz="2000" dirty="0" err="1"/>
              <a:t>Clustering</a:t>
            </a:r>
            <a:r>
              <a:rPr lang="es-ES_tradnl" sz="2000" dirty="0"/>
              <a:t> con K-MEANS</a:t>
            </a:r>
          </a:p>
          <a:p>
            <a:r>
              <a:rPr lang="es-ES_tradnl" sz="2000" dirty="0"/>
              <a:t>Matriz de coincidencias</a:t>
            </a:r>
          </a:p>
          <a:p>
            <a:r>
              <a:rPr lang="es-ES_tradnl" sz="2000" dirty="0"/>
              <a:t>Red y comunidades</a:t>
            </a:r>
          </a:p>
          <a:p>
            <a:r>
              <a:rPr lang="es-ES_tradnl" sz="2000" dirty="0"/>
              <a:t>Contrastar con un referente internacional</a:t>
            </a:r>
          </a:p>
          <a:p>
            <a:endParaRPr lang="es-ES_tradnl" sz="2000" dirty="0"/>
          </a:p>
          <a:p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3229725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1295A-380D-A213-6013-C53B515C3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A4C2-05A4-D74A-FED9-4C9A0E0D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Calidad del </a:t>
            </a:r>
            <a:r>
              <a:rPr lang="es-ES_tradnl" sz="3200" dirty="0" err="1"/>
              <a:t>dataset</a:t>
            </a:r>
            <a:endParaRPr lang="es-ES_tradnl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FF68E-888F-2D4F-A7C9-46FB3305B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634" y="1624071"/>
            <a:ext cx="7705736" cy="2594844"/>
          </a:xfrm>
        </p:spPr>
        <p:txBody>
          <a:bodyPr>
            <a:noAutofit/>
          </a:bodyPr>
          <a:lstStyle/>
          <a:p>
            <a:r>
              <a:rPr lang="es-ES_tradnl" sz="2400" dirty="0"/>
              <a:t>Validaremos la calidad del </a:t>
            </a:r>
            <a:r>
              <a:rPr lang="es-ES_tradnl" sz="2400" dirty="0" err="1"/>
              <a:t>dataset</a:t>
            </a:r>
            <a:r>
              <a:rPr lang="es-ES_tradnl" sz="2400" dirty="0"/>
              <a:t> contrastándolo con la realidad de chile</a:t>
            </a:r>
          </a:p>
          <a:p>
            <a:r>
              <a:rPr lang="es-ES_tradnl" sz="2400" dirty="0"/>
              <a:t>Temas seleccionados</a:t>
            </a:r>
          </a:p>
          <a:p>
            <a:pPr lvl="1"/>
            <a:r>
              <a:rPr lang="es-ES_tradnl" sz="1800" dirty="0"/>
              <a:t>Orden y Corrupción</a:t>
            </a:r>
          </a:p>
          <a:p>
            <a:pPr lvl="1"/>
            <a:r>
              <a:rPr lang="es-ES_tradnl" sz="1800" dirty="0"/>
              <a:t>Pueblos originarios</a:t>
            </a:r>
          </a:p>
          <a:p>
            <a:pPr lvl="1"/>
            <a:r>
              <a:rPr lang="es-ES_tradnl" sz="1800" dirty="0"/>
              <a:t>Inmigración</a:t>
            </a:r>
          </a:p>
          <a:p>
            <a:pPr lvl="1"/>
            <a:r>
              <a:rPr lang="es-ES_tradnl" sz="1800" dirty="0"/>
              <a:t>Derechos Humanos</a:t>
            </a:r>
          </a:p>
          <a:p>
            <a:endParaRPr lang="es-ES_tradnl" sz="1800" dirty="0"/>
          </a:p>
        </p:txBody>
      </p:sp>
    </p:spTree>
    <p:extLst>
      <p:ext uri="{BB962C8B-B14F-4D97-AF65-F5344CB8AC3E}">
        <p14:creationId xmlns:p14="http://schemas.microsoft.com/office/powerpoint/2010/main" val="3744352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8C870-AEC4-A7E4-9F5C-11027858E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C4AB-90FD-10FF-9CA0-4EF774F1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Selección de variables para análisis de programas de gobierno con foco en la corrupción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719C02-8245-111B-E4A3-0C09F745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41014"/>
            <a:ext cx="5064889" cy="9701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1DA7F4-EF79-08E4-F2F4-BFB9AE1BD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246147"/>
            <a:ext cx="5064889" cy="1731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2BF893-10FD-596B-E4DD-6CEF4C7E06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913" y="1441014"/>
            <a:ext cx="5064889" cy="14842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18D67B-FAF5-9EC5-2D70-87C5BE61CA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8913" y="3246147"/>
            <a:ext cx="5172059" cy="180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9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2D1FC-13CF-F751-C6D2-9AE433D0A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8FDB-5524-4E6B-443A-9FF4D015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Calidad del </a:t>
            </a:r>
            <a:r>
              <a:rPr lang="es-ES_tradnl" sz="3200" dirty="0" err="1"/>
              <a:t>dataset</a:t>
            </a:r>
            <a:r>
              <a:rPr lang="es-ES_tradnl" sz="3200" dirty="0"/>
              <a:t> (</a:t>
            </a:r>
            <a:r>
              <a:rPr lang="es-ES_tradnl" sz="3200" dirty="0" err="1"/>
              <a:t>cont</a:t>
            </a:r>
            <a:r>
              <a:rPr lang="es-ES_tradnl" sz="3200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1734EA-A9B9-08ED-E90E-075D4AAEE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21198"/>
            <a:ext cx="7772400" cy="537364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ECDC5E-B4D3-7D85-CB2A-229A34E65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600" y="1615659"/>
            <a:ext cx="3376804" cy="5042126"/>
          </a:xfrm>
        </p:spPr>
        <p:txBody>
          <a:bodyPr>
            <a:noAutofit/>
          </a:bodyPr>
          <a:lstStyle/>
          <a:p>
            <a:r>
              <a:rPr lang="es-ES_tradnl" sz="1400" dirty="0">
                <a:effectLst/>
                <a:latin typeface="Helvetica" pitchFamily="2" charset="0"/>
              </a:rPr>
              <a:t>Comentario: </a:t>
            </a:r>
          </a:p>
          <a:p>
            <a:r>
              <a:rPr lang="es-ES_tradnl" sz="1400" dirty="0">
                <a:effectLst/>
                <a:latin typeface="Helvetica" pitchFamily="2" charset="0"/>
              </a:rPr>
              <a:t>Se puede apreciar claramente la importancia que ha ido adquiriendo este aspecto en Chile, variando desde 1,1 en 1989 a 5,2 en 2021 (4.8 veces). Esto ha sido impulsado por un fuerte aumento de las menciones en los programas presidenciales a dotar de mayores recursos a las policías y mayor rigurosidad en los tribunales. </a:t>
            </a:r>
          </a:p>
          <a:p>
            <a:r>
              <a:rPr lang="es-ES_tradnl" sz="1400" dirty="0">
                <a:effectLst/>
                <a:latin typeface="Helvetica" pitchFamily="2" charset="0"/>
              </a:rPr>
              <a:t>Debe mencionarse el caso MOP-GATE (financiamiento ilegal de la política) en 2003 lo que es consistente con el aumento de la variable per304. </a:t>
            </a:r>
          </a:p>
          <a:p>
            <a:r>
              <a:rPr lang="es-ES_tradnl" sz="1400" dirty="0">
                <a:effectLst/>
                <a:latin typeface="Helvetica" pitchFamily="2" charset="0"/>
              </a:rPr>
              <a:t>En forma similar, la variable per605_1 (Ley y Orden: Favorable), toma relevancia a partir de 2009 con aumentos en 2014 y 2015, coincidentemente con los escándalos de financiamiento irregular de la política (casos Penta y SQM), y “</a:t>
            </a:r>
            <a:r>
              <a:rPr lang="es-ES_tradnl" sz="1400" dirty="0" err="1">
                <a:effectLst/>
                <a:latin typeface="Helvetica" pitchFamily="2" charset="0"/>
              </a:rPr>
              <a:t>PacoGate</a:t>
            </a:r>
            <a:r>
              <a:rPr lang="es-ES_tradnl" sz="1400" dirty="0">
                <a:effectLst/>
                <a:latin typeface="Helvetica" pitchFamily="2" charset="0"/>
              </a:rPr>
              <a:t>” en 2017.</a:t>
            </a:r>
          </a:p>
          <a:p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1507208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E55DC-8282-BF97-E1B6-203A1C101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233BF-69D5-0E87-B2B6-86F0200B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 / Calidad del </a:t>
            </a:r>
            <a:r>
              <a:rPr lang="es-ES_tradnl" sz="3200" dirty="0" err="1"/>
              <a:t>dataset</a:t>
            </a:r>
            <a:r>
              <a:rPr lang="es-ES_tradnl" sz="3200" dirty="0"/>
              <a:t> (</a:t>
            </a:r>
            <a:r>
              <a:rPr lang="es-ES_tradnl" sz="3200" dirty="0" err="1"/>
              <a:t>cont</a:t>
            </a:r>
            <a:r>
              <a:rPr lang="es-ES_tradnl" sz="3200" dirty="0"/>
              <a:t>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467841-AC1E-6A10-C2DE-6D4704B98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600" y="1615659"/>
            <a:ext cx="3376804" cy="4452637"/>
          </a:xfrm>
        </p:spPr>
        <p:txBody>
          <a:bodyPr>
            <a:noAutofit/>
          </a:bodyPr>
          <a:lstStyle/>
          <a:p>
            <a:r>
              <a:rPr lang="es-ES_tradnl" sz="1400" dirty="0">
                <a:effectLst/>
                <a:latin typeface="Helvetica" pitchFamily="2" charset="0"/>
              </a:rPr>
              <a:t>Comentario: </a:t>
            </a:r>
          </a:p>
          <a:p>
            <a:r>
              <a:rPr lang="es-ES_tradnl" sz="1400" dirty="0"/>
              <a:t>Se observa como la variable per201_2 (Human </a:t>
            </a:r>
            <a:r>
              <a:rPr lang="es-ES_tradnl" sz="1400" dirty="0" err="1"/>
              <a:t>Rights</a:t>
            </a:r>
            <a:r>
              <a:rPr lang="es-ES_tradnl" sz="1400" dirty="0"/>
              <a:t>), crece en forma sostenida desde 1993 a 2013. En 1991 fue la publicación del informe Rettig y en 2012 se publicó la Ley Antidiscriminación (Ley Zamudio).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612E8E-4105-0E53-9958-B26F6E046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21197"/>
            <a:ext cx="7772400" cy="520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5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CF0A8-DF13-10B6-A0BC-35BEBD41F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F088-7846-06CF-E517-AD1858077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 / Calidad del </a:t>
            </a:r>
            <a:r>
              <a:rPr lang="es-ES_tradnl" sz="3200" dirty="0" err="1"/>
              <a:t>dataset</a:t>
            </a:r>
            <a:r>
              <a:rPr lang="es-ES_tradnl" sz="3200" dirty="0"/>
              <a:t> (</a:t>
            </a:r>
            <a:r>
              <a:rPr lang="es-ES_tradnl" sz="3200" dirty="0" err="1"/>
              <a:t>cont</a:t>
            </a:r>
            <a:r>
              <a:rPr lang="es-ES_tradnl" sz="3200" dirty="0"/>
              <a:t>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3A1ACA-3572-4DC1-90EE-12055B2D2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600" y="1615659"/>
            <a:ext cx="3376804" cy="4452637"/>
          </a:xfrm>
        </p:spPr>
        <p:txBody>
          <a:bodyPr>
            <a:noAutofit/>
          </a:bodyPr>
          <a:lstStyle/>
          <a:p>
            <a:r>
              <a:rPr lang="es-ES_tradnl" sz="1800" dirty="0">
                <a:effectLst/>
                <a:latin typeface="Helvetica" pitchFamily="2" charset="0"/>
              </a:rPr>
              <a:t>Comentario</a:t>
            </a:r>
            <a:r>
              <a:rPr lang="es-ES_tradnl" sz="1400" dirty="0">
                <a:effectLst/>
                <a:latin typeface="Helvetica" pitchFamily="2" charset="0"/>
              </a:rPr>
              <a:t>: </a:t>
            </a:r>
          </a:p>
          <a:p>
            <a:r>
              <a:rPr lang="es-ES_tradnl" sz="1400" dirty="0">
                <a:effectLst/>
                <a:latin typeface="Helvetica" pitchFamily="2" charset="0"/>
              </a:rPr>
              <a:t>per607_3 (menciones a Multiculturalismo: Derechos Indígenas: Positivo) creció en menciones desde 1993 en adelante. Esto coincide con la promulgación de Ley Indígena y la creación de la CONADI (1993), y con el conflicto por la construcción de la central Ralco a fines de la década de 1990 e inicios de los 2000). Llama la atención la disminución en las menciones a partir de 2009 lo que se debe a otros aspectos que generaron más menciones.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EAF0CA-E7A3-DA9C-9804-BAC58A22B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77506"/>
            <a:ext cx="7772400" cy="535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A3D84-A99B-9E93-A731-DADA6FF7F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A23D-ACF5-F1B3-8ECF-D1FA6D18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Análisis exploratorio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0DD97D-BE19-FE86-FE09-94FD540DA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26941"/>
            <a:ext cx="9853686" cy="190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64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EBA38-B1BE-3386-6C6F-5BD6881DE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86609-7675-9DF1-5B15-37AF95311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Distribución de las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5576AD-D840-7AF6-C500-44C0D5298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598" y="1136317"/>
            <a:ext cx="7772400" cy="480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3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2E858-8961-3A7F-D7AB-76B0A797F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3088-3276-04B5-7D4C-FA7BF51A5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403" y="244293"/>
            <a:ext cx="9144000" cy="579572"/>
          </a:xfrm>
        </p:spPr>
        <p:txBody>
          <a:bodyPr>
            <a:normAutofit fontScale="90000"/>
          </a:bodyPr>
          <a:lstStyle/>
          <a:p>
            <a:r>
              <a:rPr lang="en-CL" sz="4400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7FF0C-1F70-46F9-999A-1FADE6611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50" y="972596"/>
            <a:ext cx="9144000" cy="5487202"/>
          </a:xfrm>
        </p:spPr>
        <p:txBody>
          <a:bodyPr>
            <a:noAutofit/>
          </a:bodyPr>
          <a:lstStyle/>
          <a:p>
            <a:pPr algn="l"/>
            <a:r>
              <a:rPr lang="es-ES_tradnl" b="1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Primera parte: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539750" indent="-315913" algn="l">
              <a:buFont typeface="Arial" panose="020B0604020202020204" pitchFamily="34" charset="0"/>
              <a:buChar char="•"/>
            </a:pPr>
            <a:r>
              <a:rPr lang="es-ES_tradnl" sz="1800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Planteamiento del problema</a:t>
            </a:r>
          </a:p>
          <a:p>
            <a:pPr algn="l"/>
            <a:r>
              <a:rPr lang="es-ES_tradnl" b="1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Segunda parte: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539750" indent="-315913" algn="l">
              <a:buFont typeface="Arial" panose="020B0604020202020204" pitchFamily="34" charset="0"/>
              <a:buChar char="•"/>
            </a:pPr>
            <a:r>
              <a:rPr lang="es-ES_tradnl" sz="1800" dirty="0">
                <a:solidFill>
                  <a:srgbClr val="444444"/>
                </a:solidFill>
                <a:latin typeface="Arial" panose="020B0604020202020204" pitchFamily="34" charset="0"/>
              </a:rPr>
              <a:t>Hipótesis</a:t>
            </a:r>
          </a:p>
          <a:p>
            <a:pPr marL="539750" indent="-315913" algn="l">
              <a:buFont typeface="Arial" panose="020B0604020202020204" pitchFamily="34" charset="0"/>
              <a:buChar char="•"/>
            </a:pPr>
            <a:r>
              <a:rPr lang="es-ES_tradnl" sz="1800" dirty="0">
                <a:solidFill>
                  <a:srgbClr val="444444"/>
                </a:solidFill>
                <a:latin typeface="Arial" panose="020B0604020202020204" pitchFamily="34" charset="0"/>
              </a:rPr>
              <a:t>Objetivo general/ Objetivos específicos</a:t>
            </a:r>
          </a:p>
          <a:p>
            <a:pPr marL="539750" indent="-315913" algn="l">
              <a:buFont typeface="Arial" panose="020B0604020202020204" pitchFamily="34" charset="0"/>
              <a:buChar char="•"/>
            </a:pPr>
            <a:r>
              <a:rPr lang="es-ES_tradnl" sz="1800" dirty="0">
                <a:solidFill>
                  <a:srgbClr val="444444"/>
                </a:solidFill>
                <a:latin typeface="Arial" panose="020B0604020202020204" pitchFamily="34" charset="0"/>
              </a:rPr>
              <a:t>Datos y Metodología</a:t>
            </a:r>
          </a:p>
          <a:p>
            <a:pPr marL="539750" indent="-315913" algn="l">
              <a:buFont typeface="Arial" panose="020B0604020202020204" pitchFamily="34" charset="0"/>
              <a:buChar char="•"/>
            </a:pPr>
            <a:r>
              <a:rPr lang="es-ES_tradnl" sz="1800" dirty="0">
                <a:solidFill>
                  <a:srgbClr val="444444"/>
                </a:solidFill>
                <a:latin typeface="Arial" panose="020B0604020202020204" pitchFamily="34" charset="0"/>
              </a:rPr>
              <a:t>EDA</a:t>
            </a:r>
            <a:endParaRPr lang="es-ES_tradnl" b="0" i="0" u="none" strike="noStrike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s-ES_tradnl" b="1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Tercera parte: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</a:t>
            </a:r>
          </a:p>
          <a:p>
            <a:pPr marL="539750" indent="-315913" algn="l">
              <a:buFont typeface="Arial" panose="020B0604020202020204" pitchFamily="34" charset="0"/>
              <a:buChar char="•"/>
            </a:pPr>
            <a:r>
              <a:rPr lang="es-ES_tradnl" sz="1800" dirty="0">
                <a:solidFill>
                  <a:srgbClr val="444444"/>
                </a:solidFill>
                <a:latin typeface="Arial" panose="020B0604020202020204" pitchFamily="34" charset="0"/>
              </a:rPr>
              <a:t>Resultados</a:t>
            </a:r>
          </a:p>
          <a:p>
            <a:pPr algn="l"/>
            <a:r>
              <a:rPr lang="es-ES_tradnl" b="1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Cuarta parte: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539750" indent="-315913" algn="l">
              <a:buFont typeface="Arial" panose="020B0604020202020204" pitchFamily="34" charset="0"/>
              <a:buChar char="•"/>
            </a:pPr>
            <a:r>
              <a:rPr lang="es-ES_tradnl" sz="1800" dirty="0">
                <a:solidFill>
                  <a:srgbClr val="444444"/>
                </a:solidFill>
                <a:latin typeface="Arial" panose="020B0604020202020204" pitchFamily="34" charset="0"/>
              </a:rPr>
              <a:t>Conclusiones</a:t>
            </a:r>
          </a:p>
          <a:p>
            <a:pPr marL="539750" indent="-315913" algn="l">
              <a:buFont typeface="Arial" panose="020B0604020202020204" pitchFamily="34" charset="0"/>
              <a:buChar char="•"/>
            </a:pPr>
            <a:r>
              <a:rPr lang="es-ES_tradnl" sz="1800" dirty="0">
                <a:solidFill>
                  <a:srgbClr val="444444"/>
                </a:solidFill>
                <a:latin typeface="Arial" panose="020B0604020202020204" pitchFamily="34" charset="0"/>
              </a:rPr>
              <a:t>Limitaciones</a:t>
            </a:r>
          </a:p>
          <a:p>
            <a:pPr marL="539750" indent="-315913" algn="l">
              <a:buFont typeface="Arial" panose="020B0604020202020204" pitchFamily="34" charset="0"/>
              <a:buChar char="•"/>
            </a:pPr>
            <a:r>
              <a:rPr lang="es-ES_tradnl" sz="1800" dirty="0">
                <a:solidFill>
                  <a:srgbClr val="444444"/>
                </a:solidFill>
                <a:latin typeface="Arial" panose="020B0604020202020204" pitchFamily="34" charset="0"/>
              </a:rPr>
              <a:t>Trabajo Futuro</a:t>
            </a:r>
          </a:p>
        </p:txBody>
      </p:sp>
    </p:spTree>
    <p:extLst>
      <p:ext uri="{BB962C8B-B14F-4D97-AF65-F5344CB8AC3E}">
        <p14:creationId xmlns:p14="http://schemas.microsoft.com/office/powerpoint/2010/main" val="2889473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E5068-A294-86AD-040C-50CF8C721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3E069-D6BC-8C75-5006-CB4D602BB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Distribución de las 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D6C4B3-4E01-2FD8-8223-92EB81B49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01" y="1097325"/>
            <a:ext cx="8246952" cy="512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90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C9C9C-111C-166B-05F5-681A5E0DF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BAD7-AA2F-5936-CC2C-3C69DB6C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Distribución de las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33-5BDA-C32E-643E-7C6629B35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83275"/>
            <a:ext cx="8389658" cy="506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00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3CCCC-9199-06E2-B33D-2C060DBAF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F8F5-7028-9180-4A00-E71A5E5D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Distribución de las 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9EA159-FE50-4213-3169-AB022DD48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020149"/>
            <a:ext cx="8523083" cy="528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51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EB4D5-85AB-CE0E-D718-E0BAC8D67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4172-2017-67E0-4A65-D651C0DC1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Datos composicionales/ Distribución Dirichlet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8E2951-3EC3-456B-B6B2-C4F555C92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42423"/>
            <a:ext cx="8808848" cy="511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39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BA1CF-2E89-E36D-5E14-68E4DD494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CFF0-C5A3-1DEF-9A99-F9A917AF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Matriz de correlaciones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4F3C1B-AA9F-3FD8-6965-DDF719CE2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222184"/>
            <a:ext cx="6123023" cy="563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53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DDB52-FD1F-875C-7846-BA63CD1B4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2535-C4CF-0C05-0569-BCC05619D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Aplicación de K-</a:t>
            </a:r>
            <a:r>
              <a:rPr lang="es-ES_tradnl" sz="3200" dirty="0" err="1"/>
              <a:t>Means</a:t>
            </a:r>
            <a:r>
              <a:rPr lang="es-ES_tradnl" sz="3200" dirty="0"/>
              <a:t>/ Número de </a:t>
            </a:r>
            <a:r>
              <a:rPr lang="es-ES_tradnl" sz="3200" dirty="0" err="1"/>
              <a:t>clusters</a:t>
            </a:r>
            <a:endParaRPr lang="es-ES_tradnl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B1A79B-F0A4-DA16-B678-504D4F279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70893"/>
            <a:ext cx="72898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36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467C2-F58F-018A-EF9C-CF5800A41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5C64-1566-1851-BDF0-747CAE52A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Aplicación de K-</a:t>
            </a:r>
            <a:r>
              <a:rPr lang="es-ES_tradnl" sz="3200" dirty="0" err="1"/>
              <a:t>Means</a:t>
            </a:r>
            <a:r>
              <a:rPr lang="es-ES_tradnl" sz="3200" dirty="0"/>
              <a:t>/ Calidad de </a:t>
            </a:r>
            <a:r>
              <a:rPr lang="es-ES_tradnl" sz="3200" dirty="0" err="1"/>
              <a:t>clusters</a:t>
            </a:r>
            <a:endParaRPr lang="es-ES_tradnl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51534B-86EA-6DF8-F287-BCC00DD79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38218"/>
            <a:ext cx="9116028" cy="559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02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1B110-6EAE-7C71-EABA-7B72127B2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0C9EE-BF56-CFE1-52E7-E2F8D71C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Aplicación de K-</a:t>
            </a:r>
            <a:r>
              <a:rPr lang="es-ES_tradnl" sz="3200" dirty="0" err="1"/>
              <a:t>Means</a:t>
            </a:r>
            <a:r>
              <a:rPr lang="es-ES_tradnl" sz="3200" dirty="0"/>
              <a:t>/ 3 </a:t>
            </a:r>
            <a:r>
              <a:rPr lang="es-ES_tradnl" sz="3200" dirty="0" err="1"/>
              <a:t>clusters</a:t>
            </a:r>
            <a:r>
              <a:rPr lang="es-ES_tradnl" sz="3200" dirty="0"/>
              <a:t>/ 2003-2005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111097-846C-1635-41F8-C3EE6E4FD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043570"/>
            <a:ext cx="8317375" cy="563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49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8EFCBA-B11E-A163-8B08-BE65C8C7C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D836-5387-4FB6-88FD-8DBB9EEE8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Aplicación de K-</a:t>
            </a:r>
            <a:r>
              <a:rPr lang="es-ES_tradnl" sz="3200" dirty="0" err="1"/>
              <a:t>Means</a:t>
            </a:r>
            <a:r>
              <a:rPr lang="es-ES_tradnl" sz="3200" dirty="0"/>
              <a:t>/ 3 </a:t>
            </a:r>
            <a:r>
              <a:rPr lang="es-ES_tradnl" sz="3200" dirty="0" err="1"/>
              <a:t>clusters</a:t>
            </a:r>
            <a:r>
              <a:rPr lang="es-ES_tradnl" sz="3200" dirty="0"/>
              <a:t>/ 2006-2008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91B689-7814-47A3-533D-271CC1CD0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147420"/>
            <a:ext cx="8421547" cy="563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8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6FE25-0EE0-65C7-FFEA-187B52AC7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D9E3-2470-1785-44BA-527DD80B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Aplicación de K-</a:t>
            </a:r>
            <a:r>
              <a:rPr lang="es-ES_tradnl" sz="3200" dirty="0" err="1"/>
              <a:t>Means</a:t>
            </a:r>
            <a:r>
              <a:rPr lang="es-ES_tradnl" sz="3200" dirty="0"/>
              <a:t>/ 3 </a:t>
            </a:r>
            <a:r>
              <a:rPr lang="es-ES_tradnl" sz="3200" dirty="0" err="1"/>
              <a:t>clusters</a:t>
            </a:r>
            <a:r>
              <a:rPr lang="es-ES_tradnl" sz="3200" dirty="0"/>
              <a:t>/ 2009-2011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91906B-9931-E825-F78C-D261DD316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65199"/>
            <a:ext cx="8514144" cy="576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4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3F614-438C-44F7-5772-63C996691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4AA5-DA9A-BDE6-1AD8-0775C552B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403" y="416307"/>
            <a:ext cx="9144000" cy="633895"/>
          </a:xfrm>
        </p:spPr>
        <p:txBody>
          <a:bodyPr>
            <a:normAutofit/>
          </a:bodyPr>
          <a:lstStyle/>
          <a:p>
            <a:pPr algn="l"/>
            <a:r>
              <a:rPr lang="en-CL" sz="3200" dirty="0"/>
              <a:t>1.Descripción del problema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87BCC-52D1-C2AC-5459-862665C47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62582"/>
            <a:ext cx="9144000" cy="4409955"/>
          </a:xfrm>
        </p:spPr>
        <p:txBody>
          <a:bodyPr>
            <a:normAutofit/>
          </a:bodyPr>
          <a:lstStyle/>
          <a:p>
            <a:pPr algn="l"/>
            <a:endParaRPr lang="es-ES_tradnl" b="0" i="0" u="none" strike="noStrike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Identificar patrones</a:t>
            </a:r>
            <a:r>
              <a:rPr lang="es-ES_tradnl" dirty="0">
                <a:solidFill>
                  <a:srgbClr val="444444"/>
                </a:solidFill>
                <a:latin typeface="Arial" panose="020B0604020202020204" pitchFamily="34" charset="0"/>
              </a:rPr>
              <a:t> comunes entre países tomando como base los </a:t>
            </a:r>
            <a:r>
              <a:rPr lang="es-ES_tradnl" u="sng" dirty="0">
                <a:solidFill>
                  <a:srgbClr val="444444"/>
                </a:solidFill>
                <a:latin typeface="Arial" panose="020B0604020202020204" pitchFamily="34" charset="0"/>
              </a:rPr>
              <a:t>programas de gobierno</a:t>
            </a:r>
            <a:r>
              <a:rPr lang="es-ES_tradnl" dirty="0">
                <a:solidFill>
                  <a:srgbClr val="444444"/>
                </a:solidFill>
                <a:latin typeface="Arial" panose="020B0604020202020204" pitchFamily="34" charset="0"/>
              </a:rPr>
              <a:t> de candidatos a la presidencia, que permita clasificarlos frente a la problemática común de la Corrupción.</a:t>
            </a:r>
          </a:p>
          <a:p>
            <a:pPr algn="l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21100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C9CCA-0303-FEA6-228C-4AF3132D3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4589-89C8-4E2A-41D3-9F141BCE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Aplicación de K-</a:t>
            </a:r>
            <a:r>
              <a:rPr lang="es-ES_tradnl" sz="3200" dirty="0" err="1"/>
              <a:t>Means</a:t>
            </a:r>
            <a:r>
              <a:rPr lang="es-ES_tradnl" sz="3200" dirty="0"/>
              <a:t>/ 3 </a:t>
            </a:r>
            <a:r>
              <a:rPr lang="es-ES_tradnl" sz="3200" dirty="0" err="1"/>
              <a:t>clusters</a:t>
            </a:r>
            <a:r>
              <a:rPr lang="es-ES_tradnl" sz="3200" dirty="0"/>
              <a:t>/ 2012-2014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24F2FF-1463-0700-36AF-7B4754566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76756"/>
            <a:ext cx="8382804" cy="568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5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74979-059C-8476-4A09-534E7C1FE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92B40-587D-A95B-312F-DC00D24DA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Aplicación de K-</a:t>
            </a:r>
            <a:r>
              <a:rPr lang="es-ES_tradnl" sz="3200" dirty="0" err="1"/>
              <a:t>Means</a:t>
            </a:r>
            <a:r>
              <a:rPr lang="es-ES_tradnl" sz="3200" dirty="0"/>
              <a:t>/ 3 </a:t>
            </a:r>
            <a:r>
              <a:rPr lang="es-ES_tradnl" sz="3200" dirty="0" err="1"/>
              <a:t>clusters</a:t>
            </a:r>
            <a:r>
              <a:rPr lang="es-ES_tradnl" sz="3200" dirty="0"/>
              <a:t>/ 2015-2017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8E4D1-A01D-DE61-B8F3-8437A86F4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55804"/>
            <a:ext cx="8815086" cy="592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07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3364B-4276-16F1-C643-4700506BD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6375-B0A1-DD5B-CB52-0409D1A3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Aplicación de K-</a:t>
            </a:r>
            <a:r>
              <a:rPr lang="es-ES_tradnl" sz="3200" dirty="0" err="1"/>
              <a:t>Means</a:t>
            </a:r>
            <a:r>
              <a:rPr lang="es-ES_tradnl" sz="3200" dirty="0"/>
              <a:t>/ 3 </a:t>
            </a:r>
            <a:r>
              <a:rPr lang="es-ES_tradnl" sz="3200" dirty="0" err="1"/>
              <a:t>clusters</a:t>
            </a:r>
            <a:r>
              <a:rPr lang="es-ES_tradnl" sz="3200" dirty="0"/>
              <a:t>/ 2018-2020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F900C5-7660-179A-ECE4-C512B68AE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028700"/>
            <a:ext cx="8803511" cy="56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874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80D5C-5750-1B5E-C6C2-6C497F863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1593-30BB-2166-9B30-83585F8C4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Aplicación de K-</a:t>
            </a:r>
            <a:r>
              <a:rPr lang="es-ES_tradnl" sz="3200" dirty="0" err="1"/>
              <a:t>Means</a:t>
            </a:r>
            <a:r>
              <a:rPr lang="es-ES_tradnl" sz="3200" dirty="0"/>
              <a:t>/ 3 </a:t>
            </a:r>
            <a:r>
              <a:rPr lang="es-ES_tradnl" sz="3200" dirty="0" err="1"/>
              <a:t>clusters</a:t>
            </a:r>
            <a:r>
              <a:rPr lang="es-ES_tradnl" sz="3200" dirty="0"/>
              <a:t>/ 2021-2022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0B8BCD-252D-468C-0617-B9549795B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58850"/>
            <a:ext cx="8907684" cy="578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271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2DC80-E1BB-DC83-BE55-715F21D3B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FC1D-81F7-8C01-8169-1B546EC5B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104985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Red de coincidencias y Grafo de comunidades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BF3DE-98DB-755F-78C9-82DD3E681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660"/>
            <a:ext cx="11149204" cy="583530"/>
          </a:xfrm>
        </p:spPr>
        <p:txBody>
          <a:bodyPr>
            <a:noAutofit/>
          </a:bodyPr>
          <a:lstStyle/>
          <a:p>
            <a:r>
              <a:rPr lang="es-ES_tradnl" sz="1800" dirty="0">
                <a:latin typeface="Helvetica" pitchFamily="2" charset="0"/>
              </a:rPr>
              <a:t>¿Con qué frecuencia programas de gobierno tienden a estar en un mismo </a:t>
            </a:r>
            <a:r>
              <a:rPr lang="es-ES_tradnl" sz="1800" dirty="0" err="1">
                <a:latin typeface="Helvetica" pitchFamily="2" charset="0"/>
              </a:rPr>
              <a:t>cluster</a:t>
            </a:r>
            <a:r>
              <a:rPr lang="es-ES_tradnl" sz="1800" dirty="0">
                <a:latin typeface="Helvetica" pitchFamily="2" charset="0"/>
              </a:rPr>
              <a:t> en un período de tiempo?</a:t>
            </a:r>
            <a:endParaRPr lang="es-ES_tradnl" sz="140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924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F0A3E-E99C-40D9-EE50-4D51EC371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66651EB-AFA9-F8F5-F45C-3E7609738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328" y="134414"/>
            <a:ext cx="7987496" cy="672358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4C76E6E-4C1B-DB37-F9DF-F17112339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43" y="1763393"/>
            <a:ext cx="2148068" cy="3465627"/>
          </a:xfrm>
        </p:spPr>
        <p:txBody>
          <a:bodyPr>
            <a:noAutofit/>
          </a:bodyPr>
          <a:lstStyle/>
          <a:p>
            <a:r>
              <a:rPr lang="es-ES_tradnl" sz="1400" dirty="0">
                <a:effectLst/>
                <a:latin typeface="Helvetica" pitchFamily="2" charset="0"/>
              </a:rPr>
              <a:t>El número en la celda indica cuántas veces esos dos países coincidieron en un mismo </a:t>
            </a:r>
            <a:r>
              <a:rPr lang="es-ES_tradnl" sz="1400" dirty="0" err="1">
                <a:effectLst/>
                <a:latin typeface="Helvetica" pitchFamily="2" charset="0"/>
              </a:rPr>
              <a:t>cluster</a:t>
            </a:r>
            <a:r>
              <a:rPr lang="es-ES_tradnl" sz="1400" dirty="0">
                <a:effectLst/>
                <a:latin typeface="Helvetica" pitchFamily="2" charset="0"/>
              </a:rPr>
              <a:t>.</a:t>
            </a:r>
          </a:p>
          <a:p>
            <a:r>
              <a:rPr lang="es-ES_tradnl" sz="1400" dirty="0">
                <a:latin typeface="Helvetica" pitchFamily="2" charset="0"/>
              </a:rPr>
              <a:t>Nota: se fijó un umbral mayor o igual a 3 coincidencias.</a:t>
            </a:r>
            <a:r>
              <a:rPr lang="es-ES_tradnl" sz="1400" dirty="0">
                <a:effectLst/>
                <a:latin typeface="Helvetica" pitchFamily="2" charset="0"/>
              </a:rPr>
              <a:t> </a:t>
            </a:r>
            <a:endParaRPr lang="es-ES_tradnl" sz="1100" dirty="0">
              <a:effectLst/>
              <a:latin typeface="Helvetica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5C2D056-9B19-A547-6E75-7422DB94C93E}"/>
              </a:ext>
            </a:extLst>
          </p:cNvPr>
          <p:cNvSpPr txBox="1">
            <a:spLocks/>
          </p:cNvSpPr>
          <p:nvPr/>
        </p:nvSpPr>
        <p:spPr>
          <a:xfrm>
            <a:off x="178443" y="228627"/>
            <a:ext cx="5736220" cy="796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2400" dirty="0">
                <a:latin typeface="Helvetica" pitchFamily="2" charset="0"/>
              </a:rPr>
              <a:t>3.Resultados/ Matriz</a:t>
            </a:r>
          </a:p>
          <a:p>
            <a:pPr marL="0" indent="0">
              <a:buNone/>
            </a:pPr>
            <a:r>
              <a:rPr lang="es-ES_tradnl" sz="2400" dirty="0">
                <a:latin typeface="Helvetica" pitchFamily="2" charset="0"/>
              </a:rPr>
              <a:t> de coincidencias</a:t>
            </a:r>
            <a:endParaRPr lang="es-ES_tradnl" sz="1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435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49AB4-EF15-452E-A49B-2EA678B1E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7F89-5DFA-5E88-8354-0C6533E6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86" y="200216"/>
            <a:ext cx="11130023" cy="737333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Grafo de comunidades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28DD14-32CA-FFF5-43CA-BD83465EA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581" y="937549"/>
            <a:ext cx="6707800" cy="592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19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5A010-B70A-F1CC-F3A7-17046DC12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B6CB-6481-9C76-599B-3DE09DB32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86" y="200216"/>
            <a:ext cx="11130023" cy="737333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Países por comunidad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B8277E-FA48-099C-699B-743B61A9E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91" y="937549"/>
            <a:ext cx="4235815" cy="37386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ABB410-1459-092F-6469-B03CB0FEC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669" y="3256439"/>
            <a:ext cx="7772400" cy="244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051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F1C68-0B08-DC5B-6DCE-774D33FC1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BD671-C875-4CD9-61C9-50ECA62E1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86" y="200216"/>
            <a:ext cx="11130023" cy="1015126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Red de coincidencias/ Métricas de centralidad (9 principales según Centralidad de Grado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64310B-2EC9-C8F9-870D-8F066F62A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734" y="2119940"/>
            <a:ext cx="8747802" cy="338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245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F86DE-B175-D354-1B75-A17BE5BCA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BD6B5-796E-C753-47D4-408CF3D19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86" y="200216"/>
            <a:ext cx="11130023" cy="1015126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Red de coincidencias/ Estadística básica de las comunidades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EABBC-B0FA-25E2-3AC9-F59A84B3E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352101"/>
            <a:ext cx="7772400" cy="21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6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0C87-8B95-7992-0DD1-02078DF16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368" y="538861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1. Descripción del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D0F22-AC59-8D7C-D6A3-C0F421EFE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752"/>
            <a:ext cx="10515600" cy="4960811"/>
          </a:xfrm>
        </p:spPr>
        <p:txBody>
          <a:bodyPr>
            <a:normAutofit/>
          </a:bodyPr>
          <a:lstStyle/>
          <a:p>
            <a:r>
              <a:rPr lang="es-ES_tradnl" sz="2400" dirty="0"/>
              <a:t>En una elección presidencial, los programas de gobierno son meras declaraciones de intenciones de los candidatos. </a:t>
            </a:r>
          </a:p>
          <a:p>
            <a:r>
              <a:rPr lang="es-ES_tradnl" sz="2400" dirty="0"/>
              <a:t>Una vez que un candidato triunfa en una elección, la implementación del programa enfrenta diversos factores, como la realidad económica y política del país, y la necesidad de negociación legislativa.</a:t>
            </a:r>
          </a:p>
        </p:txBody>
      </p:sp>
    </p:spTree>
    <p:extLst>
      <p:ext uri="{BB962C8B-B14F-4D97-AF65-F5344CB8AC3E}">
        <p14:creationId xmlns:p14="http://schemas.microsoft.com/office/powerpoint/2010/main" val="40984490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E6BF1-7DC5-65F6-672A-185E5639C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E6A7-5518-DD38-E20F-888EEC38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86" y="200216"/>
            <a:ext cx="11130023" cy="1015126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Comunidades en la red de coincidencias/ Matriz de promedios por variable y comunidad y </a:t>
            </a:r>
            <a:r>
              <a:rPr lang="es-ES_tradnl" sz="3200" dirty="0" err="1"/>
              <a:t>dataset</a:t>
            </a:r>
            <a:endParaRPr lang="es-ES_tradnl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82B5B-35C5-BD86-58F3-9A0058394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226" y="1215342"/>
            <a:ext cx="8230565" cy="550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212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46B9B-DA00-A34D-1080-A43262D2E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D0A0-CAAA-829D-68C2-493249E15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86" y="200216"/>
            <a:ext cx="11130023" cy="1015126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Comunidades en la red de coincidencias/ Histogramas de promedios por variable y comunidad y </a:t>
            </a:r>
            <a:r>
              <a:rPr lang="es-ES_tradnl" sz="3200" dirty="0" err="1"/>
              <a:t>dataset</a:t>
            </a:r>
            <a:endParaRPr lang="es-ES_tradnl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9331D3-D70C-F465-F7B2-33A339FC5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572" y="1215341"/>
            <a:ext cx="8323162" cy="560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637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244AE-D40F-55F1-3341-A21B2EA5F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C222-731D-246D-32AF-73A909B0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86" y="200216"/>
            <a:ext cx="11130023" cy="1015126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Comunidades en la red de coincidencias/ Tipificación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802855-F0D0-3C3C-E1FC-190D4C045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871201"/>
              </p:ext>
            </p:extLst>
          </p:nvPr>
        </p:nvGraphicFramePr>
        <p:xfrm>
          <a:off x="480993" y="1483595"/>
          <a:ext cx="11035816" cy="402844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575941">
                  <a:extLst>
                    <a:ext uri="{9D8B030D-6E8A-4147-A177-3AD203B41FA5}">
                      <a16:colId xmlns:a16="http://schemas.microsoft.com/office/drawing/2014/main" val="212920712"/>
                    </a:ext>
                  </a:extLst>
                </a:gridCol>
                <a:gridCol w="5781270">
                  <a:extLst>
                    <a:ext uri="{9D8B030D-6E8A-4147-A177-3AD203B41FA5}">
                      <a16:colId xmlns:a16="http://schemas.microsoft.com/office/drawing/2014/main" val="819790929"/>
                    </a:ext>
                  </a:extLst>
                </a:gridCol>
                <a:gridCol w="3678605">
                  <a:extLst>
                    <a:ext uri="{9D8B030D-6E8A-4147-A177-3AD203B41FA5}">
                      <a16:colId xmlns:a16="http://schemas.microsoft.com/office/drawing/2014/main" val="201693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Comunidad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Países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Armenia, Australia, </a:t>
                      </a:r>
                      <a:r>
                        <a:rPr lang="en-US" dirty="0" err="1"/>
                        <a:t>Dinamarca</a:t>
                      </a:r>
                      <a:r>
                        <a:rPr lang="en-US" dirty="0"/>
                        <a:t>, Finlandia, Alemania, Grecia, Nueva </a:t>
                      </a:r>
                      <a:r>
                        <a:rPr lang="en-US" dirty="0" err="1"/>
                        <a:t>Zelanda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Noruega</a:t>
                      </a:r>
                      <a:r>
                        <a:rPr lang="en-US" dirty="0"/>
                        <a:t>, Rumania, </a:t>
                      </a:r>
                      <a:r>
                        <a:rPr lang="en-US" dirty="0" err="1"/>
                        <a:t>Eslovenia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España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Estados</a:t>
                      </a:r>
                      <a:r>
                        <a:rPr lang="en-US" dirty="0"/>
                        <a:t> Unidos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“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Democracias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liderazgo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transparencia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compromiso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legal y social</a:t>
                      </a:r>
                      <a:r>
                        <a:rPr lang="en-CL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07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República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Estonia, Holanda, Portugal,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Eslovaquia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Conservadurismo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Social y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Fortalecimiento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la Ley y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Orden”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080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Austria,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Brasil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Canadá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Chile, Panamá,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Sudáfrica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Suecia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Reino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Unido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Heterogeneidad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Gobernanza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Enfoque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Seguridad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Estabilidad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7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Bosnia-Herzegovina, Chipre, Georgia, Islandia,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Japón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Letonia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Montenegro, Serbia, Corea del Sur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Problemas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gobernanza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equilibrando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crecimiento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económico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estabilidad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social”</a:t>
                      </a:r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980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550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F8C64-C63E-F6B6-1BD5-8E542CC2B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278C6-3CD6-A0AF-5AAB-00AD01300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86" y="200216"/>
            <a:ext cx="11130023" cy="1015126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</a:t>
            </a:r>
            <a:r>
              <a:rPr lang="es-ES_tradnl" sz="3200" dirty="0" err="1"/>
              <a:t>Transparency</a:t>
            </a:r>
            <a:r>
              <a:rPr lang="es-ES_tradnl" sz="3200" dirty="0"/>
              <a:t> International/ CPI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51755B9-4223-7EB0-6D9B-EC6295C8485C}"/>
              </a:ext>
            </a:extLst>
          </p:cNvPr>
          <p:cNvSpPr txBox="1">
            <a:spLocks/>
          </p:cNvSpPr>
          <p:nvPr/>
        </p:nvSpPr>
        <p:spPr>
          <a:xfrm>
            <a:off x="386786" y="1313314"/>
            <a:ext cx="11130023" cy="596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2400" dirty="0"/>
              <a:t>CPI: </a:t>
            </a:r>
            <a:r>
              <a:rPr lang="es-ES_tradnl" sz="2400" dirty="0" err="1"/>
              <a:t>Corruption</a:t>
            </a:r>
            <a:r>
              <a:rPr lang="es-ES_tradnl" sz="2400" dirty="0"/>
              <a:t> </a:t>
            </a:r>
            <a:r>
              <a:rPr lang="es-ES_tradnl" sz="2400" dirty="0" err="1"/>
              <a:t>Perception</a:t>
            </a:r>
            <a:r>
              <a:rPr lang="es-ES_tradnl" sz="2400" dirty="0"/>
              <a:t> </a:t>
            </a:r>
            <a:r>
              <a:rPr lang="es-ES_tradnl" sz="2400" dirty="0" err="1"/>
              <a:t>Index</a:t>
            </a:r>
            <a:endParaRPr lang="es-ES_tradnl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F8092A-F68A-A6BD-F031-FDF9C2B4BB63}"/>
              </a:ext>
            </a:extLst>
          </p:cNvPr>
          <p:cNvSpPr txBox="1">
            <a:spLocks/>
          </p:cNvSpPr>
          <p:nvPr/>
        </p:nvSpPr>
        <p:spPr>
          <a:xfrm>
            <a:off x="386786" y="1990019"/>
            <a:ext cx="11130023" cy="2732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/>
              <a:t>CPI es un índice percepción de corrupción en el sector público.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/>
              <a:t>En base a información provista por 13 entidades externas e independientes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 err="1"/>
              <a:t>World</a:t>
            </a:r>
            <a:r>
              <a:rPr lang="es-ES_tradnl" sz="2400" dirty="0"/>
              <a:t> Bank, </a:t>
            </a:r>
            <a:r>
              <a:rPr lang="es-ES_tradnl" sz="2400" dirty="0" err="1"/>
              <a:t>World</a:t>
            </a:r>
            <a:r>
              <a:rPr lang="es-ES_tradnl" sz="2400" dirty="0"/>
              <a:t> </a:t>
            </a:r>
            <a:r>
              <a:rPr lang="es-ES_tradnl" sz="2400" dirty="0" err="1"/>
              <a:t>Economic</a:t>
            </a:r>
            <a:r>
              <a:rPr lang="es-ES_tradnl" sz="2400" dirty="0"/>
              <a:t> </a:t>
            </a:r>
            <a:r>
              <a:rPr lang="es-ES_tradnl" sz="2400" dirty="0" err="1"/>
              <a:t>Forum</a:t>
            </a:r>
            <a:r>
              <a:rPr lang="es-ES_tradnl" sz="2400" dirty="0"/>
              <a:t>, empresas consultoras y clasificadoras de riesgo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/>
              <a:t>Medición de variables estandarizadas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/>
              <a:t>Valores entre 0 y 100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/>
              <a:t>CPI = 0	</a:t>
            </a:r>
            <a:r>
              <a:rPr lang="es-ES_tradnl" sz="2400" dirty="0" err="1"/>
              <a:t>Highly</a:t>
            </a:r>
            <a:r>
              <a:rPr lang="es-ES_tradnl" sz="2400" dirty="0"/>
              <a:t> </a:t>
            </a:r>
            <a:r>
              <a:rPr lang="es-ES_tradnl" sz="2400" dirty="0" err="1"/>
              <a:t>Corrupt</a:t>
            </a:r>
            <a:endParaRPr lang="es-ES_tradn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/>
              <a:t>CPI = 100	</a:t>
            </a:r>
            <a:r>
              <a:rPr lang="es-ES_tradnl" sz="2400" dirty="0" err="1"/>
              <a:t>Very</a:t>
            </a:r>
            <a:r>
              <a:rPr lang="es-ES_tradnl" sz="2400" dirty="0"/>
              <a:t> </a:t>
            </a:r>
            <a:r>
              <a:rPr lang="es-ES_tradnl" sz="2400" dirty="0" err="1"/>
              <a:t>Clean</a:t>
            </a:r>
            <a:endParaRPr lang="es-ES_tradnl" sz="2400" dirty="0"/>
          </a:p>
          <a:p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9443325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CBC35-0A17-56FA-78C3-1791EFD97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3551-1FDF-77D4-FE6C-8620461A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86" y="200216"/>
            <a:ext cx="11130023" cy="1015126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CPI por país 2012 a 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E863A6-C543-9B55-5E05-E52B3770B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320" y="927462"/>
            <a:ext cx="5419773" cy="593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866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E50B1-358F-C7D7-8F59-A064CF0CC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9B96D-3657-DD3D-91D2-6A69EA1A6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86" y="200216"/>
            <a:ext cx="11130023" cy="1015126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CPI por comunidad 2012 a 2023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4CA023-CA0C-21CC-C011-46C2739BC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86" y="925975"/>
            <a:ext cx="7772400" cy="12402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9C6878-36B5-8295-C074-7AE810555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038" y="2345662"/>
            <a:ext cx="7772400" cy="451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985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D62F4-6213-CD43-B1F2-D721D4C30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9778-BC9D-039F-A929-C8C7BA16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86" y="200216"/>
            <a:ext cx="11130023" cy="1015126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Resultados/ CPI por comunidad promedio 2012 a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4A0AC8-3D41-1588-F422-7BEA45BAB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86" y="1406918"/>
            <a:ext cx="8644234" cy="475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409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8EF1E-85E6-F90E-00CF-A6BD2799A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3BC8-8BC7-E4CC-7D83-2D4B813B2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86" y="200216"/>
            <a:ext cx="11130023" cy="1015126"/>
          </a:xfrm>
        </p:spPr>
        <p:txBody>
          <a:bodyPr>
            <a:normAutofit/>
          </a:bodyPr>
          <a:lstStyle/>
          <a:p>
            <a:r>
              <a:rPr lang="es-ES_tradnl" sz="3200" dirty="0"/>
              <a:t>4. Conclusiones/ Trabajo futuro/ Limitaciones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C82DB4D-3F7C-6590-7956-A3D93B230983}"/>
              </a:ext>
            </a:extLst>
          </p:cNvPr>
          <p:cNvSpPr txBox="1">
            <a:spLocks/>
          </p:cNvSpPr>
          <p:nvPr/>
        </p:nvSpPr>
        <p:spPr>
          <a:xfrm>
            <a:off x="386785" y="1099356"/>
            <a:ext cx="11130023" cy="242124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2400" dirty="0"/>
              <a:t>Conclusiones: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/>
              <a:t>Es posible clasificar a los países en comunidades bien definidas con características similares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/>
              <a:t>Las comunidades individualizadas responden adecuadamente a la clasificación de un organismo como </a:t>
            </a:r>
            <a:r>
              <a:rPr lang="es-ES_tradnl" sz="2400" dirty="0" err="1"/>
              <a:t>Transparency</a:t>
            </a:r>
            <a:r>
              <a:rPr lang="es-ES_tradnl" sz="2400" dirty="0"/>
              <a:t> International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/>
              <a:t>Validación del método para analizar prioridades de los países resultando útil para recomendaciones políticas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FB6D69E-7E12-23FE-81BC-0EB8E2AAD255}"/>
              </a:ext>
            </a:extLst>
          </p:cNvPr>
          <p:cNvSpPr txBox="1">
            <a:spLocks/>
          </p:cNvSpPr>
          <p:nvPr/>
        </p:nvSpPr>
        <p:spPr>
          <a:xfrm>
            <a:off x="386784" y="3873913"/>
            <a:ext cx="11130023" cy="109164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2400" dirty="0"/>
              <a:t>Trabajo futuro y mejoras: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/>
              <a:t>Explorar correlaciones entre las comunidades identificadas y otros factores externos como el sistema político, el crecimiento económico o los índices de democracia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9D1A796-5B74-AC94-1ED7-C28854672BC9}"/>
              </a:ext>
            </a:extLst>
          </p:cNvPr>
          <p:cNvSpPr txBox="1">
            <a:spLocks/>
          </p:cNvSpPr>
          <p:nvPr/>
        </p:nvSpPr>
        <p:spPr>
          <a:xfrm>
            <a:off x="386783" y="5233740"/>
            <a:ext cx="11130023" cy="142404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2400" dirty="0"/>
              <a:t>Limitaciones: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/>
              <a:t>Este análisis está basado en los datos disponibles en el </a:t>
            </a:r>
            <a:r>
              <a:rPr lang="es-ES_tradnl" sz="2400" dirty="0" err="1"/>
              <a:t>Manifesto</a:t>
            </a:r>
            <a:r>
              <a:rPr lang="es-ES_tradnl" sz="2400" dirty="0"/>
              <a:t> Project, lo que implica que las conclusiones están sujetas a la calidad y representatividad de esos datos</a:t>
            </a:r>
          </a:p>
        </p:txBody>
      </p:sp>
    </p:spTree>
    <p:extLst>
      <p:ext uri="{BB962C8B-B14F-4D97-AF65-F5344CB8AC3E}">
        <p14:creationId xmlns:p14="http://schemas.microsoft.com/office/powerpoint/2010/main" val="1127984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ED24C-30DF-CFC7-A990-FD42568FA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CE36-CD48-98FA-CFEB-3A31D641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2.1 Hipótesis y 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2240C-5B25-16D3-6A08-96A33467B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753"/>
            <a:ext cx="2755392" cy="3630168"/>
          </a:xfrm>
        </p:spPr>
        <p:txBody>
          <a:bodyPr>
            <a:normAutofit/>
          </a:bodyPr>
          <a:lstStyle/>
          <a:p>
            <a:r>
              <a:rPr lang="es-ES_tradnl" sz="1800" dirty="0"/>
              <a:t>Hipótesis</a:t>
            </a:r>
          </a:p>
          <a:p>
            <a:pPr marL="0" indent="0">
              <a:buNone/>
            </a:pPr>
            <a:r>
              <a:rPr lang="es-ES_tradnl" sz="1800" dirty="0"/>
              <a:t>“Los programas de gobierno reflejan patrones comunes que permiten agrupar países en comunidades según sus prioridades temáticas, mostrando diferencias consistentes entre comunidades en términos de énfasis político”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8B6FA1-4082-95A5-0742-14D6667BE641}"/>
              </a:ext>
            </a:extLst>
          </p:cNvPr>
          <p:cNvSpPr txBox="1">
            <a:spLocks/>
          </p:cNvSpPr>
          <p:nvPr/>
        </p:nvSpPr>
        <p:spPr>
          <a:xfrm>
            <a:off x="3432048" y="1444753"/>
            <a:ext cx="2755392" cy="3630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dirty="0"/>
              <a:t>Objetivo general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 sz="1800" dirty="0"/>
              <a:t>“Identificar patrones comunes en los programas de gobierno relacionados con la corrupción que permitan agrupar países en comunidades, analizando las diferencias y similitudes temáticas entre las comunidades a lo largo del tiempo”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12B8D7-64E4-8687-D43B-3913E7A1140A}"/>
              </a:ext>
            </a:extLst>
          </p:cNvPr>
          <p:cNvSpPr txBox="1">
            <a:spLocks/>
          </p:cNvSpPr>
          <p:nvPr/>
        </p:nvSpPr>
        <p:spPr>
          <a:xfrm>
            <a:off x="6297168" y="809245"/>
            <a:ext cx="2755392" cy="17922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400" dirty="0"/>
              <a:t>Objetivo específico 1</a:t>
            </a:r>
          </a:p>
          <a:p>
            <a:pPr marL="0" indent="0">
              <a:buNone/>
            </a:pPr>
            <a:r>
              <a:rPr lang="es-ES_tradnl" sz="1400" dirty="0"/>
              <a:t>Analizar las variables del </a:t>
            </a:r>
            <a:r>
              <a:rPr lang="es-ES_tradnl" sz="1400" dirty="0" err="1"/>
              <a:t>Manifesto</a:t>
            </a:r>
            <a:r>
              <a:rPr lang="es-ES_tradnl" sz="1400" dirty="0"/>
              <a:t> Project relacionadas con la corrupción, y cómo estas se distribuyen en los programas de gobierno de los países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_tradnl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133896-7A5D-01D2-AFCC-F1022AB279E3}"/>
              </a:ext>
            </a:extLst>
          </p:cNvPr>
          <p:cNvSpPr txBox="1">
            <a:spLocks/>
          </p:cNvSpPr>
          <p:nvPr/>
        </p:nvSpPr>
        <p:spPr>
          <a:xfrm>
            <a:off x="6297168" y="2871852"/>
            <a:ext cx="2755392" cy="17922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CL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ES_tradnl" dirty="0"/>
              <a:t>Objetivo específico 2</a:t>
            </a:r>
          </a:p>
          <a:p>
            <a:pPr marL="0" indent="0">
              <a:buNone/>
            </a:pPr>
            <a:r>
              <a:rPr lang="es-ES_tradnl" dirty="0"/>
              <a:t>Detectar comunidades de países: Aplicar técnicas de </a:t>
            </a:r>
            <a:r>
              <a:rPr lang="es-ES_tradnl" dirty="0" err="1"/>
              <a:t>clustering</a:t>
            </a:r>
            <a:r>
              <a:rPr lang="es-ES_tradnl" dirty="0"/>
              <a:t> para identificar comunidades de países en base a sus programas de gobierno y analizar su composición en diferentes períodos de tiempo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458E31-208F-B68D-B02B-404A9AF42DAB}"/>
              </a:ext>
            </a:extLst>
          </p:cNvPr>
          <p:cNvSpPr txBox="1">
            <a:spLocks/>
          </p:cNvSpPr>
          <p:nvPr/>
        </p:nvSpPr>
        <p:spPr>
          <a:xfrm>
            <a:off x="6297168" y="4934459"/>
            <a:ext cx="2755392" cy="17922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CL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ES_tradnl" dirty="0"/>
              <a:t>Objetivo específico 3</a:t>
            </a:r>
          </a:p>
          <a:p>
            <a:pPr marL="0" indent="0">
              <a:buNone/>
            </a:pPr>
            <a:r>
              <a:rPr lang="es-ES_tradnl" dirty="0"/>
              <a:t>Calcular y visualizar las diferencias en las variables relacionadas con la corrupción y las áreas temáticas principales entre las comunidades detectadas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036D6C-2316-0510-4722-5BA407FEC72B}"/>
              </a:ext>
            </a:extLst>
          </p:cNvPr>
          <p:cNvSpPr txBox="1">
            <a:spLocks/>
          </p:cNvSpPr>
          <p:nvPr/>
        </p:nvSpPr>
        <p:spPr>
          <a:xfrm>
            <a:off x="9277609" y="809245"/>
            <a:ext cx="2755392" cy="17922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400" dirty="0"/>
              <a:t>Objetivo específico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 sz="1400" dirty="0"/>
              <a:t>Visualizar coincidencias entre países: Construir </a:t>
            </a:r>
            <a:r>
              <a:rPr lang="es-ES_tradnl" sz="1400" dirty="0" err="1"/>
              <a:t>heatmaps</a:t>
            </a:r>
            <a:r>
              <a:rPr lang="es-ES_tradnl" sz="1400" dirty="0"/>
              <a:t> (mapas de calor) y redes de coincidencias para entender cuántas veces los países comparten un mismo clúster en diferentes períodos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B085438-38E7-72EC-DAB7-665C4F3564EF}"/>
              </a:ext>
            </a:extLst>
          </p:cNvPr>
          <p:cNvSpPr txBox="1">
            <a:spLocks/>
          </p:cNvSpPr>
          <p:nvPr/>
        </p:nvSpPr>
        <p:spPr>
          <a:xfrm>
            <a:off x="9277609" y="2871851"/>
            <a:ext cx="2755392" cy="17922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CL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ES_tradnl" dirty="0"/>
              <a:t>Objetivo específico 5</a:t>
            </a:r>
          </a:p>
          <a:p>
            <a:pPr marL="0" indent="0">
              <a:buNone/>
            </a:pPr>
            <a:r>
              <a:rPr lang="es-ES_tradnl" dirty="0"/>
              <a:t>Caracterizar las comunidades en base a sus prioridades temáticas: Explorar si las comunidades detectadas reflejan diferencias estructurales relacionadas con características políticas, económicas o sociales</a:t>
            </a:r>
          </a:p>
        </p:txBody>
      </p:sp>
    </p:spTree>
    <p:extLst>
      <p:ext uri="{BB962C8B-B14F-4D97-AF65-F5344CB8AC3E}">
        <p14:creationId xmlns:p14="http://schemas.microsoft.com/office/powerpoint/2010/main" val="346241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7BA6B-F02B-6F7E-6EFB-AE3589AFD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C22D-5BA7-4C4F-649C-1D9DB3654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2.2 Descripción de los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5F84C-59D1-86CF-6629-F47BBB4B1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4017"/>
            <a:ext cx="11190402" cy="402335"/>
          </a:xfrm>
        </p:spPr>
        <p:txBody>
          <a:bodyPr>
            <a:noAutofit/>
          </a:bodyPr>
          <a:lstStyle/>
          <a:p>
            <a:r>
              <a:rPr lang="es-ES_tradnl" sz="1800" dirty="0" err="1"/>
              <a:t>Manifesto</a:t>
            </a:r>
            <a:r>
              <a:rPr lang="es-ES_tradnl" sz="1800" dirty="0"/>
              <a:t> Project</a:t>
            </a:r>
            <a:r>
              <a:rPr lang="es-ES_tradnl" sz="2400" dirty="0"/>
              <a:t>: </a:t>
            </a:r>
            <a:r>
              <a:rPr lang="es-ES_tradnl" sz="1600" dirty="0">
                <a:effectLst/>
                <a:latin typeface="Helvetica" pitchFamily="2" charset="0"/>
              </a:rPr>
              <a:t>analiza los programas de gobierno de los partidos políticos para estudiar sus preferencias políticas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A39983B-43AB-9B2F-66D2-1773E58331CD}"/>
              </a:ext>
            </a:extLst>
          </p:cNvPr>
          <p:cNvSpPr txBox="1">
            <a:spLocks/>
          </p:cNvSpPr>
          <p:nvPr/>
        </p:nvSpPr>
        <p:spPr>
          <a:xfrm>
            <a:off x="838200" y="1522353"/>
            <a:ext cx="10210014" cy="402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dirty="0"/>
              <a:t>Ejemplo de un </a:t>
            </a:r>
            <a:r>
              <a:rPr lang="es-ES_tradnl" sz="1800" dirty="0" err="1"/>
              <a:t>manifesto</a:t>
            </a:r>
            <a:r>
              <a:rPr lang="es-ES_tradnl" sz="1800" dirty="0"/>
              <a:t>:</a:t>
            </a:r>
            <a:r>
              <a:rPr lang="es-ES_tradnl" sz="1000" dirty="0">
                <a:hlinkClick r:id="rId3" tooltip="Manifesto MBJ 2013"/>
              </a:rPr>
              <a:t>../MANIFESTO_PROJECT/155021_2013.pdf</a:t>
            </a:r>
            <a:endParaRPr lang="es-ES_tradnl" sz="1000" dirty="0"/>
          </a:p>
          <a:p>
            <a:pPr marL="457200" lvl="1" indent="0">
              <a:buNone/>
            </a:pPr>
            <a:endParaRPr lang="es-ES_tradnl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9D65B8-A68C-0EC5-DE77-FCFC40453798}"/>
              </a:ext>
            </a:extLst>
          </p:cNvPr>
          <p:cNvSpPr txBox="1">
            <a:spLocks/>
          </p:cNvSpPr>
          <p:nvPr/>
        </p:nvSpPr>
        <p:spPr>
          <a:xfrm>
            <a:off x="838200" y="5873983"/>
            <a:ext cx="11003280" cy="7112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dirty="0"/>
              <a:t>El programa se separa en ‘</a:t>
            </a:r>
            <a:r>
              <a:rPr lang="es-ES_tradnl" sz="1800" dirty="0" err="1"/>
              <a:t>quasi</a:t>
            </a:r>
            <a:r>
              <a:rPr lang="es-ES_tradnl" sz="1800" dirty="0"/>
              <a:t> </a:t>
            </a:r>
            <a:r>
              <a:rPr lang="es-ES_tradnl" sz="1800" dirty="0" err="1"/>
              <a:t>sentences</a:t>
            </a:r>
            <a:r>
              <a:rPr lang="es-ES_tradnl" sz="1800" dirty="0"/>
              <a:t>’</a:t>
            </a:r>
          </a:p>
          <a:p>
            <a:r>
              <a:rPr lang="es-ES_tradnl" sz="1800" dirty="0"/>
              <a:t>A cada ‘</a:t>
            </a:r>
            <a:r>
              <a:rPr lang="es-ES_tradnl" sz="1800" dirty="0" err="1"/>
              <a:t>quasi</a:t>
            </a:r>
            <a:r>
              <a:rPr lang="es-ES_tradnl" sz="1800" dirty="0"/>
              <a:t> </a:t>
            </a:r>
            <a:r>
              <a:rPr lang="es-ES_tradnl" sz="1800" dirty="0" err="1"/>
              <a:t>sentence</a:t>
            </a:r>
            <a:r>
              <a:rPr lang="es-ES_tradnl" sz="1800" dirty="0"/>
              <a:t>’ se le asigna una etiqueta que indica una categoría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D8FB1-7E73-8F2A-F1E5-83CE14B9C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207" y="1924689"/>
            <a:ext cx="60960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61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0EFAC-C447-6A13-5BBF-7ADD7C318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006F-26A3-9FF3-AFBA-505D565E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2.2 Descripción de los datos/ </a:t>
            </a:r>
            <a:r>
              <a:rPr lang="es-ES_tradnl" sz="3200" dirty="0" err="1"/>
              <a:t>Manifesto</a:t>
            </a:r>
            <a:r>
              <a:rPr lang="es-ES_tradnl" sz="3200" dirty="0"/>
              <a:t> Project (</a:t>
            </a:r>
            <a:r>
              <a:rPr lang="es-ES_tradnl" sz="3200" dirty="0" err="1"/>
              <a:t>cont</a:t>
            </a:r>
            <a:r>
              <a:rPr lang="es-ES_tradnl" sz="32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18453-B37D-77B0-C6B0-33D6DD83A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3225"/>
            <a:ext cx="11190402" cy="402335"/>
          </a:xfrm>
        </p:spPr>
        <p:txBody>
          <a:bodyPr>
            <a:noAutofit/>
          </a:bodyPr>
          <a:lstStyle/>
          <a:p>
            <a:r>
              <a:rPr lang="es-ES_tradnl" sz="1600" dirty="0">
                <a:effectLst/>
                <a:latin typeface="Helvetica" pitchFamily="2" charset="0"/>
              </a:rPr>
              <a:t>Categorías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EEF3D-21F2-18FC-5967-85B633119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75" y="1165826"/>
            <a:ext cx="4668520" cy="1854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F806CA-E574-4D8C-FB61-0F4C361D1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75" y="3020567"/>
            <a:ext cx="4668520" cy="1004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52FD52-A7F4-23DB-51F6-953548BF1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375" y="4073564"/>
            <a:ext cx="4668520" cy="11240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2467DB-FD56-5E66-E687-A47E1397FB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9611" y="1165826"/>
            <a:ext cx="4668520" cy="27504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BEEFB7-4504-B71D-5F94-00DF153702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9611" y="4073564"/>
            <a:ext cx="4668520" cy="13896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B64D17-D812-BE6C-2B46-38D4E2F6C1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4375" y="5197635"/>
            <a:ext cx="4668520" cy="15470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9A78B0-626C-9B18-5575-70539A6F71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39611" y="5508433"/>
            <a:ext cx="4725317" cy="123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17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D7302-36AC-663C-6D67-3D6713C21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A213F-EAF7-CA17-6D87-0EAE08ECE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2.2 Descripción de los datos/ </a:t>
            </a:r>
            <a:r>
              <a:rPr lang="es-ES_tradnl" sz="3200" dirty="0" err="1"/>
              <a:t>Manifesto</a:t>
            </a:r>
            <a:r>
              <a:rPr lang="es-ES_tradnl" sz="3200" dirty="0"/>
              <a:t> Project (</a:t>
            </a:r>
            <a:r>
              <a:rPr lang="es-ES_tradnl" sz="3200" dirty="0" err="1"/>
              <a:t>cont</a:t>
            </a:r>
            <a:r>
              <a:rPr lang="es-ES_tradnl" sz="3200" dirty="0"/>
              <a:t>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88B24A-3325-CD82-C2CA-0DDFC02B7B30}"/>
              </a:ext>
            </a:extLst>
          </p:cNvPr>
          <p:cNvSpPr txBox="1">
            <a:spLocks/>
          </p:cNvSpPr>
          <p:nvPr/>
        </p:nvSpPr>
        <p:spPr>
          <a:xfrm>
            <a:off x="909320" y="1033144"/>
            <a:ext cx="10210014" cy="1584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s-ES_tradnl" sz="1400" dirty="0"/>
              <a:t>Nombre archivo	: </a:t>
            </a:r>
            <a:r>
              <a:rPr lang="es-ES_tradnl" sz="1400" dirty="0">
                <a:highlight>
                  <a:srgbClr val="FFFF00"/>
                </a:highlight>
              </a:rPr>
              <a:t>155021_201311.csv</a:t>
            </a:r>
          </a:p>
          <a:p>
            <a:pPr marL="457200" lvl="1" indent="0">
              <a:buNone/>
            </a:pPr>
            <a:r>
              <a:rPr lang="es-ES_tradnl" sz="1400" dirty="0"/>
              <a:t>155980	: Identificador del partido político (155=Chile, 021=correlativo asociado a M. Bachelet)</a:t>
            </a:r>
          </a:p>
          <a:p>
            <a:pPr marL="457200" lvl="1" indent="0">
              <a:buNone/>
            </a:pPr>
            <a:r>
              <a:rPr lang="es-ES_tradnl" sz="1400" dirty="0"/>
              <a:t>2013    	: Año de la elección</a:t>
            </a:r>
          </a:p>
          <a:p>
            <a:pPr marL="457200" lvl="1" indent="0">
              <a:buNone/>
            </a:pPr>
            <a:r>
              <a:rPr lang="es-ES_tradnl" sz="1400" dirty="0"/>
              <a:t>11        	: mes de la elección</a:t>
            </a:r>
          </a:p>
          <a:p>
            <a:pPr marL="457200" lvl="1" indent="0">
              <a:buNone/>
            </a:pPr>
            <a:endParaRPr lang="es-ES_tradnl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09BF24-6D59-18A7-A81B-9CB4AC1E0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312" y="2618105"/>
            <a:ext cx="9924998" cy="4039680"/>
          </a:xfrm>
          <a:prstGeom prst="rect">
            <a:avLst/>
          </a:prstGeom>
        </p:spPr>
      </p:pic>
      <p:sp>
        <p:nvSpPr>
          <p:cNvPr id="3" name="Down Arrow 2">
            <a:extLst>
              <a:ext uri="{FF2B5EF4-FFF2-40B4-BE49-F238E27FC236}">
                <a16:creationId xmlns:a16="http://schemas.microsoft.com/office/drawing/2014/main" id="{13FA3B80-7AD6-4246-1CB7-5D84E1D673FB}"/>
              </a:ext>
            </a:extLst>
          </p:cNvPr>
          <p:cNvSpPr/>
          <p:nvPr/>
        </p:nvSpPr>
        <p:spPr>
          <a:xfrm>
            <a:off x="10810067" y="2043553"/>
            <a:ext cx="208344" cy="47678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DE3DC-613C-0007-84BE-AB3CF5E89A17}"/>
              </a:ext>
            </a:extLst>
          </p:cNvPr>
          <p:cNvSpPr txBox="1"/>
          <p:nvPr/>
        </p:nvSpPr>
        <p:spPr>
          <a:xfrm>
            <a:off x="10564714" y="1711818"/>
            <a:ext cx="6990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1050" dirty="0"/>
              <a:t>Etiqueta</a:t>
            </a:r>
          </a:p>
        </p:txBody>
      </p:sp>
    </p:spTree>
    <p:extLst>
      <p:ext uri="{BB962C8B-B14F-4D97-AF65-F5344CB8AC3E}">
        <p14:creationId xmlns:p14="http://schemas.microsoft.com/office/powerpoint/2010/main" val="3869463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2C32E-2221-A2F8-80D1-C8012D2F0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31676-D431-48C7-A1F9-0384DC04B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2.2 Descripción de los datos/ </a:t>
            </a:r>
            <a:r>
              <a:rPr lang="es-ES_tradnl" sz="3200" dirty="0" err="1"/>
              <a:t>Manifesto</a:t>
            </a:r>
            <a:r>
              <a:rPr lang="es-ES_tradnl" sz="3200" dirty="0"/>
              <a:t> Project (</a:t>
            </a:r>
            <a:r>
              <a:rPr lang="es-ES_tradnl" sz="3200" dirty="0" err="1"/>
              <a:t>cont</a:t>
            </a:r>
            <a:r>
              <a:rPr lang="es-ES_tradnl" sz="32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CE183-1E0D-09B2-624A-50DC6B655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4017"/>
            <a:ext cx="11190402" cy="937380"/>
          </a:xfrm>
        </p:spPr>
        <p:txBody>
          <a:bodyPr>
            <a:noAutofit/>
          </a:bodyPr>
          <a:lstStyle/>
          <a:p>
            <a:r>
              <a:rPr lang="es-ES_tradnl" sz="1800" dirty="0"/>
              <a:t>Una vez etiquetado el documento completo, se cuenta el total de etiquetas y se calcula el % para cada categoría. Esto, junto con otros datos, se registra en el </a:t>
            </a:r>
            <a:r>
              <a:rPr lang="es-ES_tradnl" sz="1800" dirty="0" err="1"/>
              <a:t>dataset</a:t>
            </a:r>
            <a:r>
              <a:rPr lang="es-ES_tradnl" sz="1800" dirty="0"/>
              <a:t> final en las variables ‘per’.</a:t>
            </a:r>
          </a:p>
          <a:p>
            <a:r>
              <a:rPr lang="es-ES_tradnl" sz="1800" dirty="0"/>
              <a:t>La suma de las variables ‘per’ de un programa de gobierno es 100%</a:t>
            </a:r>
          </a:p>
          <a:p>
            <a:endParaRPr lang="es-ES_tradnl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AAA454-C609-5902-8E00-C9C9862F2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68" y="2130692"/>
            <a:ext cx="12005585" cy="455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17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1786</Words>
  <Application>Microsoft Macintosh PowerPoint</Application>
  <PresentationFormat>Widescreen</PresentationFormat>
  <Paragraphs>255</Paragraphs>
  <Slides>47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Aptos</vt:lpstr>
      <vt:lpstr>Aptos Display</vt:lpstr>
      <vt:lpstr>Arial</vt:lpstr>
      <vt:lpstr>Helvetica</vt:lpstr>
      <vt:lpstr>Office Theme</vt:lpstr>
      <vt:lpstr>PROYECTO CAPSTONE</vt:lpstr>
      <vt:lpstr>AGENDA</vt:lpstr>
      <vt:lpstr>1.Descripción del problema</vt:lpstr>
      <vt:lpstr>1. Descripción del problema</vt:lpstr>
      <vt:lpstr>2.1 Hipótesis y Objetivos</vt:lpstr>
      <vt:lpstr>2.2 Descripción de los datos</vt:lpstr>
      <vt:lpstr>2.2 Descripción de los datos/ Manifesto Project (cont)</vt:lpstr>
      <vt:lpstr>2.2 Descripción de los datos/ Manifesto Project (cont)</vt:lpstr>
      <vt:lpstr>2.2 Descripción de los datos/ Manifesto Project (cont)</vt:lpstr>
      <vt:lpstr>2.2 Descripción de los datos/ Manifesto Project (cont)</vt:lpstr>
      <vt:lpstr>2.3 Análisis exploratorio</vt:lpstr>
      <vt:lpstr>2.4 Metodología</vt:lpstr>
      <vt:lpstr>3. Resultados/ Calidad del dataset</vt:lpstr>
      <vt:lpstr>3. Resultados/ Selección de variables para análisis de programas de gobierno con foco en la corrupción</vt:lpstr>
      <vt:lpstr>3. Resultados/ Calidad del dataset (cont)</vt:lpstr>
      <vt:lpstr>3. Resultados / Calidad del dataset (cont)</vt:lpstr>
      <vt:lpstr>3. Resultados / Calidad del dataset (cont)</vt:lpstr>
      <vt:lpstr>3. Resultados/ Análisis exploratorio</vt:lpstr>
      <vt:lpstr>3. Resultados/ Distribución de las variables</vt:lpstr>
      <vt:lpstr>3. Resultados/ Distribución de las variables</vt:lpstr>
      <vt:lpstr>3. Resultados/ Distribución de las variables</vt:lpstr>
      <vt:lpstr>3. Resultados/ Distribución de las variables</vt:lpstr>
      <vt:lpstr>3. Resultados/ Datos composicionales/ Distribución Dirichlet</vt:lpstr>
      <vt:lpstr>3. Resultados/ Matriz de correlaciones</vt:lpstr>
      <vt:lpstr>3. Resultados/ Aplicación de K-Means/ Número de clusters</vt:lpstr>
      <vt:lpstr>3. Resultados/ Aplicación de K-Means/ Calidad de clusters</vt:lpstr>
      <vt:lpstr>3. Resultados/ Aplicación de K-Means/ 3 clusters/ 2003-2005</vt:lpstr>
      <vt:lpstr>3. Resultados/ Aplicación de K-Means/ 3 clusters/ 2006-2008</vt:lpstr>
      <vt:lpstr>3. Resultados/ Aplicación de K-Means/ 3 clusters/ 2009-2011</vt:lpstr>
      <vt:lpstr>3. Resultados/ Aplicación de K-Means/ 3 clusters/ 2012-2014</vt:lpstr>
      <vt:lpstr>3. Resultados/ Aplicación de K-Means/ 3 clusters/ 2015-2017</vt:lpstr>
      <vt:lpstr>3. Resultados/ Aplicación de K-Means/ 3 clusters/ 2018-2020</vt:lpstr>
      <vt:lpstr>3. Resultados/ Aplicación de K-Means/ 3 clusters/ 2021-2022</vt:lpstr>
      <vt:lpstr>3. Resultados/ Red de coincidencias y Grafo de comunidades</vt:lpstr>
      <vt:lpstr>PowerPoint Presentation</vt:lpstr>
      <vt:lpstr>3. Resultados/ Grafo de comunidades</vt:lpstr>
      <vt:lpstr>3. Resultados/ Países por comunidad</vt:lpstr>
      <vt:lpstr>3. Resultados/ Red de coincidencias/ Métricas de centralidad (9 principales según Centralidad de Grado</vt:lpstr>
      <vt:lpstr>3. Resultados/ Red de coincidencias/ Estadística básica de las comunidades</vt:lpstr>
      <vt:lpstr>3. Resultados/ Comunidades en la red de coincidencias/ Matriz de promedios por variable y comunidad y dataset</vt:lpstr>
      <vt:lpstr>3. Resultados/ Comunidades en la red de coincidencias/ Histogramas de promedios por variable y comunidad y dataset</vt:lpstr>
      <vt:lpstr>3. Resultados/ Comunidades en la red de coincidencias/ Tipificación</vt:lpstr>
      <vt:lpstr>3. Resultados/ Transparency International/ CPI</vt:lpstr>
      <vt:lpstr>3. Resultados/ CPI por país 2012 a 2023</vt:lpstr>
      <vt:lpstr>3. Resultados/ CPI por comunidad 2012 a 2023</vt:lpstr>
      <vt:lpstr>3. Resultados/ CPI por comunidad promedio 2012 a 2023</vt:lpstr>
      <vt:lpstr>4. Conclusiones/ Trabajo futuro/ Limitaciones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Matias Bunster</dc:creator>
  <cp:lastModifiedBy>Matias Bunster</cp:lastModifiedBy>
  <cp:revision>2</cp:revision>
  <dcterms:created xsi:type="dcterms:W3CDTF">2025-01-13T12:51:20Z</dcterms:created>
  <dcterms:modified xsi:type="dcterms:W3CDTF">2025-01-15T23:41:30Z</dcterms:modified>
</cp:coreProperties>
</file>