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09-C0BE-1DFD-FC2B-93ED117B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AC31-F783-8339-AF71-D3E685A6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D14-44C6-3DC3-BBF9-99AE936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7A5-D65F-EE1B-EF4D-9088C22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91F7-8354-C01A-4214-66DF2BF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073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AF3-073E-8771-0CB8-96F96081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D58-8F6E-D410-22EB-B5092AA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974-D66C-49C5-27B8-2340D21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CD35-E860-007D-C22F-889A7BAB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B59A-A0AB-80CE-AFD3-F4E2C1E0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7C59-8732-9A38-A0D9-A20182C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BB31-D9AA-1FB2-DD1D-4053585D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189D-4A08-1295-7437-B6B7456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B3F1-951C-B853-1349-666D538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863E-24BD-2DAA-9A15-B3E2918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286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B1D-ECF2-1FF1-DFA5-5716E87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BD0-3983-5313-4E72-8C1CADA5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9F2-71A7-3DBC-F9B2-6C833270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A062-C9FE-EDBB-C9BD-7E7B3D8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5960-003C-CE6F-AD25-4F67F4B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C0F-C089-A03A-0D3C-445122A6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3CE5-A017-959C-029C-7013790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15-A892-8CFF-39A8-146C494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173-CF3A-46B5-8FC2-1FB1248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280D-445D-37E1-89E3-C362903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54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72-2554-16E8-00FA-006D252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D148-1E24-1108-C0D1-231FF60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70EC-C7E8-A857-4EB4-06292785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E4E-D957-F976-F444-A3FAE4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3E49-2CE7-298D-3C3E-2D256AA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E04-EAAB-B723-56A9-D36F93D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40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76D-5104-7095-695C-9D6F78D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D8C-92EF-F022-2884-FD8039C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55AF-C4FD-B5FB-EE7A-794363FE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8172-DA04-FEAC-F0A5-C1BBF86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9732-B036-E4A8-CECE-C78DBAA7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6DAB-1C98-D46C-15E0-1D3F10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119-5609-3192-A53B-ECC30ED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A02C-913C-9D42-8C25-535D069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168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C5A-A451-F1B5-EE26-BD197F6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CA6-5A29-9623-1061-944B426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E11D8-72B5-BFE5-3464-416DBAB6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44C0-7342-77C3-4987-3D6CA51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BE469-D23D-E349-FF7D-6D1C81D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D52-8E80-730A-829D-94F6AE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780E-0748-E0D0-E999-0926BF1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07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863-C048-B2A0-462A-E1EC69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580-C1C9-9350-2CDF-B300732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E90A-A06F-57F2-1DFE-B1846090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04E0-F5AD-2F17-9041-3D9F72A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0DEC-DBA2-6F0C-4D77-832ABC6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2240-31D9-CD95-983C-108F51D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624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241-200F-948F-CC02-6871755D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066B-8409-5C3A-336B-525AE29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757-CB6E-7AB8-E2E6-02ACA097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D245-6605-9A56-7607-5F2FDE4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84D4-AF40-B08A-63F2-25AE50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E86-5FD8-1F87-27F3-D1F80C6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64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6BE8-FFA6-5BF2-E96D-B69AA9B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A89C-C8A7-975E-66B5-32CB48A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EF4A-C430-F0D9-0DE5-FAB09C65C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CF06-92B9-277D-957A-693A66FE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EB7-ACAF-A023-898B-D3AFB9C9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77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843-7F22-8C12-E7D0-52003F50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 dirty="0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4662-9EFE-4506-AAE2-272B20F3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Descripción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): Estado del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arte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Planteamiento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(4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minutos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        </a:t>
            </a:r>
          </a:p>
          <a:p>
            <a:pPr algn="l"/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</a:t>
            </a:r>
          </a:p>
          <a:p>
            <a:pPr algn="l"/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Preguntas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investigación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 +  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Objetivos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  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Descripción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Datos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Metodología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Exploratory Data Analysis,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Modelos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(5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minutos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US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y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Alcances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(8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minutos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                                                 </a:t>
            </a:r>
          </a:p>
          <a:p>
            <a:pPr algn="l"/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algn="l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Discusión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Limitaciones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+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Trabajo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Futuro  (3 </a:t>
            </a:r>
            <a:r>
              <a:rPr lang="en-US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minutos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                                </a:t>
            </a:r>
          </a:p>
          <a:p>
            <a:pPr algn="l"/>
            <a:r>
              <a:rPr lang="en-US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8687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AGENDA CASPTONE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Bunster</dc:creator>
  <cp:lastModifiedBy>Matias Bunster</cp:lastModifiedBy>
  <cp:revision>1</cp:revision>
  <dcterms:created xsi:type="dcterms:W3CDTF">2025-01-13T12:51:20Z</dcterms:created>
  <dcterms:modified xsi:type="dcterms:W3CDTF">2025-01-13T12:52:57Z</dcterms:modified>
</cp:coreProperties>
</file>