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528800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Ordenación por selección</a:t>
            </a:r>
          </a:p>
        </p:txBody>
      </p:sp>
      <p:pic>
        <p:nvPicPr>
          <p:cNvPr descr="Selection-Sort-Animation.gif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75" y="1321401"/>
            <a:ext cx="989850" cy="36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723175" y="76200"/>
            <a:ext cx="3225300" cy="36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1300"/>
              <a:t>int posicionMenor (int A[], int pos, int c)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</a:t>
            </a:r>
            <a:r>
              <a:rPr lang="es" sz="1300">
                <a:solidFill>
                  <a:srgbClr val="E06666"/>
                </a:solidFill>
              </a:rPr>
              <a:t>int menor = A[pos]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</a:t>
            </a:r>
            <a:r>
              <a:rPr lang="es" sz="1300">
                <a:solidFill>
                  <a:srgbClr val="E06666"/>
                </a:solidFill>
              </a:rPr>
              <a:t> int posmenor = pos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</a:t>
            </a:r>
            <a:r>
              <a:rPr lang="es" sz="1300">
                <a:solidFill>
                  <a:srgbClr val="6D9EEB"/>
                </a:solidFill>
              </a:rPr>
              <a:t> int i = pos +1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while (i&lt;c)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if (menor &gt; A[i])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    </a:t>
            </a:r>
            <a:r>
              <a:rPr lang="es" sz="1300">
                <a:solidFill>
                  <a:srgbClr val="E06666"/>
                </a:solidFill>
              </a:rPr>
              <a:t>menor = A[i];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>
                <a:solidFill>
                  <a:srgbClr val="E06666"/>
                </a:solidFill>
              </a:rPr>
              <a:t>            posmenor = i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</a:t>
            </a:r>
            <a:r>
              <a:rPr lang="es" sz="1300">
                <a:solidFill>
                  <a:srgbClr val="6D9EEB"/>
                </a:solidFill>
              </a:rPr>
              <a:t> i++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return posmenor;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5200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election-Sort-Animation.gif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0" y="847701"/>
            <a:ext cx="953482" cy="35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5056700" y="0"/>
            <a:ext cx="3266700" cy="36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1300"/>
              <a:t>void ordenacionSeleccion (int A[], int c)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int posmenor;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int aux;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</a:t>
            </a:r>
            <a:r>
              <a:rPr lang="es" sz="1300">
                <a:solidFill>
                  <a:srgbClr val="3C78D8"/>
                </a:solidFill>
              </a:rPr>
              <a:t> </a:t>
            </a:r>
            <a:r>
              <a:rPr lang="es" sz="1300">
                <a:solidFill>
                  <a:srgbClr val="FFFFFF"/>
                </a:solidFill>
              </a:rPr>
              <a:t>int i = 0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while (i&lt;c-1)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</a:t>
            </a:r>
            <a:r>
              <a:rPr lang="es" sz="1300">
                <a:solidFill>
                  <a:srgbClr val="E06666"/>
                </a:solidFill>
              </a:rPr>
              <a:t>posmenor = posicionMenor(A,i,c)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</a:t>
            </a:r>
            <a:r>
              <a:rPr lang="es" sz="1300">
                <a:solidFill>
                  <a:srgbClr val="FFE599"/>
                </a:solidFill>
              </a:rPr>
              <a:t>aux = A[posmenor];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>
                <a:solidFill>
                  <a:srgbClr val="FFE599"/>
                </a:solidFill>
              </a:rPr>
              <a:t>        A[posmenor]=A[i];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>
                <a:solidFill>
                  <a:srgbClr val="FFE599"/>
                </a:solidFill>
              </a:rPr>
              <a:t>        A[i]= aux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i++;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5056700" y="3349250"/>
            <a:ext cx="3266700" cy="13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1300"/>
              <a:t>int main()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int A[] = {1,4,2,8,9,5,7,6,0,3};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ordenacionSeleccion (A, 10);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return 0;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4789025" y="5400"/>
            <a:ext cx="0" cy="5132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x="1642650" y="50050"/>
            <a:ext cx="0" cy="5132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376025"/>
            <a:ext cx="8520600" cy="107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Ordenación por inserción</a:t>
            </a:r>
          </a:p>
        </p:txBody>
      </p:sp>
      <p:pic>
        <p:nvPicPr>
          <p:cNvPr descr="Insertion-sort-example-300px.gif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087" y="1794000"/>
            <a:ext cx="4301825" cy="2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893925" y="0"/>
            <a:ext cx="40977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1300"/>
              <a:t>void insertar(int A[], int u, int dato)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int i = u;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while(i&gt;=0 &amp;&amp; dato &lt;A[i])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A[i+1]=A[i];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i--;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</a:t>
            </a:r>
            <a:r>
              <a:rPr lang="es" sz="1300">
                <a:solidFill>
                  <a:srgbClr val="CC0000"/>
                </a:solidFill>
              </a:rPr>
              <a:t> </a:t>
            </a:r>
            <a:r>
              <a:rPr b="1" lang="es" sz="1300">
                <a:solidFill>
                  <a:srgbClr val="CC0000"/>
                </a:solidFill>
              </a:rPr>
              <a:t>A[i+1]=dato</a:t>
            </a:r>
            <a:r>
              <a:rPr lang="es" sz="13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void ordenacionInsercion (int A[], int c)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int u = 0;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while (u&lt;c-1)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insertar(A,u,</a:t>
            </a:r>
            <a:r>
              <a:rPr b="1" lang="es" sz="1300">
                <a:solidFill>
                  <a:srgbClr val="CC0000"/>
                </a:solidFill>
              </a:rPr>
              <a:t>A[u+1]</a:t>
            </a:r>
            <a:r>
              <a:rPr lang="es" sz="1300"/>
              <a:t>);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    u++;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int main()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int A[] = {6,5.3,1,8,7,2,4};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ordenacionInsercion(A, 8);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   return 0;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300"/>
              <a:t>}</a:t>
            </a:r>
          </a:p>
        </p:txBody>
      </p:sp>
      <p:pic>
        <p:nvPicPr>
          <p:cNvPr descr="Insertion-sort-example-300px.gif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" y="1384275"/>
            <a:ext cx="3958224" cy="237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x="4572000" y="5400"/>
            <a:ext cx="0" cy="5132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